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00" r:id="rId28"/>
    <p:sldId id="296" r:id="rId29"/>
    <p:sldId id="297" r:id="rId30"/>
    <p:sldId id="298" r:id="rId31"/>
    <p:sldId id="299" r:id="rId32"/>
    <p:sldId id="295" r:id="rId33"/>
    <p:sldId id="302" r:id="rId34"/>
    <p:sldId id="301" r:id="rId35"/>
    <p:sldId id="257" r:id="rId36"/>
    <p:sldId id="258" r:id="rId37"/>
    <p:sldId id="259" r:id="rId38"/>
    <p:sldId id="260" r:id="rId39"/>
    <p:sldId id="261" r:id="rId40"/>
    <p:sldId id="262" r:id="rId41"/>
    <p:sldId id="263" r:id="rId42"/>
    <p:sldId id="264" r:id="rId43"/>
    <p:sldId id="265" r:id="rId44"/>
    <p:sldId id="266" r:id="rId45"/>
    <p:sldId id="267" r:id="rId46"/>
    <p:sldId id="290" r:id="rId47"/>
    <p:sldId id="268" r:id="rId48"/>
    <p:sldId id="269" r:id="rId49"/>
    <p:sldId id="270" r:id="rId50"/>
    <p:sldId id="271" r:id="rId51"/>
    <p:sldId id="272" r:id="rId52"/>
    <p:sldId id="273" r:id="rId53"/>
    <p:sldId id="278" r:id="rId54"/>
    <p:sldId id="274" r:id="rId55"/>
    <p:sldId id="275" r:id="rId56"/>
    <p:sldId id="286" r:id="rId57"/>
    <p:sldId id="282" r:id="rId58"/>
    <p:sldId id="276" r:id="rId59"/>
    <p:sldId id="277" r:id="rId60"/>
    <p:sldId id="279" r:id="rId61"/>
    <p:sldId id="280" r:id="rId62"/>
    <p:sldId id="281" r:id="rId63"/>
    <p:sldId id="283" r:id="rId64"/>
    <p:sldId id="284" r:id="rId65"/>
    <p:sldId id="285" r:id="rId66"/>
    <p:sldId id="287" r:id="rId67"/>
    <p:sldId id="288" r:id="rId68"/>
    <p:sldId id="289" r:id="rId69"/>
    <p:sldId id="291" r:id="rId70"/>
    <p:sldId id="292" r:id="rId71"/>
    <p:sldId id="293" r:id="rId72"/>
    <p:sldId id="294" r:id="rId7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222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05/11/2025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05/11/2025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05/11/2025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05/11/2025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05/11/2025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05/11/2025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05/11/2025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05/11/2025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05/11/2025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05/11/2025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05/11/2025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EE96A-D208-4847-92F8-96FE5841B97F}" type="datetimeFigureOut">
              <a:rPr lang="es-ES" smtClean="0"/>
              <a:pPr/>
              <a:t>05/11/2025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http://recursostic.educacion.es/secundaria/edad/4esohistoria/quincena8/imagenes8/ejecronologico800x600.png"/>
          <p:cNvPicPr/>
          <p:nvPr/>
        </p:nvPicPr>
        <p:blipFill>
          <a:blip r:embed="rId2" cstate="print"/>
          <a:srcRect t="3150" b="11807"/>
          <a:stretch>
            <a:fillRect/>
          </a:stretch>
        </p:blipFill>
        <p:spPr bwMode="auto">
          <a:xfrm>
            <a:off x="0" y="404664"/>
            <a:ext cx="914400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La imagen puede contener: una o varias personas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20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La imagen puede contener: una o varias personas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153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La imagen puede contener: 3 person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04775"/>
            <a:ext cx="4857750" cy="6962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La imagen puede contener: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633625" cy="686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La imagen puede contener: 2 person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6725" y="1"/>
            <a:ext cx="485918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La imagen puede contener: cielo, nubes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16024"/>
            <a:ext cx="9062241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La imagen puede contener: una o varias personas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004" y="-36005"/>
            <a:ext cx="9192004" cy="68940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esultado de imaxes para ruth matilda anderson galic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078956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esultado de imaxes para madrid principios s 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939" y="0"/>
            <a:ext cx="919491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Resultado de imaxes para madrid principios s 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31588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La imagen puede contener: cielo, casa, árbol, montaña, exterior y naturaleza, texto que dice &quot;5 Vista general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595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esultado de imaxes para madrid principios s 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18" y="1196752"/>
            <a:ext cx="9159418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Resultado de imaxes para madrid principios s 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4"/>
            <a:ext cx="9113101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Resultado de imaxes para madrid principios s 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20688"/>
            <a:ext cx="9150143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Resultado de imaxes para obreros españa principios s 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3999" cy="6501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Resultado de imaxes para gente campo  españa principios s 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47381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Resultado de imaxes para escuela ii fepubl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287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esultado de imaxes para escuela ii fepubl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04056"/>
            <a:ext cx="9206855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54343" y="0"/>
            <a:ext cx="5995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II República 1931-36</a:t>
            </a:r>
          </a:p>
        </p:txBody>
      </p:sp>
      <p:pic>
        <p:nvPicPr>
          <p:cNvPr id="40962" name="Picture 2" descr="Resultado de imaxes para ii republ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12776"/>
            <a:ext cx="9149249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Resultado de imaxes para sgnda republic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06" y="0"/>
            <a:ext cx="9146406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 l="4382" r="2854"/>
          <a:stretch>
            <a:fillRect/>
          </a:stretch>
        </p:blipFill>
        <p:spPr bwMode="auto">
          <a:xfrm>
            <a:off x="2843808" y="3933056"/>
            <a:ext cx="381642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sultado de imaxes para constirucion 193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4752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una o varias personas, niño(a), cielo, océano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7291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182" y="1628800"/>
            <a:ext cx="378533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5627524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6588224" y="692696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/>
              <a:t>1934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sultado de imaxes para frente popula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139952" y="0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/>
              <a:t>1936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75656" y="0"/>
            <a:ext cx="5753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18 de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xullo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de 1936</a:t>
            </a: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63284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sultado de imaxes para generales golpe deestado 193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75656" y="0"/>
            <a:ext cx="5753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18 de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xullo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de 1936</a:t>
            </a:r>
          </a:p>
        </p:txBody>
      </p:sp>
      <p:pic>
        <p:nvPicPr>
          <p:cNvPr id="1026" name="Picture 2" descr="Resultado de imaxes para 18 julio 19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764705"/>
            <a:ext cx="4968552" cy="2793478"/>
          </a:xfrm>
          <a:prstGeom prst="rect">
            <a:avLst/>
          </a:prstGeom>
          <a:noFill/>
        </p:spPr>
      </p:pic>
      <p:pic>
        <p:nvPicPr>
          <p:cNvPr id="1028" name="Picture 4" descr="Resultado de imaxes para 18 julio 19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645024"/>
            <a:ext cx="6192688" cy="3072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75656" y="0"/>
            <a:ext cx="5753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18 de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xullo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de 1936</a:t>
            </a:r>
          </a:p>
        </p:txBody>
      </p:sp>
      <p:pic>
        <p:nvPicPr>
          <p:cNvPr id="4098" name="Picture 2" descr="Resultado de imaxes para golpe de estado 18 julio 19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598218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0923" y="0"/>
            <a:ext cx="8957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franquista. 1939-75</a:t>
            </a:r>
          </a:p>
        </p:txBody>
      </p:sp>
      <p:pic>
        <p:nvPicPr>
          <p:cNvPr id="15362" name="Picture 2" descr="Imaxe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3"/>
            <a:ext cx="6840760" cy="5035561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3851920" y="6237312"/>
            <a:ext cx="109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 </a:t>
            </a:r>
            <a:r>
              <a:rPr lang="es-ES" b="1" dirty="0" err="1"/>
              <a:t>ditador</a:t>
            </a:r>
            <a:endParaRPr lang="es-ES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pic>
        <p:nvPicPr>
          <p:cNvPr id="16386" name="Picture 2" descr="Imaxe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70301" cy="482453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3491880" y="6237312"/>
            <a:ext cx="166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 partido único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0" y="1268760"/>
            <a:ext cx="4853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Falange Española Tradicionalista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51520" y="5301208"/>
            <a:ext cx="8253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y de las JONS (Juntas de Ofensiva Nacional Sindicalista)</a:t>
            </a:r>
          </a:p>
        </p:txBody>
      </p:sp>
      <p:sp>
        <p:nvSpPr>
          <p:cNvPr id="8" name="7 CuadroTexto"/>
          <p:cNvSpPr txBox="1"/>
          <p:nvPr/>
        </p:nvSpPr>
        <p:spPr>
          <a:xfrm flipH="1">
            <a:off x="179512" y="24208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F.E.T. y de las J.O.N.S.</a:t>
            </a:r>
          </a:p>
        </p:txBody>
      </p:sp>
      <p:pic>
        <p:nvPicPr>
          <p:cNvPr id="16388" name="Picture 4" descr="Resultado de imaxes para franquismo años 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908720"/>
            <a:ext cx="3561923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491880" y="6237312"/>
            <a:ext cx="128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 represión</a:t>
            </a:r>
          </a:p>
        </p:txBody>
      </p:sp>
      <p:pic>
        <p:nvPicPr>
          <p:cNvPr id="17410" name="Picture 2" descr="Resultado de imaxes para represion franquis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286250" cy="2943225"/>
          </a:xfrm>
          <a:prstGeom prst="rect">
            <a:avLst/>
          </a:prstGeom>
          <a:noFill/>
        </p:spPr>
      </p:pic>
      <p:pic>
        <p:nvPicPr>
          <p:cNvPr id="17412" name="Picture 4" descr="Imaxe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764704"/>
            <a:ext cx="4248472" cy="2314873"/>
          </a:xfrm>
          <a:prstGeom prst="rect">
            <a:avLst/>
          </a:prstGeom>
          <a:noFill/>
        </p:spPr>
      </p:pic>
      <p:pic>
        <p:nvPicPr>
          <p:cNvPr id="17416" name="Picture 8" descr="Imaxe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960"/>
            <a:ext cx="3384376" cy="2700595"/>
          </a:xfrm>
          <a:prstGeom prst="rect">
            <a:avLst/>
          </a:prstGeom>
          <a:noFill/>
        </p:spPr>
      </p:pic>
      <p:pic>
        <p:nvPicPr>
          <p:cNvPr id="17418" name="Picture 10" descr="https://4.bp.blogspot.com/-JxCwEeF6xhY/V41LPu9atKI/AAAAAAAAIGE/ImGnd9metpgZtNGKyAePlne2GEJCEdE3gCK4B/s1600/rapadas%2BMontilla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068960"/>
            <a:ext cx="3384376" cy="2489154"/>
          </a:xfrm>
          <a:prstGeom prst="rect">
            <a:avLst/>
          </a:prstGeom>
          <a:noFill/>
        </p:spPr>
      </p:pic>
      <p:pic>
        <p:nvPicPr>
          <p:cNvPr id="17420" name="Picture 12" descr="Resultado de imaxes para represion valle de los caido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725144"/>
            <a:ext cx="2736304" cy="1813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635896" y="6309320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Os </a:t>
            </a:r>
            <a:r>
              <a:rPr lang="es-ES" b="1" dirty="0" err="1"/>
              <a:t>apoios</a:t>
            </a:r>
            <a:endParaRPr lang="es-ES" b="1" dirty="0"/>
          </a:p>
        </p:txBody>
      </p:sp>
      <p:pic>
        <p:nvPicPr>
          <p:cNvPr id="18434" name="Picture 2" descr="Imaxe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112568" cy="2882696"/>
          </a:xfrm>
          <a:prstGeom prst="rect">
            <a:avLst/>
          </a:prstGeom>
          <a:noFill/>
        </p:spPr>
      </p:pic>
      <p:pic>
        <p:nvPicPr>
          <p:cNvPr id="18436" name="Picture 4" descr="Imaxe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52736"/>
            <a:ext cx="4196436" cy="2664296"/>
          </a:xfrm>
          <a:prstGeom prst="rect">
            <a:avLst/>
          </a:prstGeom>
          <a:noFill/>
        </p:spPr>
      </p:pic>
      <p:pic>
        <p:nvPicPr>
          <p:cNvPr id="18438" name="Picture 6" descr="Resultado de imaxes para apoyos franquism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284984"/>
            <a:ext cx="4286250" cy="3038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La imagen puede contener: una o varias personas, personas de pie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6534"/>
            <a:ext cx="9156234" cy="5738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Resultado de imaxes para franco y el fascis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7300" y="764704"/>
            <a:ext cx="4076700" cy="2809876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635896" y="6309320"/>
            <a:ext cx="122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 fascismo</a:t>
            </a:r>
          </a:p>
        </p:txBody>
      </p:sp>
      <p:pic>
        <p:nvPicPr>
          <p:cNvPr id="19458" name="Picture 2" descr="Imaxe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4905375" cy="3743325"/>
          </a:xfrm>
          <a:prstGeom prst="rect">
            <a:avLst/>
          </a:prstGeom>
          <a:noFill/>
        </p:spPr>
      </p:pic>
      <p:pic>
        <p:nvPicPr>
          <p:cNvPr id="19460" name="Picture 4" descr="Resultado de imaxes para franco y el fascism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3750" y="2780928"/>
            <a:ext cx="5810250" cy="3524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635896" y="6309320"/>
            <a:ext cx="86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 </a:t>
            </a:r>
            <a:r>
              <a:rPr lang="es-ES" b="1" dirty="0" err="1"/>
              <a:t>fame</a:t>
            </a:r>
            <a:endParaRPr lang="es-ES" b="1" dirty="0"/>
          </a:p>
        </p:txBody>
      </p:sp>
      <p:pic>
        <p:nvPicPr>
          <p:cNvPr id="20482" name="Picture 2" descr="Resultado de imaxes para franquismo cupones de racionamien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2883352" cy="2303165"/>
          </a:xfrm>
          <a:prstGeom prst="rect">
            <a:avLst/>
          </a:prstGeom>
          <a:noFill/>
        </p:spPr>
      </p:pic>
      <p:pic>
        <p:nvPicPr>
          <p:cNvPr id="20484" name="Picture 4" descr="Resultado de imaxes para franquismo cupones de racionamien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764704"/>
            <a:ext cx="3270831" cy="3168352"/>
          </a:xfrm>
          <a:prstGeom prst="rect">
            <a:avLst/>
          </a:prstGeom>
          <a:noFill/>
        </p:spPr>
      </p:pic>
      <p:pic>
        <p:nvPicPr>
          <p:cNvPr id="20486" name="Picture 6" descr="Resultado de imaxes para franquismo hambe neg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5237382" cy="2943995"/>
          </a:xfrm>
          <a:prstGeom prst="rect">
            <a:avLst/>
          </a:prstGeom>
          <a:noFill/>
        </p:spPr>
      </p:pic>
      <p:pic>
        <p:nvPicPr>
          <p:cNvPr id="20488" name="Picture 8" descr="defuntoskk00000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284984"/>
            <a:ext cx="3962048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203848" y="6309320"/>
            <a:ext cx="344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50: Aceptación internacional</a:t>
            </a:r>
          </a:p>
        </p:txBody>
      </p:sp>
      <p:pic>
        <p:nvPicPr>
          <p:cNvPr id="21508" name="Picture 4" descr="Resultado de imaxes para franco y einsenhow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4104456" cy="5341229"/>
          </a:xfrm>
          <a:prstGeom prst="rect">
            <a:avLst/>
          </a:prstGeom>
          <a:noFill/>
        </p:spPr>
      </p:pic>
      <p:pic>
        <p:nvPicPr>
          <p:cNvPr id="21510" name="Picture 6" descr="Resultado de imaxes para franco entrada en la on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1484784"/>
            <a:ext cx="4762500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46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60: </a:t>
            </a:r>
            <a:r>
              <a:rPr lang="es-ES" b="1" dirty="0" err="1"/>
              <a:t>crecemento</a:t>
            </a:r>
            <a:r>
              <a:rPr lang="es-ES" b="1" dirty="0"/>
              <a:t>, emigración, aperturismo</a:t>
            </a:r>
          </a:p>
        </p:txBody>
      </p:sp>
      <p:pic>
        <p:nvPicPr>
          <p:cNvPr id="22530" name="Picture 2" descr="Resultado de imaxes para franquismo años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572000" cy="3429000"/>
          </a:xfrm>
          <a:prstGeom prst="rect">
            <a:avLst/>
          </a:prstGeom>
          <a:noFill/>
        </p:spPr>
      </p:pic>
      <p:pic>
        <p:nvPicPr>
          <p:cNvPr id="8" name="Picture 6" descr="Resultado de imaxes para franquismo años 60 españ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764704"/>
            <a:ext cx="3240360" cy="3273680"/>
          </a:xfrm>
          <a:prstGeom prst="rect">
            <a:avLst/>
          </a:prstGeom>
          <a:noFill/>
        </p:spPr>
      </p:pic>
      <p:pic>
        <p:nvPicPr>
          <p:cNvPr id="22532" name="Picture 4" descr="Resultado de imaxes para franquismo años 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212976"/>
            <a:ext cx="3505200" cy="304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46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60: </a:t>
            </a:r>
            <a:r>
              <a:rPr lang="es-ES" b="1" dirty="0" err="1"/>
              <a:t>crecemento</a:t>
            </a:r>
            <a:r>
              <a:rPr lang="es-ES" b="1" dirty="0"/>
              <a:t>, emigración, aperturismo</a:t>
            </a:r>
          </a:p>
        </p:txBody>
      </p:sp>
      <p:pic>
        <p:nvPicPr>
          <p:cNvPr id="23554" name="Picture 2" descr="Resultado de imaxes para franquismo años 60 españ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3073512" cy="2520280"/>
          </a:xfrm>
          <a:prstGeom prst="rect">
            <a:avLst/>
          </a:prstGeom>
          <a:noFill/>
        </p:spPr>
      </p:pic>
      <p:pic>
        <p:nvPicPr>
          <p:cNvPr id="23556" name="Picture 4" descr="Resultado de imaxes para franquismo años 60 españ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501008"/>
            <a:ext cx="5464646" cy="2774685"/>
          </a:xfrm>
          <a:prstGeom prst="rect">
            <a:avLst/>
          </a:prstGeom>
          <a:noFill/>
        </p:spPr>
      </p:pic>
      <p:pic>
        <p:nvPicPr>
          <p:cNvPr id="23560" name="Picture 8" descr="Resultado de imaxes para franquismo años 60 españa biqui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980728"/>
            <a:ext cx="4191000" cy="2352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46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60: </a:t>
            </a:r>
            <a:r>
              <a:rPr lang="es-ES" b="1" dirty="0" err="1"/>
              <a:t>crecemento</a:t>
            </a:r>
            <a:r>
              <a:rPr lang="es-ES" b="1" dirty="0"/>
              <a:t>, emigración, aperturismo</a:t>
            </a:r>
          </a:p>
        </p:txBody>
      </p:sp>
      <p:pic>
        <p:nvPicPr>
          <p:cNvPr id="24578" name="Picture 2" descr="Resultado de imaxes para franquismo años 60 españ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200800" cy="45570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46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60: </a:t>
            </a:r>
            <a:r>
              <a:rPr lang="es-ES" b="1" dirty="0" err="1"/>
              <a:t>crecemento</a:t>
            </a:r>
            <a:r>
              <a:rPr lang="es-ES" b="1" dirty="0"/>
              <a:t>, emigración, aperturismo</a:t>
            </a:r>
          </a:p>
        </p:txBody>
      </p:sp>
      <p:pic>
        <p:nvPicPr>
          <p:cNvPr id="48130" name="Picture 2" descr="Resultado de imaxes para ESPAÑA MODA AÑO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764704"/>
            <a:ext cx="5989654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46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60: </a:t>
            </a:r>
            <a:r>
              <a:rPr lang="es-ES" b="1" dirty="0" err="1"/>
              <a:t>crecemento</a:t>
            </a:r>
            <a:r>
              <a:rPr lang="es-ES" b="1" dirty="0"/>
              <a:t>, emigración, aperturismo</a:t>
            </a:r>
          </a:p>
        </p:txBody>
      </p:sp>
      <p:pic>
        <p:nvPicPr>
          <p:cNvPr id="25602" name="Picture 2" descr="Resultado de imaxes para franquismo juan carlos de borb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655266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341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60: oposición </a:t>
            </a:r>
            <a:r>
              <a:rPr lang="es-ES" b="1" dirty="0" err="1"/>
              <a:t>ao</a:t>
            </a:r>
            <a:r>
              <a:rPr lang="es-ES" b="1" dirty="0"/>
              <a:t> franquismo</a:t>
            </a:r>
          </a:p>
        </p:txBody>
      </p:sp>
      <p:pic>
        <p:nvPicPr>
          <p:cNvPr id="26626" name="Picture 2" descr="Resultado de imaxes para franquismo congreso de mun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6120680" cy="3402302"/>
          </a:xfrm>
          <a:prstGeom prst="rect">
            <a:avLst/>
          </a:prstGeom>
          <a:noFill/>
        </p:spPr>
      </p:pic>
      <p:pic>
        <p:nvPicPr>
          <p:cNvPr id="26628" name="Picture 4" descr="Imaxe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36912"/>
            <a:ext cx="4415630" cy="3023245"/>
          </a:xfrm>
          <a:prstGeom prst="rect">
            <a:avLst/>
          </a:prstGeom>
          <a:noFill/>
        </p:spPr>
      </p:pic>
      <p:pic>
        <p:nvPicPr>
          <p:cNvPr id="26630" name="Picture 6" descr="Imaxe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9000"/>
            <a:ext cx="3888432" cy="28997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293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 final da </a:t>
            </a:r>
            <a:r>
              <a:rPr lang="es-ES" b="1" dirty="0" err="1"/>
              <a:t>ditadura</a:t>
            </a:r>
            <a:r>
              <a:rPr lang="es-ES" b="1" dirty="0"/>
              <a:t> (1973-75)</a:t>
            </a:r>
          </a:p>
        </p:txBody>
      </p:sp>
      <p:pic>
        <p:nvPicPr>
          <p:cNvPr id="27652" name="Picture 4" descr="Resultado de imaxes para atentado carrero blan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3790950" cy="3743325"/>
          </a:xfrm>
          <a:prstGeom prst="rect">
            <a:avLst/>
          </a:prstGeom>
          <a:noFill/>
        </p:spPr>
      </p:pic>
      <p:pic>
        <p:nvPicPr>
          <p:cNvPr id="27654" name="Picture 6" descr="Resultado de imaxes para atentado carrero blan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933056"/>
            <a:ext cx="2448272" cy="1943316"/>
          </a:xfrm>
          <a:prstGeom prst="rect">
            <a:avLst/>
          </a:prstGeom>
          <a:noFill/>
        </p:spPr>
      </p:pic>
      <p:pic>
        <p:nvPicPr>
          <p:cNvPr id="27656" name="Picture 8" descr="Resultado de imaxes para atentado carrero blan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752"/>
            <a:ext cx="3230415" cy="2429272"/>
          </a:xfrm>
          <a:prstGeom prst="rect">
            <a:avLst/>
          </a:prstGeom>
          <a:noFill/>
        </p:spPr>
      </p:pic>
      <p:pic>
        <p:nvPicPr>
          <p:cNvPr id="27658" name="Picture 10" descr="Resultado de imaxes para carrero blanc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501008"/>
            <a:ext cx="2448272" cy="21286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La imagen puede contener: una o varias personas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084246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293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 final da </a:t>
            </a:r>
            <a:r>
              <a:rPr lang="es-ES" b="1" dirty="0" err="1"/>
              <a:t>ditadura</a:t>
            </a:r>
            <a:r>
              <a:rPr lang="es-ES" b="1" dirty="0"/>
              <a:t> (1973-75)</a:t>
            </a:r>
          </a:p>
        </p:txBody>
      </p:sp>
      <p:pic>
        <p:nvPicPr>
          <p:cNvPr id="28674" name="Picture 2" descr="Resultado de imaxes para franco ha muer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3780419" cy="5040560"/>
          </a:xfrm>
          <a:prstGeom prst="rect">
            <a:avLst/>
          </a:prstGeom>
          <a:noFill/>
        </p:spPr>
      </p:pic>
      <p:pic>
        <p:nvPicPr>
          <p:cNvPr id="28676" name="Picture 4" descr="Resultado de imaxes para franco ha muer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052736"/>
            <a:ext cx="3600400" cy="4982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2703" y="0"/>
            <a:ext cx="84391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democrática. 1975-2018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1503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Adolfo Suárez</a:t>
            </a:r>
          </a:p>
        </p:txBody>
      </p:sp>
      <p:pic>
        <p:nvPicPr>
          <p:cNvPr id="29700" name="Picture 4" descr="Resultado de imaxes para adolfo suare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488832" cy="4216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99592" y="5949280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Eleccións</a:t>
            </a:r>
            <a:r>
              <a:rPr lang="es-ES" b="1" dirty="0"/>
              <a:t> 1977</a:t>
            </a:r>
          </a:p>
        </p:txBody>
      </p:sp>
      <p:pic>
        <p:nvPicPr>
          <p:cNvPr id="30722" name="Picture 2" descr="Resultado de imaxes para elecciones 1977"/>
          <p:cNvPicPr>
            <a:picLocks noChangeAspect="1" noChangeArrowheads="1"/>
          </p:cNvPicPr>
          <p:nvPr/>
        </p:nvPicPr>
        <p:blipFill>
          <a:blip r:embed="rId2" cstate="print"/>
          <a:srcRect l="9683" t="23261" r="24410" b="6955"/>
          <a:stretch>
            <a:fillRect/>
          </a:stretch>
        </p:blipFill>
        <p:spPr bwMode="auto">
          <a:xfrm>
            <a:off x="395536" y="908720"/>
            <a:ext cx="4774130" cy="2808312"/>
          </a:xfrm>
          <a:prstGeom prst="rect">
            <a:avLst/>
          </a:prstGeom>
          <a:noFill/>
        </p:spPr>
      </p:pic>
      <p:pic>
        <p:nvPicPr>
          <p:cNvPr id="30724" name="Picture 4" descr="Resultado de imaxes para elecciones 19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356992"/>
            <a:ext cx="4762500" cy="3057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99592" y="5949280"/>
            <a:ext cx="19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Constitución 1988</a:t>
            </a:r>
          </a:p>
        </p:txBody>
      </p:sp>
      <p:pic>
        <p:nvPicPr>
          <p:cNvPr id="35844" name="Picture 4" descr="Resultado de imaxes para referndum constitucion 1988 españ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08720"/>
            <a:ext cx="4680520" cy="4846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99592" y="5949280"/>
            <a:ext cx="336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Golpe de estado 23 </a:t>
            </a:r>
            <a:r>
              <a:rPr lang="es-ES" b="1" dirty="0" err="1"/>
              <a:t>febreiro</a:t>
            </a:r>
            <a:r>
              <a:rPr lang="es-ES" b="1" dirty="0"/>
              <a:t> 1981</a:t>
            </a:r>
          </a:p>
        </p:txBody>
      </p:sp>
      <p:pic>
        <p:nvPicPr>
          <p:cNvPr id="31746" name="Picture 2" descr="Resultado de imaxes para 23 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980728"/>
            <a:ext cx="4841625" cy="3456384"/>
          </a:xfrm>
          <a:prstGeom prst="rect">
            <a:avLst/>
          </a:prstGeom>
          <a:noFill/>
        </p:spPr>
      </p:pic>
      <p:pic>
        <p:nvPicPr>
          <p:cNvPr id="31748" name="Picture 4" descr="Resultado de imaxes para 23 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836712"/>
            <a:ext cx="4320480" cy="2432370"/>
          </a:xfrm>
          <a:prstGeom prst="rect">
            <a:avLst/>
          </a:prstGeom>
          <a:noFill/>
        </p:spPr>
      </p:pic>
      <p:pic>
        <p:nvPicPr>
          <p:cNvPr id="31750" name="Picture 6" descr="Resultado de imaxes para 23 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114675"/>
            <a:ext cx="2562225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5877272"/>
            <a:ext cx="281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Etapa socialista 1982 - 1996</a:t>
            </a:r>
          </a:p>
        </p:txBody>
      </p:sp>
      <p:pic>
        <p:nvPicPr>
          <p:cNvPr id="32770" name="Picture 2" descr="Imaxe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24744"/>
            <a:ext cx="3024336" cy="4142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83568" y="5877272"/>
            <a:ext cx="281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Etapa socialista 1982 - 1996</a:t>
            </a:r>
          </a:p>
        </p:txBody>
      </p:sp>
      <p:pic>
        <p:nvPicPr>
          <p:cNvPr id="43010" name="Picture 2" descr="Resultado de imaxes para rconversion NAVAL AÑOS 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4857750" cy="3743325"/>
          </a:xfrm>
          <a:prstGeom prst="rect">
            <a:avLst/>
          </a:prstGeom>
          <a:noFill/>
        </p:spPr>
      </p:pic>
      <p:pic>
        <p:nvPicPr>
          <p:cNvPr id="43012" name="Picture 4" descr="Resultado de imaxes para ESDPAÑA COLEGIO EGB AÑOS 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528" y="1124744"/>
            <a:ext cx="4248472" cy="3192446"/>
          </a:xfrm>
          <a:prstGeom prst="rect">
            <a:avLst/>
          </a:prstGeom>
          <a:noFill/>
        </p:spPr>
      </p:pic>
      <p:pic>
        <p:nvPicPr>
          <p:cNvPr id="43014" name="Picture 6" descr="Resultado de imaxes para ESDPAÑA HOSPITAL AÑOS 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645024"/>
            <a:ext cx="3722978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pic>
        <p:nvPicPr>
          <p:cNvPr id="39938" name="Picture 2" descr="Resultado de imaxes para 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836712"/>
            <a:ext cx="6096000" cy="3505200"/>
          </a:xfrm>
          <a:prstGeom prst="rect">
            <a:avLst/>
          </a:prstGeom>
          <a:noFill/>
        </p:spPr>
      </p:pic>
      <p:pic>
        <p:nvPicPr>
          <p:cNvPr id="39940" name="Picture 4" descr="Resultado de imaxes para atentado e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4860032" cy="2731882"/>
          </a:xfrm>
          <a:prstGeom prst="rect">
            <a:avLst/>
          </a:prstGeom>
          <a:noFill/>
        </p:spPr>
      </p:pic>
      <p:pic>
        <p:nvPicPr>
          <p:cNvPr id="39942" name="Picture 6" descr="Resultado de imaxes para atentado e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509120"/>
            <a:ext cx="3888432" cy="22083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5877272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80</a:t>
            </a:r>
          </a:p>
        </p:txBody>
      </p:sp>
      <p:pic>
        <p:nvPicPr>
          <p:cNvPr id="33794" name="Picture 2" descr="Resultado de imaxes para españa años 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7658100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5877272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80</a:t>
            </a:r>
          </a:p>
        </p:txBody>
      </p:sp>
      <p:pic>
        <p:nvPicPr>
          <p:cNvPr id="34818" name="Picture 2" descr="Resultado de imaxes para españa años 80 imagen mo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218304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La imagen puede contener: una o varias person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32" y="-11741"/>
            <a:ext cx="8855968" cy="6876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5877272"/>
            <a:ext cx="2100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90. J.Mª Aznar</a:t>
            </a:r>
          </a:p>
        </p:txBody>
      </p:sp>
      <p:pic>
        <p:nvPicPr>
          <p:cNvPr id="36866" name="Picture 2" descr="Resultado de imaxes para gobierno aznar españ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6124575" cy="3448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5877272"/>
            <a:ext cx="2100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90. J.Mª Aznar</a:t>
            </a:r>
          </a:p>
        </p:txBody>
      </p:sp>
      <p:pic>
        <p:nvPicPr>
          <p:cNvPr id="36866" name="Picture 2" descr="Resultado de imaxes para gobierno aznar españ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6124575" cy="3448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5877272"/>
            <a:ext cx="158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11 marzo 2004</a:t>
            </a:r>
          </a:p>
        </p:txBody>
      </p:sp>
      <p:pic>
        <p:nvPicPr>
          <p:cNvPr id="37890" name="Picture 2" descr="Resultado de imaxes para 11 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5524500" cy="2857500"/>
          </a:xfrm>
          <a:prstGeom prst="rect">
            <a:avLst/>
          </a:prstGeom>
          <a:noFill/>
        </p:spPr>
      </p:pic>
      <p:pic>
        <p:nvPicPr>
          <p:cNvPr id="37892" name="Picture 4" descr="Imaxe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908720"/>
            <a:ext cx="4521426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5877272"/>
            <a:ext cx="292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José Luis Rodríguez Zapatero</a:t>
            </a:r>
          </a:p>
        </p:txBody>
      </p:sp>
      <p:pic>
        <p:nvPicPr>
          <p:cNvPr id="40962" name="Picture 2" descr="Resultado de imaxes para zapatero cartel elecci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144683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pic>
        <p:nvPicPr>
          <p:cNvPr id="41986" name="Picture 2" descr="Resultado de imaxes para eta renuncia violencia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08720"/>
            <a:ext cx="4176464" cy="586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pic>
        <p:nvPicPr>
          <p:cNvPr id="44034" name="Picture 2" descr="Resultado de imaxes para CRISIS MUNDIAL 2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658133" cy="5364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pic>
        <p:nvPicPr>
          <p:cNvPr id="45058" name="Picture 2" descr="Imaxe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6124575" cy="3448051"/>
          </a:xfrm>
          <a:prstGeom prst="rect">
            <a:avLst/>
          </a:prstGeom>
          <a:noFill/>
        </p:spPr>
      </p:pic>
      <p:pic>
        <p:nvPicPr>
          <p:cNvPr id="45060" name="Picture 4" descr="Resultado de imaxes para NON HAY PAN PARA TANTO CHORIZ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933056"/>
            <a:ext cx="4406022" cy="292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pic>
        <p:nvPicPr>
          <p:cNvPr id="46082" name="Picture 2" descr="Resultado de imaxes para CARTEL ELECCIONES RAJP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7604045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pic>
        <p:nvPicPr>
          <p:cNvPr id="47106" name="Picture 2" descr="Imaxe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617348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esultado de imaxes para ESPAÑA RADIO AÑOS 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35896" cy="2421876"/>
          </a:xfrm>
          <a:prstGeom prst="rect">
            <a:avLst/>
          </a:prstGeom>
          <a:noFill/>
        </p:spPr>
      </p:pic>
      <p:pic>
        <p:nvPicPr>
          <p:cNvPr id="49156" name="Picture 4" descr="Resultado de imaxes para TOCADISC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-171400"/>
            <a:ext cx="3284984" cy="3284984"/>
          </a:xfrm>
          <a:prstGeom prst="rect">
            <a:avLst/>
          </a:prstGeom>
          <a:noFill/>
        </p:spPr>
      </p:pic>
      <p:pic>
        <p:nvPicPr>
          <p:cNvPr id="49158" name="Picture 6" descr="Resultado de imaxes para RADIOCASSET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492896"/>
            <a:ext cx="3435149" cy="2591197"/>
          </a:xfrm>
          <a:prstGeom prst="rect">
            <a:avLst/>
          </a:prstGeom>
          <a:noFill/>
        </p:spPr>
      </p:pic>
      <p:pic>
        <p:nvPicPr>
          <p:cNvPr id="49160" name="Picture 8" descr="Resultado de imaxes para WALKM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830" y="2564904"/>
            <a:ext cx="3086170" cy="2420888"/>
          </a:xfrm>
          <a:prstGeom prst="rect">
            <a:avLst/>
          </a:prstGeom>
          <a:noFill/>
        </p:spPr>
      </p:pic>
      <p:pic>
        <p:nvPicPr>
          <p:cNvPr id="49162" name="Picture 10" descr="Resultado de imaxes para DISCMA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4626843"/>
            <a:ext cx="2231157" cy="2231157"/>
          </a:xfrm>
          <a:prstGeom prst="rect">
            <a:avLst/>
          </a:prstGeom>
          <a:noFill/>
        </p:spPr>
      </p:pic>
      <p:pic>
        <p:nvPicPr>
          <p:cNvPr id="49164" name="Picture 12" descr="Resultado de imaxes para SPOTIF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4581128"/>
            <a:ext cx="3584168" cy="20151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La imagen puede contener: una o varias personas, personas de pie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516522" cy="70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esultado de imaxes para COCHE AÑOS 40 ESPAÑ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3990975" cy="2552700"/>
          </a:xfrm>
          <a:prstGeom prst="rect">
            <a:avLst/>
          </a:prstGeom>
          <a:noFill/>
        </p:spPr>
      </p:pic>
      <p:pic>
        <p:nvPicPr>
          <p:cNvPr id="50180" name="Picture 4" descr="Resultado de imaxes para COCHE AÑOS 50 ESPAÑ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536504" cy="3095219"/>
          </a:xfrm>
          <a:prstGeom prst="rect">
            <a:avLst/>
          </a:prstGeom>
          <a:noFill/>
        </p:spPr>
      </p:pic>
      <p:pic>
        <p:nvPicPr>
          <p:cNvPr id="50184" name="Picture 8" descr="Resultado de imaxes para COCHE AÑOS 70 ESPAÑ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708920"/>
            <a:ext cx="4176464" cy="2255291"/>
          </a:xfrm>
          <a:prstGeom prst="rect">
            <a:avLst/>
          </a:prstGeom>
          <a:noFill/>
        </p:spPr>
      </p:pic>
      <p:pic>
        <p:nvPicPr>
          <p:cNvPr id="50186" name="Picture 10" descr="Resultado de imaxes para COCHE FORD FIESTA AÑOS 80 ESPAÑ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63832"/>
            <a:ext cx="2808312" cy="2194168"/>
          </a:xfrm>
          <a:prstGeom prst="rect">
            <a:avLst/>
          </a:prstGeom>
          <a:noFill/>
        </p:spPr>
      </p:pic>
      <p:pic>
        <p:nvPicPr>
          <p:cNvPr id="50188" name="Picture 12" descr="Resultado de imaxes para SCENIC AÑOS 9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725144"/>
            <a:ext cx="2849235" cy="2132856"/>
          </a:xfrm>
          <a:prstGeom prst="rect">
            <a:avLst/>
          </a:prstGeom>
          <a:noFill/>
        </p:spPr>
      </p:pic>
      <p:pic>
        <p:nvPicPr>
          <p:cNvPr id="50190" name="Picture 14" descr="Resultado de imaxes para COCHE ACTU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791652"/>
            <a:ext cx="3096894" cy="2066348"/>
          </a:xfrm>
          <a:prstGeom prst="rect">
            <a:avLst/>
          </a:prstGeom>
          <a:noFill/>
        </p:spPr>
      </p:pic>
      <p:pic>
        <p:nvPicPr>
          <p:cNvPr id="50182" name="Picture 6" descr="Resultado de imaxes para COCHE AÑOS 60 ESPAÑ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924944"/>
            <a:ext cx="3491880" cy="1963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Resultado de imaxes para TELEGRAMA AÑOS 50 PESA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3009900" cy="3743325"/>
          </a:xfrm>
          <a:prstGeom prst="rect">
            <a:avLst/>
          </a:prstGeom>
          <a:noFill/>
        </p:spPr>
      </p:pic>
      <p:pic>
        <p:nvPicPr>
          <p:cNvPr id="51204" name="Picture 4" descr="Resultado de imaxes para CARTA CORRE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76672"/>
            <a:ext cx="3096344" cy="2150552"/>
          </a:xfrm>
          <a:prstGeom prst="rect">
            <a:avLst/>
          </a:prstGeom>
          <a:noFill/>
        </p:spPr>
      </p:pic>
      <p:pic>
        <p:nvPicPr>
          <p:cNvPr id="51206" name="Picture 6" descr="Resultado de imaxes para TELEFONO AÑOS 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636912"/>
            <a:ext cx="3840318" cy="2159149"/>
          </a:xfrm>
          <a:prstGeom prst="rect">
            <a:avLst/>
          </a:prstGeom>
          <a:noFill/>
        </p:spPr>
      </p:pic>
      <p:pic>
        <p:nvPicPr>
          <p:cNvPr id="51208" name="Picture 8" descr="Resultado de imaxes para MOV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30841"/>
            <a:ext cx="3600400" cy="2027159"/>
          </a:xfrm>
          <a:prstGeom prst="rect">
            <a:avLst/>
          </a:prstGeom>
          <a:noFill/>
        </p:spPr>
      </p:pic>
      <p:pic>
        <p:nvPicPr>
          <p:cNvPr id="51210" name="Picture 10" descr="Imaxe relacionad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725144"/>
            <a:ext cx="3749030" cy="1874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esultado de imaxes para PANTALON AÑOS 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3330503"/>
          </a:xfrm>
          <a:prstGeom prst="rect">
            <a:avLst/>
          </a:prstGeom>
          <a:noFill/>
        </p:spPr>
      </p:pic>
      <p:pic>
        <p:nvPicPr>
          <p:cNvPr id="52228" name="Picture 4" descr="Resultado de imaxes para PANTALON AÑOS 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3600450" cy="3333750"/>
          </a:xfrm>
          <a:prstGeom prst="rect">
            <a:avLst/>
          </a:prstGeom>
          <a:noFill/>
        </p:spPr>
      </p:pic>
      <p:pic>
        <p:nvPicPr>
          <p:cNvPr id="52232" name="Picture 8" descr="Resultado de imaxes para PANTALON AÑOS 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861048"/>
            <a:ext cx="4968552" cy="2532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La imagen puede contener: una o varias personas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79417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La imagen puede contener: una o varias personas, personas de pie y exterior"/>
          <p:cNvPicPr>
            <a:picLocks noChangeAspect="1" noChangeArrowheads="1"/>
          </p:cNvPicPr>
          <p:nvPr/>
        </p:nvPicPr>
        <p:blipFill>
          <a:blip r:embed="rId2" cstate="print"/>
          <a:srcRect t="14601" r="12851" b="9151"/>
          <a:stretch>
            <a:fillRect/>
          </a:stretch>
        </p:blipFill>
        <p:spPr bwMode="auto">
          <a:xfrm>
            <a:off x="-1" y="908720"/>
            <a:ext cx="9155741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279</Words>
  <Application>Microsoft Office PowerPoint</Application>
  <PresentationFormat>Presentación en pantalla (4:3)</PresentationFormat>
  <Paragraphs>69</Paragraphs>
  <Slides>72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75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Jose</dc:creator>
  <cp:lastModifiedBy>usuario</cp:lastModifiedBy>
  <cp:revision>35</cp:revision>
  <dcterms:created xsi:type="dcterms:W3CDTF">2017-12-26T18:17:47Z</dcterms:created>
  <dcterms:modified xsi:type="dcterms:W3CDTF">2025-11-05T19:20:20Z</dcterms:modified>
</cp:coreProperties>
</file>