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8AB08-DAD7-F5B0-F486-48F21A199C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IMAXE DE ESPAÑA EN EUROPA</a:t>
            </a:r>
          </a:p>
        </p:txBody>
      </p:sp>
    </p:spTree>
    <p:extLst>
      <p:ext uri="{BB962C8B-B14F-4D97-AF65-F5344CB8AC3E}">
        <p14:creationId xmlns:p14="http://schemas.microsoft.com/office/powerpoint/2010/main" val="4289682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FF1BD9-EDF4-03BA-3814-241BDC1E6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VALORACIÓN XERAL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CE331AA-1D84-2CC0-5486-98503E2FEE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8947" y="1445873"/>
            <a:ext cx="7245752" cy="52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54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442726-3426-9A85-300F-5AAA75895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VALORACIÓN POR PAÍSES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FF6E2DA-FB19-9E09-DE85-481E2F93A1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604" y="1423686"/>
            <a:ext cx="8533796" cy="512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115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D6BAB3-BEFC-EF0F-FAB8-A9E7FA1E7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COMPARACIÓN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51D2A72-8689-DE01-25AE-F55CE54E97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3672" y="1293806"/>
            <a:ext cx="6516546" cy="560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70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3071A1-C3DB-7DBF-1FCF-4FE17C706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COMPARACIÓN2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2BA65D4-652D-1C86-C928-236ECAA45B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9889" y="1280477"/>
            <a:ext cx="6481822" cy="550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304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D74A65-9C6D-2E42-0A8A-81C82CF70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ELEMENTOS ASOCIADOS A ESPAÑA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AD53599-5234-9949-011D-FE5706FBDA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5651" y="1620455"/>
            <a:ext cx="9418412" cy="493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401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903B17-7406-3BD0-906B-C623CACD0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PERSOAS MÁIS COÑECIDAS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3D64A0C-F8E9-2ACE-D676-749865BD2B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869" y="1458410"/>
            <a:ext cx="8710188" cy="527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37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76BB37-559A-C8C6-1757-6BEB336E7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177724"/>
          </a:xfrm>
        </p:spPr>
        <p:txBody>
          <a:bodyPr/>
          <a:lstStyle/>
          <a:p>
            <a:r>
              <a:rPr lang="es-ES" dirty="0"/>
              <a:t>IMAXE/AUTOIMAXE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CB799D7-364D-D47C-40BA-CE38ABF65F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01073" y="1342663"/>
            <a:ext cx="6951445" cy="551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6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0B12F2-B10B-4681-7BF2-E6A4EE57C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969380"/>
          </a:xfrm>
        </p:spPr>
        <p:txBody>
          <a:bodyPr/>
          <a:lstStyle/>
          <a:p>
            <a:r>
              <a:rPr lang="es-ES" dirty="0"/>
              <a:t>MARCAS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22C3F113-F7A6-C7DA-82BB-94DCEA3799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4869" y="1655181"/>
            <a:ext cx="10988434" cy="497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44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790617-0689-9BA6-A279-A2DC5494C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015678"/>
          </a:xfrm>
        </p:spPr>
        <p:txBody>
          <a:bodyPr/>
          <a:lstStyle/>
          <a:p>
            <a:r>
              <a:rPr lang="es-ES" dirty="0"/>
              <a:t>SENTIMENTOS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5CD990C-0EBD-EFBF-BE1C-9D6FBC8C6E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67290" y="1283637"/>
            <a:ext cx="6713317" cy="563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691692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{4C75D18A-5E63-45EE-9A8C-0DCA532A3C30}TFc3084226-2d0c-440f-9f46-6b48c7a7f67072cb6e88-8271218bd41d</Template>
  <TotalTime>14</TotalTime>
  <Words>24</Words>
  <Application>Microsoft Office PowerPoint</Application>
  <PresentationFormat>Panorámica</PresentationFormat>
  <Paragraphs>10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2" baseType="lpstr">
      <vt:lpstr>Franklin Gothic Book</vt:lpstr>
      <vt:lpstr>Recorte</vt:lpstr>
      <vt:lpstr>IMAXE DE ESPAÑA EN EUROPA</vt:lpstr>
      <vt:lpstr>VALORACIÓN XERAL</vt:lpstr>
      <vt:lpstr>VALORACIÓN POR PAÍSES</vt:lpstr>
      <vt:lpstr>COMPARACIÓN</vt:lpstr>
      <vt:lpstr>COMPARACIÓN2</vt:lpstr>
      <vt:lpstr>ELEMENTOS ASOCIADOS A ESPAÑA</vt:lpstr>
      <vt:lpstr>PERSOAS MÁIS COÑECIDAS</vt:lpstr>
      <vt:lpstr>IMAXE/AUTOIMAXE</vt:lpstr>
      <vt:lpstr>MARCAS</vt:lpstr>
      <vt:lpstr>SENTIMENTOS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USUARIO</dc:creator>
  <cp:lastModifiedBy>USUARIO</cp:lastModifiedBy>
  <cp:revision>1</cp:revision>
  <dcterms:created xsi:type="dcterms:W3CDTF">2026-08-01T10:21:24Z</dcterms:created>
  <dcterms:modified xsi:type="dcterms:W3CDTF">2026-08-01T10:35:48Z</dcterms:modified>
</cp:coreProperties>
</file>