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2F14657-9710-4CE6-8EAE-96D76B08BBA1}" type="datetimeFigureOut">
              <a:rPr lang="es-ES" smtClean="0"/>
              <a:t>01/01/2023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572793D5-016E-44D8-832C-8456492B0945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eg"/><Relationship Id="rId3" Type="http://schemas.openxmlformats.org/officeDocument/2006/relationships/image" Target="../media/image64.gif"/><Relationship Id="rId7" Type="http://schemas.openxmlformats.org/officeDocument/2006/relationships/image" Target="../media/image68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Relationship Id="rId9" Type="http://schemas.openxmlformats.org/officeDocument/2006/relationships/image" Target="../media/image7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gif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1000100" y="142852"/>
            <a:ext cx="7215238" cy="64633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TEMA </a:t>
            </a:r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22 </a:t>
            </a:r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CONSOLIDACIÓN DA DEMOCRACIA: DA CRISE DA UCD  AOS GOBERNOS DO PSOE.</a:t>
            </a:r>
            <a:endParaRPr lang="es-ES" b="1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4 Imagen" descr="Federación de partidos demócratas y liberale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28794" y="1928802"/>
            <a:ext cx="729263" cy="714380"/>
          </a:xfrm>
          <a:prstGeom prst="rect">
            <a:avLst/>
          </a:prstGeom>
        </p:spPr>
      </p:pic>
      <p:pic>
        <p:nvPicPr>
          <p:cNvPr id="6" name="5 Imagen" descr="Partido_Democrata_Cristiano_Españ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928794" y="4071942"/>
            <a:ext cx="785818" cy="675159"/>
          </a:xfrm>
          <a:prstGeom prst="rect">
            <a:avLst/>
          </a:prstGeom>
        </p:spPr>
      </p:pic>
      <p:pic>
        <p:nvPicPr>
          <p:cNvPr id="7" name="6 Imagen" descr="Partido_Popular_197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28794" y="741165"/>
            <a:ext cx="857255" cy="811013"/>
          </a:xfrm>
          <a:prstGeom prst="rect">
            <a:avLst/>
          </a:prstGeom>
        </p:spPr>
      </p:pic>
      <p:pic>
        <p:nvPicPr>
          <p:cNvPr id="8" name="7 Imagen" descr="pd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28794" y="3071810"/>
            <a:ext cx="684461" cy="579438"/>
          </a:xfrm>
          <a:prstGeom prst="rect">
            <a:avLst/>
          </a:prstGeom>
        </p:spPr>
      </p:pic>
      <p:pic>
        <p:nvPicPr>
          <p:cNvPr id="9" name="8 Imagen" descr="Union_de_Centro_Democratico_(logo).sv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43042" y="5000636"/>
            <a:ext cx="1428760" cy="1708559"/>
          </a:xfrm>
          <a:prstGeom prst="rect">
            <a:avLst/>
          </a:prstGeom>
        </p:spPr>
      </p:pic>
      <p:sp>
        <p:nvSpPr>
          <p:cNvPr id="16" name="15 Más"/>
          <p:cNvSpPr/>
          <p:nvPr/>
        </p:nvSpPr>
        <p:spPr>
          <a:xfrm>
            <a:off x="2143108" y="1571612"/>
            <a:ext cx="333664" cy="28243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Más"/>
          <p:cNvSpPr/>
          <p:nvPr/>
        </p:nvSpPr>
        <p:spPr>
          <a:xfrm>
            <a:off x="2143108" y="2714620"/>
            <a:ext cx="333664" cy="28243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Más"/>
          <p:cNvSpPr/>
          <p:nvPr/>
        </p:nvSpPr>
        <p:spPr>
          <a:xfrm>
            <a:off x="2143108" y="3714752"/>
            <a:ext cx="333664" cy="282438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Igual que"/>
          <p:cNvSpPr/>
          <p:nvPr/>
        </p:nvSpPr>
        <p:spPr>
          <a:xfrm>
            <a:off x="500034" y="5572140"/>
            <a:ext cx="428628" cy="27145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20" name="19 Menos"/>
          <p:cNvSpPr/>
          <p:nvPr/>
        </p:nvSpPr>
        <p:spPr>
          <a:xfrm>
            <a:off x="214282" y="4714884"/>
            <a:ext cx="4500594" cy="27145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1" name="20 Imagen" descr="SUAREZ CARICATUR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929190" y="2710412"/>
            <a:ext cx="3232840" cy="4073378"/>
          </a:xfrm>
          <a:prstGeom prst="rect">
            <a:avLst/>
          </a:prstGeom>
        </p:spPr>
      </p:pic>
      <p:sp>
        <p:nvSpPr>
          <p:cNvPr id="22" name="21 CuadroTexto"/>
          <p:cNvSpPr txBox="1"/>
          <p:nvPr/>
        </p:nvSpPr>
        <p:spPr>
          <a:xfrm>
            <a:off x="4509627" y="960294"/>
            <a:ext cx="4071966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UCD é 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froito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 unión de diversas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forzas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políticas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heteroxéneas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centrodereita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centroesquerda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aglutinadas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arredor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 figura carismática de Adolfo Suárez.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571900" cy="2025268"/>
          </a:xfrm>
          <a:prstGeom prst="rect">
            <a:avLst/>
          </a:prstGeom>
        </p:spPr>
      </p:pic>
      <p:pic>
        <p:nvPicPr>
          <p:cNvPr id="6" name="5 Imagen" descr="gora et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71868" y="0"/>
            <a:ext cx="3071834" cy="1928802"/>
          </a:xfrm>
          <a:prstGeom prst="rect">
            <a:avLst/>
          </a:prstGeom>
        </p:spPr>
      </p:pic>
      <p:pic>
        <p:nvPicPr>
          <p:cNvPr id="5" name="4 Imagen" descr="eta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889726"/>
            <a:ext cx="6643702" cy="4936270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6929454" y="1214422"/>
            <a:ext cx="1928826" cy="452431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Os atentados de ETA  medran nos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coñecidos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como “anos de chumbo”,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deixando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gran número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vítimas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un profundo malestar, sobre todo no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exército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un dos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seus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obxectivos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habituais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FiblYLGl_400x40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628" y="1500174"/>
            <a:ext cx="2143116" cy="2143116"/>
          </a:xfrm>
          <a:prstGeom prst="rect">
            <a:avLst/>
          </a:prstGeom>
        </p:spPr>
      </p:pic>
      <p:pic>
        <p:nvPicPr>
          <p:cNvPr id="2" name="1 Imagen" descr="espana-rota-quebrada-770-pixabay-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95650" y="3714752"/>
            <a:ext cx="5548350" cy="314324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571472" y="142852"/>
            <a:ext cx="8072494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 concesión da autonomía era interpretada polos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nostálxicos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franquismo e parte do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exército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tamén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irritados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legalización do PCE, como a ruptura de España.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Lembremos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un dos lemas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máis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habituais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Réxime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era “Una, Grande y Libre”.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5" name="4 Imagen" descr="anticom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1714488"/>
            <a:ext cx="3649346" cy="51435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contra divorci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72330" y="3929098"/>
            <a:ext cx="2071670" cy="2071670"/>
          </a:xfrm>
          <a:prstGeom prst="rect">
            <a:avLst/>
          </a:prstGeom>
        </p:spPr>
      </p:pic>
      <p:pic>
        <p:nvPicPr>
          <p:cNvPr id="4" name="3 Imagen" descr="lei divorci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286116"/>
            <a:ext cx="7143768" cy="3571884"/>
          </a:xfrm>
          <a:prstGeom prst="rect">
            <a:avLst/>
          </a:prstGeom>
        </p:spPr>
      </p:pic>
      <p:pic>
        <p:nvPicPr>
          <p:cNvPr id="5" name="4 Imagen" descr="manifa contra divorci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355476" y="0"/>
            <a:ext cx="4788524" cy="3286124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428596" y="714356"/>
            <a:ext cx="3357586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Tamén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polémica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divorcio que 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goberno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Suárez pretendía sacar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adiante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Atopou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dura oposición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Igrexa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católica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mesmo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entre sectores da propia UCD.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 Imagen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14942" y="0"/>
            <a:ext cx="2959132" cy="4503734"/>
          </a:xfrm>
          <a:prstGeom prst="rect">
            <a:avLst/>
          </a:prstGeom>
        </p:spPr>
      </p:pic>
      <p:pic>
        <p:nvPicPr>
          <p:cNvPr id="4" name="3 Imagen" descr="mocic3b3n-de-censura-a-suarez-de-felip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285728"/>
            <a:ext cx="3571900" cy="489275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1142976" y="5357826"/>
            <a:ext cx="6715172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Suárez é sometido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moción de censura por parte do PSOE, que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aínda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non prospera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deixa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claro que o presidente non ten case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apoios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súa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figura está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desgastada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politicamente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6" name="5 Imagen" descr="1527786495_623084_1527787474_noticia_norma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00628" y="2857496"/>
            <a:ext cx="3643338" cy="237932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emision suare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43438" y="428604"/>
            <a:ext cx="4356808" cy="6072206"/>
          </a:xfrm>
          <a:prstGeom prst="rect">
            <a:avLst/>
          </a:prstGeom>
        </p:spPr>
      </p:pic>
      <p:pic>
        <p:nvPicPr>
          <p:cNvPr id="3" name="2 Imagen" descr="1527699636_683971_1527699877_noticia_norm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3714752"/>
            <a:ext cx="4248880" cy="2818135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714348" y="714356"/>
            <a:ext cx="3286148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En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xaneiro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1981 Suárez presenta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súa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dimisión,  a falta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apoios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dentro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fóra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partido, os rumores de golpe de estado e 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comentado desgaste político son os motivos da decisión.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6 Imagen" descr="Pais_EDIIMA20131121_0779_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357165"/>
            <a:ext cx="3929057" cy="2389209"/>
          </a:xfrm>
          <a:prstGeom prst="rect">
            <a:avLst/>
          </a:prstGeom>
        </p:spPr>
      </p:pic>
      <p:pic>
        <p:nvPicPr>
          <p:cNvPr id="2" name="1 Imagen" descr="Historia_378224174_115358245_1024x57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3286124"/>
            <a:ext cx="6350001" cy="3571875"/>
          </a:xfrm>
          <a:prstGeom prst="rect">
            <a:avLst/>
          </a:prstGeom>
        </p:spPr>
      </p:pic>
      <p:pic>
        <p:nvPicPr>
          <p:cNvPr id="3" name="2 Imagen" descr="01tancsvlc_NoticiaAmpliad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89515" y="0"/>
            <a:ext cx="5254485" cy="3290895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6500826" y="3571876"/>
            <a:ext cx="2428892" cy="28623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23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febreiro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prodúcese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golpe de Estado, Tejero,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Milans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del Bosch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outros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militares  intentan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facerse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poder ocupando o Congreso e sacando tanques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ás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rúas.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23-F-Antonio_Tejero-Golpes_de_estado-Espana-Cultura_378224212_115359299_1706x96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857364"/>
            <a:ext cx="8429684" cy="4743550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928662" y="214290"/>
            <a:ext cx="7286676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dúbida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momento crucial para a supervivencia da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xove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democracia. A postura do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rei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desautorizando a intentona golpista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axudará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que tras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unhas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longas e angustiosas horas os deputados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sexan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liberados e o Estado recupera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súa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liberdade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 descr="201602222041171960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459467" cy="2967572"/>
          </a:xfrm>
          <a:prstGeom prst="rect">
            <a:avLst/>
          </a:prstGeom>
        </p:spPr>
      </p:pic>
      <p:pic>
        <p:nvPicPr>
          <p:cNvPr id="6" name="5 Imagen" descr="calvo sotelo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29124" y="-1"/>
            <a:ext cx="4714876" cy="3010267"/>
          </a:xfrm>
          <a:prstGeom prst="rect">
            <a:avLst/>
          </a:prstGeom>
        </p:spPr>
      </p:pic>
      <p:pic>
        <p:nvPicPr>
          <p:cNvPr id="7" name="6 Imagen" descr="calvo sotel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86182" y="3214686"/>
            <a:ext cx="5191832" cy="3477548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642910" y="3714752"/>
            <a:ext cx="2071702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Finalmente o sucesor designado para a presidencia do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goberno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Calvo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Sotelo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xura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seu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cargo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abc-sevilla-19820127-1-t6w--620x8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42852"/>
            <a:ext cx="4875517" cy="6456128"/>
          </a:xfrm>
          <a:prstGeom prst="rect">
            <a:avLst/>
          </a:prstGeom>
        </p:spPr>
      </p:pic>
      <p:sp>
        <p:nvSpPr>
          <p:cNvPr id="3" name="2 CuadroTexto"/>
          <p:cNvSpPr txBox="1"/>
          <p:nvPr/>
        </p:nvSpPr>
        <p:spPr>
          <a:xfrm>
            <a:off x="6572264" y="1071546"/>
            <a:ext cx="2143140" cy="480131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cousas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melloran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para 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novo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presidente, a aprobación definitiva da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divorcio e o polémico asunto da integración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OTAN van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facer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acabe por convocar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eleccións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cales o PSOE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faise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coa vitoria e a UCD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practicamente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desaparece.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3 Imagen" descr="DQDd2WwXUAAlxi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14678" y="0"/>
            <a:ext cx="2914832" cy="40719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otan n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928670"/>
            <a:ext cx="2428892" cy="2428892"/>
          </a:xfrm>
          <a:prstGeom prst="rect">
            <a:avLst/>
          </a:prstGeom>
        </p:spPr>
      </p:pic>
      <p:pic>
        <p:nvPicPr>
          <p:cNvPr id="3" name="2 Imagen" descr="ot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43702" y="411854"/>
            <a:ext cx="2357454" cy="3514749"/>
          </a:xfrm>
          <a:prstGeom prst="rect">
            <a:avLst/>
          </a:prstGeom>
        </p:spPr>
      </p:pic>
      <p:pic>
        <p:nvPicPr>
          <p:cNvPr id="5" name="4 Imagen" descr="otann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786050" y="357166"/>
            <a:ext cx="3514725" cy="3609975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5500694" y="4286256"/>
            <a:ext cx="3214710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das bazas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electorais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xogou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favor do PSOE será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súa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postura en contra da incorporación á Alianza Atlántica, algo que posteriormente,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no poder, non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mantivo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7" name="6 Imagen" descr="PSOE-1982-fb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4093882"/>
            <a:ext cx="3786214" cy="26234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 descr="Suresnes197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3219123"/>
            <a:ext cx="5286381" cy="2769057"/>
          </a:xfrm>
          <a:prstGeom prst="rect">
            <a:avLst/>
          </a:prstGeom>
        </p:spPr>
      </p:pic>
      <p:pic>
        <p:nvPicPr>
          <p:cNvPr id="3" name="6 Imagen" descr="wbrandt197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80238" y="640068"/>
            <a:ext cx="3214691" cy="4038103"/>
          </a:xfrm>
          <a:prstGeom prst="rect">
            <a:avLst/>
          </a:prstGeom>
        </p:spPr>
      </p:pic>
      <p:sp>
        <p:nvSpPr>
          <p:cNvPr id="4" name="7 CuadroTexto"/>
          <p:cNvSpPr txBox="1"/>
          <p:nvPr/>
        </p:nvSpPr>
        <p:spPr>
          <a:xfrm>
            <a:off x="393826" y="497192"/>
            <a:ext cx="4786346" cy="20313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Tralo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recambio, no Congreso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Suresnes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1974,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cúpula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dirixente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PSOE serán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xoves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Felipe González alias “Isidoro” e Alfonso Guerra os que tomen as rendas do partido,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supoñendo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isto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profunda renovación e modernización do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mesmo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8 CuadroTexto"/>
          <p:cNvSpPr txBox="1"/>
          <p:nvPr/>
        </p:nvSpPr>
        <p:spPr>
          <a:xfrm>
            <a:off x="5751676" y="4783472"/>
            <a:ext cx="3071834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Contará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apoio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líderes socialistas europeos como W.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Brandt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831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rase-el-dia-en-que-nos-vayamos-a-espana-no-la-va-a-conocer-ni-la-madre-que-la-pario-alfonso-guerra-11442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5072098" cy="2386869"/>
          </a:xfrm>
          <a:prstGeom prst="rect">
            <a:avLst/>
          </a:prstGeom>
        </p:spPr>
      </p:pic>
      <p:pic>
        <p:nvPicPr>
          <p:cNvPr id="3" name="2 Imagen" descr="gris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52296" y="357166"/>
            <a:ext cx="3475262" cy="2071703"/>
          </a:xfrm>
          <a:prstGeom prst="rect">
            <a:avLst/>
          </a:prstGeom>
        </p:spPr>
      </p:pic>
      <p:pic>
        <p:nvPicPr>
          <p:cNvPr id="4" name="4 Imagen" descr="policia azu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29520" y="2143116"/>
            <a:ext cx="1366252" cy="2428892"/>
          </a:xfrm>
          <a:prstGeom prst="rect">
            <a:avLst/>
          </a:prstGeom>
        </p:spPr>
      </p:pic>
      <p:pic>
        <p:nvPicPr>
          <p:cNvPr id="5" name="5 Imagen" descr="portada-diario-1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28860" y="2714620"/>
            <a:ext cx="2857520" cy="3933293"/>
          </a:xfrm>
          <a:prstGeom prst="rect">
            <a:avLst/>
          </a:prstGeom>
        </p:spPr>
      </p:pic>
      <p:sp>
        <p:nvSpPr>
          <p:cNvPr id="6" name="6 CuadroTexto"/>
          <p:cNvSpPr txBox="1"/>
          <p:nvPr/>
        </p:nvSpPr>
        <p:spPr>
          <a:xfrm>
            <a:off x="142844" y="3143248"/>
            <a:ext cx="2143140" cy="31393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chegada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ó poder do PSOE no 82 dará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comezo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un mandato que se alongará 14 anos, durante os cales España experimentará profundas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transformacións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7" name="7 CuadroTexto"/>
          <p:cNvSpPr txBox="1"/>
          <p:nvPr/>
        </p:nvSpPr>
        <p:spPr>
          <a:xfrm>
            <a:off x="5643570" y="4786322"/>
            <a:ext cx="3143272" cy="175432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policía pasa de denominarse armada a nacional e cambiará de uniforme: de “grises” a “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madeiros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 ata a actual indumentaria.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4524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40º Aniversario de la Movida madrileña: su Top80 de música, arte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285728"/>
            <a:ext cx="7620052" cy="4572032"/>
          </a:xfrm>
          <a:prstGeom prst="rect">
            <a:avLst/>
          </a:prstGeom>
          <a:noFill/>
        </p:spPr>
      </p:pic>
      <p:pic>
        <p:nvPicPr>
          <p:cNvPr id="3" name="Picture 4" descr="Así ha cambiado Antena 3 su logo y eslogan en estos 25 año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072074"/>
            <a:ext cx="1900309" cy="1647820"/>
          </a:xfrm>
          <a:prstGeom prst="rect">
            <a:avLst/>
          </a:prstGeom>
          <a:noFill/>
        </p:spPr>
      </p:pic>
      <p:pic>
        <p:nvPicPr>
          <p:cNvPr id="4" name="Picture 12" descr="Telecin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5049750"/>
            <a:ext cx="3000396" cy="1687722"/>
          </a:xfrm>
          <a:prstGeom prst="rect">
            <a:avLst/>
          </a:prstGeom>
          <a:noFill/>
        </p:spPr>
      </p:pic>
      <p:pic>
        <p:nvPicPr>
          <p:cNvPr id="5" name="Picture 14" descr="Unha ducia de vídeos dos máis vistos do arquivo histórico da TVG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0760" y="5000636"/>
            <a:ext cx="2933820" cy="154025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88228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 Imagen" descr="abc-madrid-19840116-1-t3c--300x4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5" y="214291"/>
            <a:ext cx="3500462" cy="4877310"/>
          </a:xfrm>
          <a:prstGeom prst="rect">
            <a:avLst/>
          </a:prstGeom>
        </p:spPr>
      </p:pic>
      <p:pic>
        <p:nvPicPr>
          <p:cNvPr id="3" name="3 Imagen" descr="batallaeuskaldun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29058" y="214290"/>
            <a:ext cx="3214710" cy="2023952"/>
          </a:xfrm>
          <a:prstGeom prst="rect">
            <a:avLst/>
          </a:prstGeom>
        </p:spPr>
      </p:pic>
      <p:pic>
        <p:nvPicPr>
          <p:cNvPr id="4" name="5 Imagen" descr="FotosNoHicimo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15206" y="714356"/>
            <a:ext cx="1808558" cy="2857520"/>
          </a:xfrm>
          <a:prstGeom prst="rect">
            <a:avLst/>
          </a:prstGeom>
        </p:spPr>
      </p:pic>
      <p:pic>
        <p:nvPicPr>
          <p:cNvPr id="5" name="8 Imagen" descr="manifestación-reconversión-sector-naval-vigo-1500x12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29058" y="2428868"/>
            <a:ext cx="3186106" cy="2655088"/>
          </a:xfrm>
          <a:prstGeom prst="rect">
            <a:avLst/>
          </a:prstGeom>
        </p:spPr>
      </p:pic>
      <p:pic>
        <p:nvPicPr>
          <p:cNvPr id="6" name="11 Imagen" descr="arton3745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72198" y="4357694"/>
            <a:ext cx="2928931" cy="2196698"/>
          </a:xfrm>
          <a:prstGeom prst="rect">
            <a:avLst/>
          </a:prstGeom>
        </p:spPr>
      </p:pic>
      <p:sp>
        <p:nvSpPr>
          <p:cNvPr id="7" name="12 CuadroTexto"/>
          <p:cNvSpPr txBox="1"/>
          <p:nvPr/>
        </p:nvSpPr>
        <p:spPr>
          <a:xfrm>
            <a:off x="285720" y="5286388"/>
            <a:ext cx="535785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reconversión industrial que leva a cabo 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novo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goberno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significar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postos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traballo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moitos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obreiros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ir acompañada de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fortes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protestas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rúas.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25045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890113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867" y="4242192"/>
            <a:ext cx="5572133" cy="2615807"/>
          </a:xfrm>
          <a:prstGeom prst="rect">
            <a:avLst/>
          </a:prstGeom>
        </p:spPr>
      </p:pic>
      <p:pic>
        <p:nvPicPr>
          <p:cNvPr id="3" name="2 Imagen" descr="1457717046_480134_1457719609_sumario_norma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86512" y="214290"/>
            <a:ext cx="2605213" cy="3857628"/>
          </a:xfrm>
          <a:prstGeom prst="rect">
            <a:avLst/>
          </a:prstGeom>
        </p:spPr>
      </p:pic>
      <p:pic>
        <p:nvPicPr>
          <p:cNvPr id="4" name="3 Imagen" descr="145770361856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142852"/>
            <a:ext cx="2911700" cy="3897199"/>
          </a:xfrm>
          <a:prstGeom prst="rect">
            <a:avLst/>
          </a:prstGeom>
        </p:spPr>
      </p:pic>
      <p:pic>
        <p:nvPicPr>
          <p:cNvPr id="5" name="6 Imagen" descr="por-un-plato-de-lenteja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4213421"/>
            <a:ext cx="3571868" cy="2644579"/>
          </a:xfrm>
          <a:prstGeom prst="rect">
            <a:avLst/>
          </a:prstGeom>
        </p:spPr>
      </p:pic>
      <p:sp>
        <p:nvSpPr>
          <p:cNvPr id="6" name="8 CuadroTexto"/>
          <p:cNvSpPr txBox="1"/>
          <p:nvPr/>
        </p:nvSpPr>
        <p:spPr>
          <a:xfrm>
            <a:off x="3214678" y="285728"/>
            <a:ext cx="2928958" cy="369331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González mete a España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estrutura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militar da OTAN cambiando así 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súa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postura inicial contraria á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mesma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 Para conseguir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lexitimar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 polémica decisión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consúltase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ó pobo sobre o tema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nun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referendo. O resultado é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apertado</a:t>
            </a:r>
            <a:r>
              <a:rPr lang="es-ES" dirty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pero favorable ó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goberno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6441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 Imagen" descr="unnamed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0"/>
            <a:ext cx="4876800" cy="3609975"/>
          </a:xfrm>
          <a:prstGeom prst="rect">
            <a:avLst/>
          </a:prstGeom>
        </p:spPr>
      </p:pic>
      <p:pic>
        <p:nvPicPr>
          <p:cNvPr id="3" name="1 Imagen" descr="manifestacion-favor-aborto-Oviedo_EDIIMA20140219_0762_1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57290" y="3214686"/>
            <a:ext cx="6098237" cy="3433222"/>
          </a:xfrm>
          <a:prstGeom prst="rect">
            <a:avLst/>
          </a:prstGeom>
        </p:spPr>
      </p:pic>
      <p:sp>
        <p:nvSpPr>
          <p:cNvPr id="4" name="3 CuadroTexto"/>
          <p:cNvSpPr txBox="1"/>
          <p:nvPr/>
        </p:nvSpPr>
        <p:spPr>
          <a:xfrm>
            <a:off x="5643570" y="357166"/>
            <a:ext cx="3071834" cy="2585323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aprobación da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Lei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aborto, como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ocorrera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coa do divorcio anteriormente,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xenerar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controversia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existir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sociedade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española dúas posturas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encontradas sobre ese tema.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3512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diario-16-entrada-en-Europa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0776" y="0"/>
            <a:ext cx="3963224" cy="4929198"/>
          </a:xfrm>
          <a:prstGeom prst="rect">
            <a:avLst/>
          </a:prstGeom>
        </p:spPr>
      </p:pic>
      <p:pic>
        <p:nvPicPr>
          <p:cNvPr id="3" name="3 Imagen" descr="unnamed (3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3305175" cy="4876800"/>
          </a:xfrm>
          <a:prstGeom prst="rect">
            <a:avLst/>
          </a:prstGeom>
        </p:spPr>
      </p:pic>
      <p:pic>
        <p:nvPicPr>
          <p:cNvPr id="4" name="4 Imagen" descr="unnamed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71736" y="2071678"/>
            <a:ext cx="3357586" cy="2055250"/>
          </a:xfrm>
          <a:prstGeom prst="rect">
            <a:avLst/>
          </a:prstGeom>
        </p:spPr>
      </p:pic>
      <p:sp>
        <p:nvSpPr>
          <p:cNvPr id="5" name="5 CuadroTexto"/>
          <p:cNvSpPr txBox="1"/>
          <p:nvPr/>
        </p:nvSpPr>
        <p:spPr>
          <a:xfrm>
            <a:off x="1071538" y="5143512"/>
            <a:ext cx="7072362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Un gran éxito do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goberno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do PSOE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vai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ser a entrada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na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Comunidade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Económica Europea, 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obxetivo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longamente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perseguido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dende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o franquismo e que se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acadará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finalmente en 1986 dando lugar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se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coñeceu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como a </a:t>
            </a:r>
            <a:r>
              <a:rPr lang="es-ES" b="1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“Europa dos doce”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131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expo sevill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28662" y="3643314"/>
            <a:ext cx="2143140" cy="3062056"/>
          </a:xfrm>
          <a:prstGeom prst="rect">
            <a:avLst/>
          </a:prstGeom>
        </p:spPr>
      </p:pic>
      <p:pic>
        <p:nvPicPr>
          <p:cNvPr id="3" name="2 Imagen" descr="olimpiad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1" y="214290"/>
            <a:ext cx="5839681" cy="3286148"/>
          </a:xfrm>
          <a:prstGeom prst="rect">
            <a:avLst/>
          </a:prstGeom>
        </p:spPr>
      </p:pic>
      <p:pic>
        <p:nvPicPr>
          <p:cNvPr id="4" name="3 Imagen" descr="exp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57620" y="3625130"/>
            <a:ext cx="4643469" cy="3090018"/>
          </a:xfrm>
          <a:prstGeom prst="rect">
            <a:avLst/>
          </a:prstGeom>
        </p:spPr>
      </p:pic>
      <p:sp>
        <p:nvSpPr>
          <p:cNvPr id="5" name="4 CuadroTexto"/>
          <p:cNvSpPr txBox="1"/>
          <p:nvPr/>
        </p:nvSpPr>
        <p:spPr>
          <a:xfrm>
            <a:off x="6215074" y="285728"/>
            <a:ext cx="2714644" cy="31393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ano 92 é un escaparate cara ó exterior, van se celebrar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dous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importantes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acontecementos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con repercusión internacional: a Expo de Sevilla e as Olimpiadas de Barcelona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9623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2 CuadroTexto"/>
          <p:cNvSpPr txBox="1"/>
          <p:nvPr/>
        </p:nvSpPr>
        <p:spPr>
          <a:xfrm>
            <a:off x="6643702" y="2857496"/>
            <a:ext cx="2357422" cy="369331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aparición Grupos Antiterroristas de Liberación que atenta contra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membros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esquerda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abertzale e etarras desacredita ó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goberno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que é acusado de terrorismo de Estado.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9 Imagen" descr="image_processing20190314-27650-1btek3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581018">
            <a:off x="699466" y="297613"/>
            <a:ext cx="2846026" cy="4164919"/>
          </a:xfrm>
          <a:prstGeom prst="rect">
            <a:avLst/>
          </a:prstGeom>
        </p:spPr>
      </p:pic>
      <p:pic>
        <p:nvPicPr>
          <p:cNvPr id="4" name="7 Imagen" descr="egin_1989112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984" y="1643050"/>
            <a:ext cx="1857370" cy="2476494"/>
          </a:xfrm>
          <a:prstGeom prst="rect">
            <a:avLst/>
          </a:prstGeom>
        </p:spPr>
      </p:pic>
      <p:pic>
        <p:nvPicPr>
          <p:cNvPr id="5" name="4 Imagen" descr="1456948204739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2571744"/>
            <a:ext cx="2704421" cy="3714752"/>
          </a:xfrm>
          <a:prstGeom prst="rect">
            <a:avLst/>
          </a:prstGeom>
        </p:spPr>
      </p:pic>
      <p:pic>
        <p:nvPicPr>
          <p:cNvPr id="6" name="5 Imagen" descr="1524476321005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1208778">
            <a:off x="2058378" y="4401965"/>
            <a:ext cx="3405242" cy="1915879"/>
          </a:xfrm>
          <a:prstGeom prst="rect">
            <a:avLst/>
          </a:prstGeom>
        </p:spPr>
      </p:pic>
      <p:pic>
        <p:nvPicPr>
          <p:cNvPr id="7" name="11 Imagen" descr="secuestro_marey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45240">
            <a:off x="4053655" y="5166500"/>
            <a:ext cx="2831328" cy="1592622"/>
          </a:xfrm>
          <a:prstGeom prst="rect">
            <a:avLst/>
          </a:prstGeom>
        </p:spPr>
      </p:pic>
      <p:pic>
        <p:nvPicPr>
          <p:cNvPr id="8" name="10 Imagen" descr="portad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580895">
            <a:off x="3976818" y="881076"/>
            <a:ext cx="2262910" cy="3308375"/>
          </a:xfrm>
          <a:prstGeom prst="rect">
            <a:avLst/>
          </a:prstGeom>
        </p:spPr>
      </p:pic>
      <p:pic>
        <p:nvPicPr>
          <p:cNvPr id="9" name="1 Imagen" descr="2-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143636" y="214290"/>
            <a:ext cx="2828925" cy="2486025"/>
          </a:xfrm>
          <a:prstGeom prst="rect">
            <a:avLst/>
          </a:prstGeom>
        </p:spPr>
      </p:pic>
      <p:pic>
        <p:nvPicPr>
          <p:cNvPr id="10" name="2 Imagen" descr="1017_iri_tasio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505918" y="214290"/>
            <a:ext cx="3213907" cy="92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5425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 Imagen" descr="g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424693">
            <a:off x="406188" y="475394"/>
            <a:ext cx="4762500" cy="4848225"/>
          </a:xfrm>
          <a:prstGeom prst="rect">
            <a:avLst/>
          </a:prstGeom>
        </p:spPr>
      </p:pic>
      <p:pic>
        <p:nvPicPr>
          <p:cNvPr id="3" name="5 Imagen" descr="unnamed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3504" y="642918"/>
            <a:ext cx="3752850" cy="4181475"/>
          </a:xfrm>
          <a:prstGeom prst="rect">
            <a:avLst/>
          </a:prstGeom>
        </p:spPr>
      </p:pic>
      <p:sp>
        <p:nvSpPr>
          <p:cNvPr id="4" name="6 CuadroTexto"/>
          <p:cNvSpPr txBox="1"/>
          <p:nvPr/>
        </p:nvSpPr>
        <p:spPr>
          <a:xfrm>
            <a:off x="1000100" y="5572140"/>
            <a:ext cx="71438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O escándalo é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moi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grave, aparecen implicados altos mandos do ministerio do interior e incluso o propio presidente é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sospeitoso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de estar tras da trama, de ser o “Señor X”.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03614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3 Imagen" descr="escandalo-Luis-Roldan-politica-espanola_TINIMA20131018_1108_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14290"/>
            <a:ext cx="5429256" cy="3049432"/>
          </a:xfrm>
          <a:prstGeom prst="rect">
            <a:avLst/>
          </a:prstGeom>
        </p:spPr>
      </p:pic>
      <p:pic>
        <p:nvPicPr>
          <p:cNvPr id="7" name="5 Imagen" descr="rolda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51420">
            <a:off x="5784872" y="746570"/>
            <a:ext cx="2982521" cy="3976694"/>
          </a:xfrm>
          <a:prstGeom prst="rect">
            <a:avLst/>
          </a:prstGeom>
        </p:spPr>
      </p:pic>
      <p:pic>
        <p:nvPicPr>
          <p:cNvPr id="8" name="7 Imagen" descr="roldan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20760438">
            <a:off x="3428249" y="2288128"/>
            <a:ext cx="2740834" cy="2930294"/>
          </a:xfrm>
          <a:prstGeom prst="rect">
            <a:avLst/>
          </a:prstGeom>
        </p:spPr>
      </p:pic>
      <p:pic>
        <p:nvPicPr>
          <p:cNvPr id="9" name="8 Imagen" descr="roldan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853354">
            <a:off x="580422" y="3393172"/>
            <a:ext cx="2266084" cy="3021445"/>
          </a:xfrm>
          <a:prstGeom prst="rect">
            <a:avLst/>
          </a:prstGeom>
        </p:spPr>
      </p:pic>
      <p:sp>
        <p:nvSpPr>
          <p:cNvPr id="10" name="9 CuadroTexto"/>
          <p:cNvSpPr txBox="1"/>
          <p:nvPr/>
        </p:nvSpPr>
        <p:spPr>
          <a:xfrm>
            <a:off x="4071934" y="5429264"/>
            <a:ext cx="4857752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Saltan á luz pública casos de corrupción como o do Director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Xeneral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da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Garda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Civil Luis Roldán, protagonista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dunha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“fuga de película.”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5533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 descr="filesa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500042"/>
            <a:ext cx="5008333" cy="5848053"/>
          </a:xfrm>
          <a:prstGeom prst="rect">
            <a:avLst/>
          </a:prstGeom>
        </p:spPr>
      </p:pic>
      <p:pic>
        <p:nvPicPr>
          <p:cNvPr id="3" name="2 Imagen" descr="files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059398">
            <a:off x="3326487" y="1486676"/>
            <a:ext cx="3395679" cy="3598174"/>
          </a:xfrm>
          <a:prstGeom prst="rect">
            <a:avLst/>
          </a:prstGeom>
        </p:spPr>
      </p:pic>
      <p:pic>
        <p:nvPicPr>
          <p:cNvPr id="4" name="4 Imagen" descr="filesa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01354" y="1"/>
            <a:ext cx="3042645" cy="3214685"/>
          </a:xfrm>
          <a:prstGeom prst="rect">
            <a:avLst/>
          </a:prstGeom>
        </p:spPr>
      </p:pic>
      <p:sp>
        <p:nvSpPr>
          <p:cNvPr id="5" name="5 CuadroTexto"/>
          <p:cNvSpPr txBox="1"/>
          <p:nvPr/>
        </p:nvSpPr>
        <p:spPr>
          <a:xfrm>
            <a:off x="5643570" y="5000636"/>
            <a:ext cx="3214710" cy="147732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A financiación ilegal do PSOE, “caso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Filesa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”, </a:t>
            </a:r>
            <a:r>
              <a:rPr lang="es-ES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únese</a:t>
            </a:r>
            <a:r>
              <a:rPr lang="es-ES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á lista de problemas do partido gobernante.</a:t>
            </a:r>
            <a:endParaRPr lang="es-ES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3516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iajes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137</TotalTime>
  <Words>785</Words>
  <Application>Microsoft Office PowerPoint</Application>
  <PresentationFormat>Presentación en pantalla (4:3)</PresentationFormat>
  <Paragraphs>25</Paragraphs>
  <Slides>23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Franklin Gothic Book</vt:lpstr>
      <vt:lpstr>Franklin Gothic Medium</vt:lpstr>
      <vt:lpstr>Verdana</vt:lpstr>
      <vt:lpstr>Wingdings 2</vt:lpstr>
      <vt:lpstr>Viajes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http://www.centor.mx.gd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Centor</dc:creator>
  <cp:lastModifiedBy>User</cp:lastModifiedBy>
  <cp:revision>15</cp:revision>
  <dcterms:created xsi:type="dcterms:W3CDTF">2020-05-12T10:02:42Z</dcterms:created>
  <dcterms:modified xsi:type="dcterms:W3CDTF">2023-01-01T10:05:08Z</dcterms:modified>
</cp:coreProperties>
</file>