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3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1" r="8851" b="7127"/>
          <a:stretch/>
        </p:blipFill>
        <p:spPr>
          <a:xfrm>
            <a:off x="740229" y="0"/>
            <a:ext cx="11005456" cy="622619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17748" y="97971"/>
            <a:ext cx="4421418" cy="1051033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r>
              <a:rPr lang="es-ES" sz="7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TEMA 7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55915" y="6226195"/>
            <a:ext cx="10241291" cy="631805"/>
          </a:xfrm>
        </p:spPr>
        <p:txBody>
          <a:bodyPr>
            <a:normAutofit/>
          </a:bodyPr>
          <a:lstStyle/>
          <a:p>
            <a:r>
              <a:rPr lang="es-ES" sz="2800" dirty="0">
                <a:solidFill>
                  <a:schemeClr val="tx1"/>
                </a:solidFill>
                <a:latin typeface="Arial Black" panose="020B0A04020102020204" pitchFamily="34" charset="0"/>
              </a:rPr>
              <a:t>O RÉXIME FEUDAL E A SOCIEDADE ESTAMENTAL.</a:t>
            </a:r>
          </a:p>
        </p:txBody>
      </p:sp>
    </p:spTree>
    <p:extLst>
      <p:ext uri="{BB962C8B-B14F-4D97-AF65-F5344CB8AC3E}">
        <p14:creationId xmlns:p14="http://schemas.microsoft.com/office/powerpoint/2010/main" val="350279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3493"/>
            <a:ext cx="11576508" cy="686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28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5076305" cy="48768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383" y="1763486"/>
            <a:ext cx="7165092" cy="50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66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919"/>
            <a:ext cx="12192180" cy="640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50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" y="261259"/>
            <a:ext cx="11966278" cy="625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33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0"/>
          <a:stretch/>
        </p:blipFill>
        <p:spPr>
          <a:xfrm>
            <a:off x="6772275" y="520262"/>
            <a:ext cx="5419725" cy="587528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" t="2802" b="4310"/>
          <a:stretch/>
        </p:blipFill>
        <p:spPr>
          <a:xfrm>
            <a:off x="0" y="888124"/>
            <a:ext cx="6965809" cy="490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816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848" y="1376855"/>
            <a:ext cx="6313152" cy="477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55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35310" cy="432722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911" y="3173600"/>
            <a:ext cx="5171090" cy="368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87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55" y="-11086"/>
            <a:ext cx="8881242" cy="686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29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33" y="0"/>
            <a:ext cx="91075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12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35513" cy="443311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29" y="2417379"/>
            <a:ext cx="4686671" cy="444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529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41" y="0"/>
            <a:ext cx="10660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10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98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613" y="23648"/>
            <a:ext cx="8996855" cy="674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16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846" y="31360"/>
            <a:ext cx="7898023" cy="682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69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9" y="809297"/>
            <a:ext cx="8375621" cy="539180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66"/>
            <a:ext cx="3798533" cy="371540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47" t="21390" r="27636" b="27273"/>
          <a:stretch/>
        </p:blipFill>
        <p:spPr>
          <a:xfrm>
            <a:off x="0" y="3668379"/>
            <a:ext cx="3798533" cy="318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14683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4B4B4B"/>
      </a:dk2>
      <a:lt2>
        <a:srgbClr val="B5B5B5"/>
      </a:lt2>
      <a:accent1>
        <a:srgbClr val="9AC43E"/>
      </a:accent1>
      <a:accent2>
        <a:srgbClr val="44BA98"/>
      </a:accent2>
      <a:accent3>
        <a:srgbClr val="43A9D9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892FADA9-420D-4323-A7A4-C1060166525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Gota</Template>
  <TotalTime>81</TotalTime>
  <Words>10</Words>
  <Application>Microsoft Office PowerPoint</Application>
  <PresentationFormat>Panorámica</PresentationFormat>
  <Paragraphs>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Arial Black</vt:lpstr>
      <vt:lpstr>Tw Cen MT</vt:lpstr>
      <vt:lpstr>Gota</vt:lpstr>
      <vt:lpstr>TEMA 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7</dc:title>
  <dc:creator>User</dc:creator>
  <cp:lastModifiedBy>USUARIO</cp:lastModifiedBy>
  <cp:revision>9</cp:revision>
  <dcterms:created xsi:type="dcterms:W3CDTF">2020-10-25T10:01:27Z</dcterms:created>
  <dcterms:modified xsi:type="dcterms:W3CDTF">2024-09-22T18:45:12Z</dcterms:modified>
</cp:coreProperties>
</file>