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80" r:id="rId24"/>
    <p:sldId id="277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D3719-8F8B-4F9C-A490-F5450DE642B4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gl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C493-3C29-4C93-A5FE-1B998819F1AA}" type="slidenum">
              <a:rPr lang="gl-ES" smtClean="0"/>
              <a:pPr/>
              <a:t>‹Nº›</a:t>
            </a:fld>
            <a:endParaRPr 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l-ES" dirty="0" err="1" smtClean="0"/>
              <a:t>Hitler</a:t>
            </a:r>
            <a:r>
              <a:rPr lang="gl-ES" dirty="0" smtClean="0"/>
              <a:t> cabo</a:t>
            </a:r>
            <a:endParaRPr lang="gl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2C493-3C29-4C93-A5FE-1B998819F1AA}" type="slidenum">
              <a:rPr lang="gl-ES" smtClean="0"/>
              <a:pPr/>
              <a:t>11</a:t>
            </a:fld>
            <a:endParaRPr lang="gl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l-ES" dirty="0" smtClean="0"/>
              <a:t>Pomba </a:t>
            </a:r>
            <a:r>
              <a:rPr lang="gl-ES" dirty="0" err="1" smtClean="0"/>
              <a:t>Cher</a:t>
            </a:r>
            <a:r>
              <a:rPr lang="gl-ES" dirty="0" smtClean="0"/>
              <a:t> ami, condecorada polo seu valor</a:t>
            </a:r>
            <a:r>
              <a:rPr lang="gl-ES" baseline="0" dirty="0" smtClean="0"/>
              <a:t> (e despois desecada). Empregáronse no </a:t>
            </a:r>
            <a:r>
              <a:rPr lang="gl-ES" baseline="0" dirty="0" err="1" smtClean="0"/>
              <a:t>conflicto</a:t>
            </a:r>
            <a:r>
              <a:rPr lang="gl-ES" baseline="0" dirty="0" smtClean="0"/>
              <a:t> preto de 300.000 e 9 de cada dez cumprían a súa misión</a:t>
            </a:r>
            <a:endParaRPr lang="gl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2C493-3C29-4C93-A5FE-1B998819F1AA}" type="slidenum">
              <a:rPr lang="gl-ES" smtClean="0"/>
              <a:pPr/>
              <a:t>12</a:t>
            </a:fld>
            <a:endParaRPr lang="gl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gl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gl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gl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gl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539A8-DC51-415F-99C5-F8FF40A0A6A6}" type="datetimeFigureOut">
              <a:rPr lang="gl-ES" smtClean="0"/>
              <a:pPr/>
              <a:t>01/05/2012</a:t>
            </a:fld>
            <a:endParaRPr lang="gl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gl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97598-B774-4D62-938A-7C36FAD4EB70}" type="slidenum">
              <a:rPr lang="gl-ES" smtClean="0"/>
              <a:pPr/>
              <a:t>‹Nº›</a:t>
            </a:fld>
            <a:endParaRPr 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//commons.wikimedia.org/wiki/File:Map_Europe_alliances_1914-es.svg?uselang=e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//commons.wikimedia.org/wiki/File:French_87th_Regiment_Cote_34_Verdun_1916.jpg?uselang=es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//commons.wikimedia.org/wiki/File:Cheshire_Regiment_trench_Somme_1916.jpg?uselang=es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c/cf/Map_Europe_alliances_1914-es.svg/350px-Map_Europe_alliances_1914-es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62632" cy="5445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reclutamien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3841" y="620688"/>
            <a:ext cx="8216318" cy="56166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FS_DE_p10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652815"/>
            <a:ext cx="7992888" cy="55027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upload.wikimedia.org/wikipedia/commons/thumb/3/36/French_87th_Regiment_Cote_34_Verdun_1916.jpg/200px-French_87th_Regiment_Cote_34_Verdun_191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0"/>
            <a:ext cx="5436096" cy="6795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upload.wikimedia.org/wikipedia/commons/thumb/f/fa/Cheshire_Regiment_trench_Somme_1916.jpg/250px-Cheshire_Regiment_trench_Somme_191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20714"/>
            <a:ext cx="8729932" cy="6669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80PX-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090" y="283529"/>
            <a:ext cx="8495632" cy="49456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20PX-~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3" y="188640"/>
            <a:ext cx="3528392" cy="4506718"/>
          </a:xfrm>
          <a:prstGeom prst="rect">
            <a:avLst/>
          </a:prstGeom>
        </p:spPr>
      </p:pic>
      <p:pic>
        <p:nvPicPr>
          <p:cNvPr id="3" name="2 Imagen" descr="220px-Arian_helmet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60648"/>
            <a:ext cx="3888432" cy="3146095"/>
          </a:xfrm>
          <a:prstGeom prst="rect">
            <a:avLst/>
          </a:prstGeom>
        </p:spPr>
      </p:pic>
      <p:pic>
        <p:nvPicPr>
          <p:cNvPr id="4" name="3 Imagen" descr="220px-M1917helm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67428" y="3501008"/>
            <a:ext cx="4137020" cy="2952328"/>
          </a:xfrm>
          <a:prstGeom prst="rect">
            <a:avLst/>
          </a:prstGeom>
        </p:spPr>
      </p:pic>
      <p:pic>
        <p:nvPicPr>
          <p:cNvPr id="5" name="4 Imagen" descr="220px-Brow-arm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4509120"/>
            <a:ext cx="2289944" cy="20505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00px-Tank_primeaguer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140968"/>
            <a:ext cx="4870400" cy="3506688"/>
          </a:xfrm>
          <a:prstGeom prst="rect">
            <a:avLst/>
          </a:prstGeom>
        </p:spPr>
      </p:pic>
      <p:pic>
        <p:nvPicPr>
          <p:cNvPr id="3" name="2 Imagen" descr="250px-RoteBar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79" y="247398"/>
            <a:ext cx="5333795" cy="35416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00px-WW1_TitlePicture_For_Wikipedia_Artic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16660" cy="6805936"/>
          </a:xfrm>
          <a:prstGeom prst="rect">
            <a:avLst/>
          </a:prstGeom>
        </p:spPr>
      </p:pic>
      <p:pic>
        <p:nvPicPr>
          <p:cNvPr id="3" name="2 Imagen" descr="350px-Various_gas_masks_WW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8062" y="0"/>
            <a:ext cx="4215938" cy="2348880"/>
          </a:xfrm>
          <a:prstGeom prst="rect">
            <a:avLst/>
          </a:prstGeom>
        </p:spPr>
      </p:pic>
      <p:pic>
        <p:nvPicPr>
          <p:cNvPr id="4" name="3 Imagen" descr="200px-Mustard_gas_bur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2899205"/>
            <a:ext cx="4139952" cy="29600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50px-Periscope_rifle_Gallipoli_19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69395"/>
            <a:ext cx="6912768" cy="67192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iler cab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7999"/>
            <a:ext cx="8784976" cy="67820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_cherami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09" y="548680"/>
            <a:ext cx="8943394" cy="58326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b52453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77355"/>
            <a:ext cx="4608512" cy="67032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g10333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19" y="0"/>
            <a:ext cx="551854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g11161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38" y="-27383"/>
            <a:ext cx="5594374" cy="68853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20px-Unclesamwantyo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419" y="0"/>
            <a:ext cx="50971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20px-German_Submarine_War_Zone_Announced_1_February_19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4737" y="0"/>
            <a:ext cx="4914526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apa previo a I G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0253" y="235349"/>
            <a:ext cx="8063493" cy="638730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apa posterior a I G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43" y="528094"/>
            <a:ext cx="9111557" cy="57812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mparacion mapas europe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03085" cy="549731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00px-German_losses_after_WWI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0" y="0"/>
            <a:ext cx="8010440" cy="67821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reparati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299" y="0"/>
            <a:ext cx="83174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0"/>
            <a:ext cx="46896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2" y="1772816"/>
            <a:ext cx="6048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9600" dirty="0" smtClean="0"/>
              <a:t>FIN</a:t>
            </a:r>
            <a:endParaRPr lang="gl-ES" sz="9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33</Words>
  <Application>Microsoft Office PowerPoint</Application>
  <PresentationFormat>Presentación en pantalla (4:3)</PresentationFormat>
  <Paragraphs>5</Paragraphs>
  <Slides>24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9</cp:revision>
  <dcterms:created xsi:type="dcterms:W3CDTF">2012-05-01T14:29:28Z</dcterms:created>
  <dcterms:modified xsi:type="dcterms:W3CDTF">2012-05-01T15:48:50Z</dcterms:modified>
</cp:coreProperties>
</file>