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68" r:id="rId15"/>
    <p:sldId id="280" r:id="rId16"/>
    <p:sldId id="269" r:id="rId17"/>
    <p:sldId id="281" r:id="rId18"/>
    <p:sldId id="270" r:id="rId19"/>
    <p:sldId id="271" r:id="rId20"/>
    <p:sldId id="278" r:id="rId21"/>
    <p:sldId id="276" r:id="rId22"/>
    <p:sldId id="277" r:id="rId23"/>
    <p:sldId id="272" r:id="rId24"/>
    <p:sldId id="275" r:id="rId25"/>
    <p:sldId id="273" r:id="rId26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21F61DE-5421-48CC-8934-B6FC192464E3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25/11/2024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5940C88-8BE4-45B9-8CED-2E034CBA01B7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l.wikipedia.org/wiki/Opi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93765-49BA-4B54-8A3C-C4CF41F1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052"/>
            <a:ext cx="8229240" cy="747897"/>
          </a:xfrm>
        </p:spPr>
        <p:txBody>
          <a:bodyPr/>
          <a:lstStyle/>
          <a:p>
            <a:r>
              <a:rPr lang="es-E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REIS E REPÚBLICAS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E7770B-D706-45F8-BACF-430C3AD5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9" y="1114777"/>
            <a:ext cx="5743223" cy="57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2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3 Imagen" descr="fernando-vii_0.png"/>
          <p:cNvPicPr/>
          <p:nvPr/>
        </p:nvPicPr>
        <p:blipFill>
          <a:blip r:embed="rId2"/>
          <a:stretch/>
        </p:blipFill>
        <p:spPr>
          <a:xfrm>
            <a:off x="928800" y="571320"/>
            <a:ext cx="7238520" cy="542880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2928960" y="6215040"/>
            <a:ext cx="2881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Así llas puñan a Fernando VII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1 Imagen" descr="giphy.gif"/>
          <p:cNvPicPr/>
          <p:nvPr/>
        </p:nvPicPr>
        <p:blipFill>
          <a:blip r:embed="rId2"/>
          <a:stretch/>
        </p:blipFill>
        <p:spPr>
          <a:xfrm>
            <a:off x="3357720" y="3786120"/>
            <a:ext cx="4762080" cy="2685600"/>
          </a:xfrm>
          <a:prstGeom prst="rect">
            <a:avLst/>
          </a:prstGeom>
          <a:ln>
            <a:noFill/>
          </a:ln>
        </p:spPr>
      </p:pic>
      <p:pic>
        <p:nvPicPr>
          <p:cNvPr id="82" name="2 Imagen" descr="penefernando.jpg"/>
          <p:cNvPicPr/>
          <p:nvPr/>
        </p:nvPicPr>
        <p:blipFill>
          <a:blip r:embed="rId3"/>
          <a:stretch/>
        </p:blipFill>
        <p:spPr>
          <a:xfrm>
            <a:off x="285840" y="571320"/>
            <a:ext cx="5079600" cy="3071520"/>
          </a:xfrm>
          <a:prstGeom prst="rect">
            <a:avLst/>
          </a:prstGeom>
          <a:ln>
            <a:noFill/>
          </a:ln>
        </p:spPr>
      </p:pic>
      <p:pic>
        <p:nvPicPr>
          <p:cNvPr id="83" name="3 Imagen" descr="pixelado.jpg"/>
          <p:cNvPicPr/>
          <p:nvPr/>
        </p:nvPicPr>
        <p:blipFill>
          <a:blip r:embed="rId4"/>
          <a:stretch/>
        </p:blipFill>
        <p:spPr>
          <a:xfrm rot="2007600">
            <a:off x="1010880" y="2509920"/>
            <a:ext cx="1744920" cy="71244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4857840" y="1143000"/>
            <a:ext cx="335736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Segundo Próspero de Merimée, escritor e historiador francés da época, o pene do rei era "fino como unha barra de lacre na súa base e tan gordo como o puño na súa extremidade"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1 Imagen" descr="el-arbol-genealogico-que-divide-a-los-borbon-y-a-los-carlistas.jpg"/>
          <p:cNvPicPr/>
          <p:nvPr/>
        </p:nvPicPr>
        <p:blipFill>
          <a:blip r:embed="rId2"/>
          <a:stretch/>
        </p:blipFill>
        <p:spPr>
          <a:xfrm>
            <a:off x="214200" y="500040"/>
            <a:ext cx="8731080" cy="491112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2143080" y="5715000"/>
            <a:ext cx="4571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Carlismo : I Guerra 1833-40, II Guerra 1846-49, III Guerra 1872-76 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s historias de Doncel: La Primera Guerra Carlista (1833-39)">
            <a:extLst>
              <a:ext uri="{FF2B5EF4-FFF2-40B4-BE49-F238E27FC236}">
                <a16:creationId xmlns:a16="http://schemas.microsoft.com/office/drawing/2014/main" id="{50AC1B2A-D020-4CD0-B978-9794E0F8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6" y="110067"/>
            <a:ext cx="8748888" cy="65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57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1 Imagen" descr="francisco de asis de borbon.jpg"/>
          <p:cNvPicPr/>
          <p:nvPr/>
        </p:nvPicPr>
        <p:blipFill>
          <a:blip r:embed="rId2"/>
          <a:stretch/>
        </p:blipFill>
        <p:spPr>
          <a:xfrm>
            <a:off x="5390280" y="258480"/>
            <a:ext cx="2605680" cy="3569760"/>
          </a:xfrm>
          <a:prstGeom prst="rect">
            <a:avLst/>
          </a:prstGeom>
          <a:ln>
            <a:noFill/>
          </a:ln>
        </p:spPr>
      </p:pic>
      <p:pic>
        <p:nvPicPr>
          <p:cNvPr id="89" name="2 Imagen" descr="isaII.jpg"/>
          <p:cNvPicPr/>
          <p:nvPr/>
        </p:nvPicPr>
        <p:blipFill>
          <a:blip r:embed="rId3"/>
          <a:stretch/>
        </p:blipFill>
        <p:spPr>
          <a:xfrm>
            <a:off x="1000080" y="285840"/>
            <a:ext cx="4024080" cy="357156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4929120" y="3286080"/>
            <a:ext cx="484200" cy="9781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4 Imagen" descr="alfonso-xii-espana-660x330.jpg"/>
          <p:cNvPicPr/>
          <p:nvPr/>
        </p:nvPicPr>
        <p:blipFill>
          <a:blip r:embed="rId4"/>
          <a:stretch/>
        </p:blipFill>
        <p:spPr>
          <a:xfrm>
            <a:off x="2714760" y="4286160"/>
            <a:ext cx="4571640" cy="228564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1071360" y="4143240"/>
            <a:ext cx="135684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Isabel II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“A dos tristes destinos”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“A raíña castiza”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1833-68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5786280" y="3857760"/>
            <a:ext cx="2928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Francisco de Asís de Borbón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7500960" y="5072040"/>
            <a:ext cx="13568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Alfonso XII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“O Pacificador”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1874-85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EC3EE26A-8E16-4FDA-8B37-B339771B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08" y="178522"/>
            <a:ext cx="5855584" cy="59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84CB6A-C4EA-4AC4-8C30-80C2A0507BB2}"/>
              </a:ext>
            </a:extLst>
          </p:cNvPr>
          <p:cNvSpPr txBox="1"/>
          <p:nvPr/>
        </p:nvSpPr>
        <p:spPr>
          <a:xfrm>
            <a:off x="1365956" y="6287911"/>
            <a:ext cx="602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Prim, Serrano e Topete subastan a </a:t>
            </a:r>
            <a:r>
              <a:rPr lang="es-ES" dirty="0" err="1"/>
              <a:t>coroa</a:t>
            </a:r>
            <a:r>
              <a:rPr lang="es-ES" dirty="0"/>
              <a:t> de España</a:t>
            </a:r>
          </a:p>
        </p:txBody>
      </p:sp>
    </p:spTree>
    <p:extLst>
      <p:ext uri="{BB962C8B-B14F-4D97-AF65-F5344CB8AC3E}">
        <p14:creationId xmlns:p14="http://schemas.microsoft.com/office/powerpoint/2010/main" val="408747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1 Imagen" descr="amadeo_saboya.jpg"/>
          <p:cNvPicPr/>
          <p:nvPr/>
        </p:nvPicPr>
        <p:blipFill>
          <a:blip r:embed="rId2"/>
          <a:stretch/>
        </p:blipFill>
        <p:spPr>
          <a:xfrm>
            <a:off x="0" y="214200"/>
            <a:ext cx="4103280" cy="4042800"/>
          </a:xfrm>
          <a:prstGeom prst="rect">
            <a:avLst/>
          </a:prstGeom>
          <a:ln>
            <a:noFill/>
          </a:ln>
        </p:spPr>
      </p:pic>
      <p:pic>
        <p:nvPicPr>
          <p:cNvPr id="96" name="2 Imagen" descr="Presidentes+I+República.jpg"/>
          <p:cNvPicPr/>
          <p:nvPr/>
        </p:nvPicPr>
        <p:blipFill>
          <a:blip r:embed="rId3"/>
          <a:stretch/>
        </p:blipFill>
        <p:spPr>
          <a:xfrm>
            <a:off x="3429000" y="2571840"/>
            <a:ext cx="5714640" cy="428580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500040" y="4500720"/>
            <a:ext cx="27144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Amadeo de Saboya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“O rei cabaleiro”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“O electo”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1871-73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5572080" y="1928880"/>
            <a:ext cx="3142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I República 1873-74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 descr="alfonso-xii-espana-660x330.jpg">
            <a:extLst>
              <a:ext uri="{FF2B5EF4-FFF2-40B4-BE49-F238E27FC236}">
                <a16:creationId xmlns:a16="http://schemas.microsoft.com/office/drawing/2014/main" id="{C0468569-E3C3-452F-A1AC-D316A4A4830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24089" y="541867"/>
            <a:ext cx="7089421" cy="4831644"/>
          </a:xfrm>
          <a:prstGeom prst="rect">
            <a:avLst/>
          </a:prstGeom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4BBA26-3EFA-4229-9F61-B34FF03C2456}"/>
              </a:ext>
            </a:extLst>
          </p:cNvPr>
          <p:cNvSpPr txBox="1"/>
          <p:nvPr/>
        </p:nvSpPr>
        <p:spPr>
          <a:xfrm>
            <a:off x="2765778" y="5813778"/>
            <a:ext cx="496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Alfonso XII “O Pacificador” 1874-85 </a:t>
            </a:r>
          </a:p>
        </p:txBody>
      </p:sp>
    </p:spTree>
    <p:extLst>
      <p:ext uri="{BB962C8B-B14F-4D97-AF65-F5344CB8AC3E}">
        <p14:creationId xmlns:p14="http://schemas.microsoft.com/office/powerpoint/2010/main" val="323016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1 Imagen" descr="Alfonso_XIIIdeEspaña.jpg"/>
          <p:cNvPicPr/>
          <p:nvPr/>
        </p:nvPicPr>
        <p:blipFill>
          <a:blip r:embed="rId2"/>
          <a:stretch/>
        </p:blipFill>
        <p:spPr>
          <a:xfrm>
            <a:off x="378000" y="642960"/>
            <a:ext cx="3432960" cy="507168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500040" y="6072120"/>
            <a:ext cx="31428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Alfonso XIII “O africano” “O exiliado” 1886-1931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01" name="6 Imagen" descr="franco_f1ff46c8.jpg"/>
          <p:cNvPicPr/>
          <p:nvPr/>
        </p:nvPicPr>
        <p:blipFill>
          <a:blip r:embed="rId3"/>
          <a:stretch/>
        </p:blipFill>
        <p:spPr>
          <a:xfrm>
            <a:off x="3929040" y="1071720"/>
            <a:ext cx="4929480" cy="2818800"/>
          </a:xfrm>
          <a:prstGeom prst="rect">
            <a:avLst/>
          </a:prstGeom>
          <a:ln>
            <a:noFill/>
          </a:ln>
        </p:spPr>
      </p:pic>
      <p:sp>
        <p:nvSpPr>
          <p:cNvPr id="102" name="CustomShape 2"/>
          <p:cNvSpPr/>
          <p:nvPr/>
        </p:nvSpPr>
        <p:spPr>
          <a:xfrm>
            <a:off x="4872960" y="4286160"/>
            <a:ext cx="2838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Franco “O caudillo”  1939-75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1 Imagen" descr="DJuan de borbon.gif"/>
          <p:cNvPicPr/>
          <p:nvPr/>
        </p:nvPicPr>
        <p:blipFill>
          <a:blip r:embed="rId2"/>
          <a:stretch/>
        </p:blipFill>
        <p:spPr>
          <a:xfrm>
            <a:off x="428760" y="428760"/>
            <a:ext cx="2071440" cy="2960640"/>
          </a:xfrm>
          <a:prstGeom prst="rect">
            <a:avLst/>
          </a:prstGeom>
          <a:ln>
            <a:noFill/>
          </a:ln>
        </p:spPr>
      </p:pic>
      <p:pic>
        <p:nvPicPr>
          <p:cNvPr id="104" name="2 Imagen" descr="juancarlos de borbon.jpg"/>
          <p:cNvPicPr/>
          <p:nvPr/>
        </p:nvPicPr>
        <p:blipFill>
          <a:blip r:embed="rId3"/>
          <a:stretch/>
        </p:blipFill>
        <p:spPr>
          <a:xfrm>
            <a:off x="1571760" y="2714760"/>
            <a:ext cx="3831120" cy="2072520"/>
          </a:xfrm>
          <a:prstGeom prst="rect">
            <a:avLst/>
          </a:prstGeom>
          <a:ln>
            <a:noFill/>
          </a:ln>
        </p:spPr>
      </p:pic>
      <p:pic>
        <p:nvPicPr>
          <p:cNvPr id="105" name="3 Imagen" descr="felipe-juancarlos-borbon.jpg"/>
          <p:cNvPicPr/>
          <p:nvPr/>
        </p:nvPicPr>
        <p:blipFill>
          <a:blip r:embed="rId4"/>
          <a:stretch/>
        </p:blipFill>
        <p:spPr>
          <a:xfrm>
            <a:off x="4357800" y="4143240"/>
            <a:ext cx="3698640" cy="2356920"/>
          </a:xfrm>
          <a:prstGeom prst="rect">
            <a:avLst/>
          </a:prstGeom>
          <a:ln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2714760" y="1000080"/>
            <a:ext cx="2785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Juan de Borbón “Don Juan”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5572080" y="2857320"/>
            <a:ext cx="2785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Juan Carlos I 1975-2014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1571760" y="5429160"/>
            <a:ext cx="2499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Felipe VI 2014-?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 Imagen" descr="felipe-v.jpg"/>
          <p:cNvPicPr/>
          <p:nvPr/>
        </p:nvPicPr>
        <p:blipFill>
          <a:blip r:embed="rId2"/>
          <a:stretch/>
        </p:blipFill>
        <p:spPr>
          <a:xfrm>
            <a:off x="0" y="428760"/>
            <a:ext cx="9048240" cy="514332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1748880" y="6072120"/>
            <a:ext cx="6109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Felipe V “O Animoso” 1700-xaneiro 1724    setembro 1724-1746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547E18-6E4A-4B13-8ED2-D800C3F5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643"/>
            <a:ext cx="9144000" cy="527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C201A0-D6C2-4E42-A1C1-540E6EECE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11" y="0"/>
            <a:ext cx="5302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9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C63A098-AD17-4C20-B948-09F7FAD7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2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1 Imagen" descr="reymetro.jpg"/>
          <p:cNvPicPr/>
          <p:nvPr/>
        </p:nvPicPr>
        <p:blipFill>
          <a:blip r:embed="rId2"/>
          <a:stretch/>
        </p:blipFill>
        <p:spPr>
          <a:xfrm>
            <a:off x="3571920" y="3643200"/>
            <a:ext cx="5428800" cy="3038040"/>
          </a:xfrm>
          <a:prstGeom prst="rect">
            <a:avLst/>
          </a:prstGeom>
          <a:ln>
            <a:noFill/>
          </a:ln>
        </p:spPr>
      </p:pic>
      <p:pic>
        <p:nvPicPr>
          <p:cNvPr id="110" name="2 Imagen" descr="juancarlos y felipe.jpg"/>
          <p:cNvPicPr/>
          <p:nvPr/>
        </p:nvPicPr>
        <p:blipFill>
          <a:blip r:embed="rId3"/>
          <a:stretch/>
        </p:blipFill>
        <p:spPr>
          <a:xfrm>
            <a:off x="0" y="2786040"/>
            <a:ext cx="3497760" cy="407160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3357720" y="142920"/>
            <a:ext cx="4214520" cy="3071520"/>
          </a:xfrm>
          <a:prstGeom prst="cloudCallout">
            <a:avLst>
              <a:gd name="adj1" fmla="val -63210"/>
              <a:gd name="adj2" fmla="val 55889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" name="3 Imagen" descr="felipe-el-rey-y-franco-iv-web.jpg"/>
          <p:cNvPicPr/>
          <p:nvPr/>
        </p:nvPicPr>
        <p:blipFill>
          <a:blip r:embed="rId4"/>
          <a:stretch/>
        </p:blipFill>
        <p:spPr>
          <a:xfrm>
            <a:off x="3929040" y="500040"/>
            <a:ext cx="2925720" cy="216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39CAF2C7-5D53-4964-BF74-B5B40E34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6" y="448220"/>
            <a:ext cx="4711950" cy="31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defined">
            <a:extLst>
              <a:ext uri="{FF2B5EF4-FFF2-40B4-BE49-F238E27FC236}">
                <a16:creationId xmlns:a16="http://schemas.microsoft.com/office/drawing/2014/main" id="{3FE6F023-5D77-4531-9322-1BDEB763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26" y="448220"/>
            <a:ext cx="4701552" cy="31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62C277C-00C0-4853-9F04-956C797D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89" y="3210496"/>
            <a:ext cx="2703336" cy="36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290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1 Imagen" descr="20160630_152115.jpg"/>
          <p:cNvPicPr/>
          <p:nvPr/>
        </p:nvPicPr>
        <p:blipFill>
          <a:blip r:embed="rId2"/>
          <a:stretch/>
        </p:blipFill>
        <p:spPr>
          <a:xfrm>
            <a:off x="2000160" y="642960"/>
            <a:ext cx="4285800" cy="571464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2071800" y="642960"/>
            <a:ext cx="157140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9600" b="0" strike="noStrike" spc="-1">
                <a:solidFill>
                  <a:srgbClr val="FFFFFF"/>
                </a:solidFill>
                <a:latin typeface="Arial Black"/>
              </a:rPr>
              <a:t>?</a:t>
            </a:r>
            <a:endParaRPr lang="es-ES" sz="96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584440" y="577080"/>
            <a:ext cx="92628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9600" b="0" strike="noStrike" spc="-1">
                <a:solidFill>
                  <a:srgbClr val="FFFFFF"/>
                </a:solidFill>
                <a:latin typeface="Arial Black"/>
              </a:rPr>
              <a:t>?</a:t>
            </a:r>
            <a:endParaRPr lang="es-ES" sz="9600" b="0" strike="noStrike" spc="-1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4929120" y="928800"/>
            <a:ext cx="144828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9600" b="0" strike="noStrike" spc="-1">
                <a:solidFill>
                  <a:srgbClr val="FFFFFF"/>
                </a:solidFill>
                <a:latin typeface="Arial Black"/>
              </a:rPr>
              <a:t>?</a:t>
            </a:r>
            <a:endParaRPr lang="es-ES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1 Imagen" descr="250px-Luis_I,_rey_de_España.jpg"/>
          <p:cNvPicPr/>
          <p:nvPr/>
        </p:nvPicPr>
        <p:blipFill>
          <a:blip r:embed="rId2"/>
          <a:stretch/>
        </p:blipFill>
        <p:spPr>
          <a:xfrm>
            <a:off x="428760" y="428760"/>
            <a:ext cx="3593160" cy="4714560"/>
          </a:xfrm>
          <a:prstGeom prst="rect">
            <a:avLst/>
          </a:prstGeom>
          <a:ln>
            <a:noFill/>
          </a:ln>
        </p:spPr>
      </p:pic>
      <p:pic>
        <p:nvPicPr>
          <p:cNvPr id="46" name="2 Imagen" descr="felipev rana.jpg"/>
          <p:cNvPicPr/>
          <p:nvPr/>
        </p:nvPicPr>
        <p:blipFill>
          <a:blip r:embed="rId3"/>
          <a:stretch/>
        </p:blipFill>
        <p:spPr>
          <a:xfrm>
            <a:off x="4071960" y="3089520"/>
            <a:ext cx="4920840" cy="2767680"/>
          </a:xfrm>
          <a:prstGeom prst="rect">
            <a:avLst/>
          </a:prstGeom>
          <a:ln>
            <a:noFill/>
          </a:ln>
        </p:spPr>
      </p:pic>
      <p:sp>
        <p:nvSpPr>
          <p:cNvPr id="47" name="CustomShape 1"/>
          <p:cNvSpPr/>
          <p:nvPr/>
        </p:nvSpPr>
        <p:spPr>
          <a:xfrm>
            <a:off x="642960" y="5429160"/>
            <a:ext cx="264276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Luis I “O Ben Amado” “O Liberal”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xaneiro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1724-setembro1724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48" name="5 Imagen" descr="record.jpg"/>
          <p:cNvPicPr/>
          <p:nvPr/>
        </p:nvPicPr>
        <p:blipFill>
          <a:blip r:embed="rId4"/>
          <a:stretch/>
        </p:blipFill>
        <p:spPr>
          <a:xfrm rot="20383200">
            <a:off x="2726640" y="682560"/>
            <a:ext cx="2028960" cy="845280"/>
          </a:xfrm>
          <a:prstGeom prst="rect">
            <a:avLst/>
          </a:prstGeom>
          <a:ln>
            <a:noFill/>
          </a:ln>
        </p:spPr>
      </p:pic>
      <p:sp>
        <p:nvSpPr>
          <p:cNvPr id="49" name="CustomShape 2"/>
          <p:cNvSpPr/>
          <p:nvPr/>
        </p:nvSpPr>
        <p:spPr>
          <a:xfrm>
            <a:off x="4238280" y="1357200"/>
            <a:ext cx="415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O reinado máis curto da historia de España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0" name="CustomShape 3"/>
          <p:cNvSpPr/>
          <p:nvPr/>
        </p:nvSpPr>
        <p:spPr>
          <a:xfrm>
            <a:off x="3318480" y="6072120"/>
            <a:ext cx="561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Felipe V na segunda fase do seu reinado, xa se cría unha ra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 Imagen" descr="fernando-vi-kLlF-U203200405948MiH-620x500@abc.jpg"/>
          <p:cNvPicPr/>
          <p:nvPr/>
        </p:nvPicPr>
        <p:blipFill>
          <a:blip r:embed="rId2"/>
          <a:stretch/>
        </p:blipFill>
        <p:spPr>
          <a:xfrm>
            <a:off x="214200" y="428760"/>
            <a:ext cx="5217480" cy="4214520"/>
          </a:xfrm>
          <a:prstGeom prst="rect">
            <a:avLst/>
          </a:prstGeom>
          <a:ln>
            <a:noFill/>
          </a:ln>
        </p:spPr>
      </p:pic>
      <p:pic>
        <p:nvPicPr>
          <p:cNvPr id="52" name="2 Imagen" descr="luis suarez.jpg"/>
          <p:cNvPicPr/>
          <p:nvPr/>
        </p:nvPicPr>
        <p:blipFill>
          <a:blip r:embed="rId3"/>
          <a:stretch/>
        </p:blipFill>
        <p:spPr>
          <a:xfrm>
            <a:off x="5786280" y="5143680"/>
            <a:ext cx="2895120" cy="1580760"/>
          </a:xfrm>
          <a:prstGeom prst="rect">
            <a:avLst/>
          </a:prstGeom>
          <a:ln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451800" y="4857840"/>
            <a:ext cx="4553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Fernando VI “O Xusto” “O Prudente”  146-1759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5500800" y="357120"/>
            <a:ext cx="3357360" cy="475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«ten uns impulsos moi grandes de morder a todo o mundo», escribiu o infante Luís á súa nai Isabel de Farnesio– e para calmalo fornecíanlle 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hlinkClick r:id="rId4"/>
              </a:rPr>
              <a:t>opio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; intentou suicidarse en varias ocasións e pediu veleno aos médicos ou armas de fogo aos membros da garda real; xogaba a finxir que estaba morto ou, envolvido nunha saba, a que era unha pantasma. Cada día estaba máis delgado e pálido, o que se unía ao deixamento no seu aseo persoal. Non durmía na cama senón sobre dúas cadeiras e unha banqueta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1 Imagen" descr="carlos_iii_espana.jpg"/>
          <p:cNvPicPr/>
          <p:nvPr/>
        </p:nvPicPr>
        <p:blipFill>
          <a:blip r:embed="rId2"/>
          <a:stretch/>
        </p:blipFill>
        <p:spPr>
          <a:xfrm>
            <a:off x="364862" y="242820"/>
            <a:ext cx="3882960" cy="3642840"/>
          </a:xfrm>
          <a:prstGeom prst="rect">
            <a:avLst/>
          </a:prstGeom>
          <a:ln>
            <a:noFill/>
          </a:ln>
        </p:spPr>
      </p:pic>
      <p:pic>
        <p:nvPicPr>
          <p:cNvPr id="56" name="2 Imagen" descr="carlosIII-kA1C-U70583698557mFI-624x385@RC.jpg"/>
          <p:cNvPicPr/>
          <p:nvPr/>
        </p:nvPicPr>
        <p:blipFill>
          <a:blip r:embed="rId3"/>
          <a:stretch/>
        </p:blipFill>
        <p:spPr>
          <a:xfrm>
            <a:off x="4168800" y="242820"/>
            <a:ext cx="4746960" cy="2928600"/>
          </a:xfrm>
          <a:prstGeom prst="rect">
            <a:avLst/>
          </a:prstGeom>
          <a:ln>
            <a:noFill/>
          </a:ln>
        </p:spPr>
      </p:pic>
      <p:sp>
        <p:nvSpPr>
          <p:cNvPr id="57" name="CustomShape 1"/>
          <p:cNvSpPr/>
          <p:nvPr/>
        </p:nvSpPr>
        <p:spPr>
          <a:xfrm>
            <a:off x="627840" y="6143760"/>
            <a:ext cx="5914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Carlos III “O Político” “O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mellor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alcalde de Madrid” 1759-1788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5" name="4 Imagen" descr="los-borbones-verdadero-origen-de-la-loteria-de-navidad.jpg">
            <a:extLst>
              <a:ext uri="{FF2B5EF4-FFF2-40B4-BE49-F238E27FC236}">
                <a16:creationId xmlns:a16="http://schemas.microsoft.com/office/drawing/2014/main" id="{A1E06F1F-69A9-4800-A69E-AEAB01F1989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68800" y="3078453"/>
            <a:ext cx="4892578" cy="2926800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CE1FB1-96FD-4378-A421-04E33EA9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2" y="3429000"/>
            <a:ext cx="3981648" cy="27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1 Imagen" descr="carlos-IV-de-españa.jpg"/>
          <p:cNvPicPr/>
          <p:nvPr/>
        </p:nvPicPr>
        <p:blipFill>
          <a:blip r:embed="rId2"/>
          <a:stretch/>
        </p:blipFill>
        <p:spPr>
          <a:xfrm>
            <a:off x="214200" y="142920"/>
            <a:ext cx="5761440" cy="3843000"/>
          </a:xfrm>
          <a:prstGeom prst="rect">
            <a:avLst/>
          </a:prstGeom>
          <a:ln>
            <a:noFill/>
          </a:ln>
        </p:spPr>
      </p:pic>
      <p:pic>
        <p:nvPicPr>
          <p:cNvPr id="59" name="2 Imagen" descr="Carlos IV copia.jpg"/>
          <p:cNvPicPr/>
          <p:nvPr/>
        </p:nvPicPr>
        <p:blipFill>
          <a:blip r:embed="rId3"/>
          <a:stretch/>
        </p:blipFill>
        <p:spPr>
          <a:xfrm>
            <a:off x="214200" y="3429000"/>
            <a:ext cx="5776920" cy="3033360"/>
          </a:xfrm>
          <a:prstGeom prst="rect">
            <a:avLst/>
          </a:prstGeom>
          <a:ln>
            <a:noFill/>
          </a:ln>
        </p:spPr>
      </p:pic>
      <p:sp>
        <p:nvSpPr>
          <p:cNvPr id="60" name="CustomShape 1"/>
          <p:cNvSpPr/>
          <p:nvPr/>
        </p:nvSpPr>
        <p:spPr>
          <a:xfrm>
            <a:off x="6369480" y="1285920"/>
            <a:ext cx="2189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Carlos IV ”O Cazador”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1788-1808 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1 Imagen" descr="familia-de-carlos-iv1.jpg"/>
          <p:cNvPicPr/>
          <p:nvPr/>
        </p:nvPicPr>
        <p:blipFill>
          <a:blip r:embed="rId2"/>
          <a:stretch/>
        </p:blipFill>
        <p:spPr>
          <a:xfrm>
            <a:off x="428760" y="186480"/>
            <a:ext cx="7786440" cy="609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2 Imagen" descr="Maria-Luisa-de-Parma.jpg"/>
          <p:cNvPicPr/>
          <p:nvPr/>
        </p:nvPicPr>
        <p:blipFill>
          <a:blip r:embed="rId2"/>
          <a:stretch/>
        </p:blipFill>
        <p:spPr>
          <a:xfrm>
            <a:off x="1428840" y="214200"/>
            <a:ext cx="2314080" cy="3285720"/>
          </a:xfrm>
          <a:prstGeom prst="rect">
            <a:avLst/>
          </a:prstGeom>
          <a:ln>
            <a:noFill/>
          </a:ln>
        </p:spPr>
      </p:pic>
      <p:pic>
        <p:nvPicPr>
          <p:cNvPr id="63" name="3 Imagen" descr="godoy.jpg"/>
          <p:cNvPicPr/>
          <p:nvPr/>
        </p:nvPicPr>
        <p:blipFill>
          <a:blip r:embed="rId3"/>
          <a:stretch/>
        </p:blipFill>
        <p:spPr>
          <a:xfrm>
            <a:off x="2357280" y="3000240"/>
            <a:ext cx="2255760" cy="299988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4857840" y="314316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5" name="5 Imagen" descr="don_Carlos,_by_Vicente_Lopez.JPG"/>
          <p:cNvPicPr/>
          <p:nvPr/>
        </p:nvPicPr>
        <p:blipFill>
          <a:blip r:embed="rId4"/>
          <a:stretch/>
        </p:blipFill>
        <p:spPr>
          <a:xfrm>
            <a:off x="6357960" y="357120"/>
            <a:ext cx="2092680" cy="2719440"/>
          </a:xfrm>
          <a:prstGeom prst="rect">
            <a:avLst/>
          </a:prstGeom>
          <a:ln>
            <a:noFill/>
          </a:ln>
        </p:spPr>
      </p:pic>
      <p:pic>
        <p:nvPicPr>
          <p:cNvPr id="66" name="6 Imagen" descr="Fernando_VII_-_Vicente_López.jpg"/>
          <p:cNvPicPr/>
          <p:nvPr/>
        </p:nvPicPr>
        <p:blipFill>
          <a:blip r:embed="rId5"/>
          <a:stretch/>
        </p:blipFill>
        <p:spPr>
          <a:xfrm>
            <a:off x="6282720" y="3429000"/>
            <a:ext cx="2209680" cy="2999880"/>
          </a:xfrm>
          <a:prstGeom prst="rect">
            <a:avLst/>
          </a:prstGeom>
          <a:ln>
            <a:noFill/>
          </a:ln>
        </p:spPr>
      </p:pic>
      <p:pic>
        <p:nvPicPr>
          <p:cNvPr id="67" name="1 Imagen" descr="carlos IV.jpg"/>
          <p:cNvPicPr/>
          <p:nvPr/>
        </p:nvPicPr>
        <p:blipFill>
          <a:blip r:embed="rId6"/>
          <a:stretch/>
        </p:blipFill>
        <p:spPr>
          <a:xfrm>
            <a:off x="357120" y="3000240"/>
            <a:ext cx="1999800" cy="299772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214200" y="6000840"/>
            <a:ext cx="2214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Carlos IV “O cazador” 1788-1808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69" name="CustomShape 3"/>
          <p:cNvSpPr/>
          <p:nvPr/>
        </p:nvSpPr>
        <p:spPr>
          <a:xfrm>
            <a:off x="2643120" y="6000840"/>
            <a:ext cx="17856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Godoy “ O príncipe da paz”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70" name="CustomShape 4"/>
          <p:cNvSpPr/>
          <p:nvPr/>
        </p:nvSpPr>
        <p:spPr>
          <a:xfrm>
            <a:off x="357120" y="928800"/>
            <a:ext cx="928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Mª Luisa de Parma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71" name="CustomShape 5"/>
          <p:cNvSpPr/>
          <p:nvPr/>
        </p:nvSpPr>
        <p:spPr>
          <a:xfrm>
            <a:off x="4929120" y="857160"/>
            <a:ext cx="128556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Carlos María Isidro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“Don Carlos”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“Carlos V”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72" name="CustomShape 6"/>
          <p:cNvSpPr/>
          <p:nvPr/>
        </p:nvSpPr>
        <p:spPr>
          <a:xfrm>
            <a:off x="4929120" y="4143240"/>
            <a:ext cx="1071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Fernando VII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1 Imagen" descr="Ferdinand_VII_of_Spain_(1814)_by_Goya.jpg"/>
          <p:cNvPicPr/>
          <p:nvPr/>
        </p:nvPicPr>
        <p:blipFill>
          <a:blip r:embed="rId2"/>
          <a:stretch/>
        </p:blipFill>
        <p:spPr>
          <a:xfrm>
            <a:off x="214200" y="142920"/>
            <a:ext cx="2725560" cy="4000320"/>
          </a:xfrm>
          <a:prstGeom prst="rect">
            <a:avLst/>
          </a:prstGeom>
          <a:ln>
            <a:noFill/>
          </a:ln>
        </p:spPr>
      </p:pic>
      <p:pic>
        <p:nvPicPr>
          <p:cNvPr id="74" name="2 Imagen" descr="Fernando VII.png"/>
          <p:cNvPicPr/>
          <p:nvPr/>
        </p:nvPicPr>
        <p:blipFill>
          <a:blip r:embed="rId3"/>
          <a:stretch/>
        </p:blipFill>
        <p:spPr>
          <a:xfrm>
            <a:off x="2714760" y="142920"/>
            <a:ext cx="4785840" cy="2579760"/>
          </a:xfrm>
          <a:prstGeom prst="rect">
            <a:avLst/>
          </a:prstGeom>
          <a:ln>
            <a:noFill/>
          </a:ln>
        </p:spPr>
      </p:pic>
      <p:pic>
        <p:nvPicPr>
          <p:cNvPr id="75" name="3 Imagen" descr="fernando-vii.jpg"/>
          <p:cNvPicPr/>
          <p:nvPr/>
        </p:nvPicPr>
        <p:blipFill>
          <a:blip r:embed="rId4"/>
          <a:stretch/>
        </p:blipFill>
        <p:spPr>
          <a:xfrm>
            <a:off x="2786040" y="2428920"/>
            <a:ext cx="3285720" cy="2464200"/>
          </a:xfrm>
          <a:prstGeom prst="rect">
            <a:avLst/>
          </a:prstGeom>
          <a:ln>
            <a:noFill/>
          </a:ln>
        </p:spPr>
      </p:pic>
      <p:sp>
        <p:nvSpPr>
          <p:cNvPr id="76" name="CustomShape 1"/>
          <p:cNvSpPr/>
          <p:nvPr/>
        </p:nvSpPr>
        <p:spPr>
          <a:xfrm rot="16200000" flipH="1">
            <a:off x="6072480" y="2786040"/>
            <a:ext cx="856800" cy="85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7" name="7 Imagen" descr="Isabel_de_Borbón_y_Borbón-Dos_Sicilias.jpg"/>
          <p:cNvPicPr/>
          <p:nvPr/>
        </p:nvPicPr>
        <p:blipFill>
          <a:blip r:embed="rId5"/>
          <a:stretch/>
        </p:blipFill>
        <p:spPr>
          <a:xfrm>
            <a:off x="6572160" y="3714840"/>
            <a:ext cx="2226240" cy="2971440"/>
          </a:xfrm>
          <a:prstGeom prst="rect">
            <a:avLst/>
          </a:prstGeom>
          <a:ln>
            <a:noFill/>
          </a:ln>
        </p:spPr>
      </p:pic>
      <p:sp>
        <p:nvSpPr>
          <p:cNvPr id="78" name="CustomShape 2"/>
          <p:cNvSpPr/>
          <p:nvPr/>
        </p:nvSpPr>
        <p:spPr>
          <a:xfrm>
            <a:off x="857160" y="5429160"/>
            <a:ext cx="5285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Fernando VII “O desexado” “O rei felón” 1814-33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371</Words>
  <Application>Microsoft Office PowerPoint</Application>
  <PresentationFormat>Presentación en pantalla (4:3)</PresentationFormat>
  <Paragraphs>44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Symbol</vt:lpstr>
      <vt:lpstr>Times New Roman</vt:lpstr>
      <vt:lpstr>Wingdings</vt:lpstr>
      <vt:lpstr>Office Theme</vt:lpstr>
      <vt:lpstr>REIS E REPÚBLICAS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http://www.centor.mx.gd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Centor</dc:creator>
  <dc:description/>
  <cp:lastModifiedBy>USUARIO</cp:lastModifiedBy>
  <cp:revision>26</cp:revision>
  <dcterms:created xsi:type="dcterms:W3CDTF">2019-01-03T11:30:01Z</dcterms:created>
  <dcterms:modified xsi:type="dcterms:W3CDTF">2024-11-25T12:48:27Z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http://www.centor.mx.gd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Presentación en pantalla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18</vt:i4>
  </property>
</Properties>
</file>