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A23AB-02FB-4EB8-96AA-A08AA4A6D8E8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5A23AB-02FB-4EB8-96AA-A08AA4A6D8E8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98BB89-6C30-44E8-8C64-137554E6D2A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ES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028" y="4214818"/>
            <a:ext cx="3903916" cy="240652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28596" y="0"/>
            <a:ext cx="821537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 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21</a:t>
            </a:r>
            <a:endParaRPr lang="es-E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 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AGONÍA DO 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FRANQUISMO Á CONSTITUCIÓN DE 1978.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Imagen" descr="ESP38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000504"/>
            <a:ext cx="2584133" cy="2714644"/>
          </a:xfrm>
          <a:prstGeom prst="rect">
            <a:avLst/>
          </a:prstGeom>
        </p:spPr>
      </p:pic>
      <p:pic>
        <p:nvPicPr>
          <p:cNvPr id="8" name="7 Imagen" descr="fran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40" y="928669"/>
            <a:ext cx="3127538" cy="1757279"/>
          </a:xfrm>
          <a:prstGeom prst="rect">
            <a:avLst/>
          </a:prstGeom>
        </p:spPr>
      </p:pic>
      <p:pic>
        <p:nvPicPr>
          <p:cNvPr id="9" name="8 Imagen" descr="franc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928670"/>
            <a:ext cx="3143272" cy="1782236"/>
          </a:xfrm>
          <a:prstGeom prst="rect">
            <a:avLst/>
          </a:prstGeom>
        </p:spPr>
      </p:pic>
      <p:pic>
        <p:nvPicPr>
          <p:cNvPr id="10" name="9 Imagen" descr="franco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928670"/>
            <a:ext cx="2060266" cy="177595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142976" y="2928934"/>
            <a:ext cx="707236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 tempo non pasa en balde. A mediados dos 70 Franco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está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maior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nótase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 ambiente que se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aveciñan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cambios.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00px-Papeletareferendum19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426" y="285729"/>
            <a:ext cx="3935977" cy="2857519"/>
          </a:xfrm>
          <a:prstGeom prst="rect">
            <a:avLst/>
          </a:prstGeom>
        </p:spPr>
      </p:pic>
      <p:pic>
        <p:nvPicPr>
          <p:cNvPr id="3" name="2 Imagen" descr="20161212164002485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719" y="285728"/>
            <a:ext cx="4572000" cy="3371850"/>
          </a:xfrm>
          <a:prstGeom prst="rect">
            <a:avLst/>
          </a:prstGeom>
        </p:spPr>
      </p:pic>
      <p:pic>
        <p:nvPicPr>
          <p:cNvPr id="4" name="3 Imagen" descr="Cartel_Referendum_Democracia_España_197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214686"/>
            <a:ext cx="2452848" cy="341352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214810" y="4429132"/>
            <a:ext cx="435771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Só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falta a ratificación en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referendum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esta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acadarse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15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decembro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1976 por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ampla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maioría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pluralidade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política está a piques de (re)aparecer.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grapo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92387">
            <a:off x="667038" y="1228362"/>
            <a:ext cx="3024534" cy="4175707"/>
          </a:xfrm>
          <a:prstGeom prst="rect">
            <a:avLst/>
          </a:prstGeom>
        </p:spPr>
      </p:pic>
      <p:pic>
        <p:nvPicPr>
          <p:cNvPr id="3" name="6 Imagen" descr="secuestro gra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68690">
            <a:off x="2862925" y="1263750"/>
            <a:ext cx="2729608" cy="3889690"/>
          </a:xfrm>
          <a:prstGeom prst="rect">
            <a:avLst/>
          </a:prstGeom>
        </p:spPr>
      </p:pic>
      <p:sp>
        <p:nvSpPr>
          <p:cNvPr id="4" name="7 CuadroTexto"/>
          <p:cNvSpPr txBox="1"/>
          <p:nvPr/>
        </p:nvSpPr>
        <p:spPr>
          <a:xfrm>
            <a:off x="6516216" y="908720"/>
            <a:ext cx="2214578" cy="507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 convulsa situación política e social do momento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chegou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un punto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álxido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coñecida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como “Semana Negra” a principios de 1977.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Organizacións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terroristas de extrema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esquerda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como o GRAPO golpean ó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suás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9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Matanza-de-Ato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4036231" cy="5715016"/>
          </a:xfrm>
          <a:prstGeom prst="rect">
            <a:avLst/>
          </a:prstGeom>
        </p:spPr>
      </p:pic>
      <p:pic>
        <p:nvPicPr>
          <p:cNvPr id="3" name="3 Imagen" descr="MatanzaabogadosAtocha_thumb_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975268">
            <a:off x="3455045" y="2187617"/>
            <a:ext cx="3716873" cy="2892697"/>
          </a:xfrm>
          <a:prstGeom prst="rect">
            <a:avLst/>
          </a:prstGeom>
        </p:spPr>
      </p:pic>
      <p:pic>
        <p:nvPicPr>
          <p:cNvPr id="4" name="4 Imagen" descr="av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357694"/>
            <a:ext cx="4024320" cy="2116014"/>
          </a:xfrm>
          <a:prstGeom prst="rect">
            <a:avLst/>
          </a:prstGeom>
        </p:spPr>
      </p:pic>
      <p:sp>
        <p:nvSpPr>
          <p:cNvPr id="5" name="6 CuadroTexto"/>
          <p:cNvSpPr txBox="1"/>
          <p:nvPr/>
        </p:nvSpPr>
        <p:spPr>
          <a:xfrm>
            <a:off x="4786314" y="285728"/>
            <a:ext cx="392909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ultradereita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tamén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desencadea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violenta campaña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feitos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culmina coa “Matanza de Atocha”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son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asasinados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5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avogados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laboralistas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vencellados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ó PCE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977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 descr="elecciones 19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4071934" cy="2704019"/>
          </a:xfrm>
          <a:prstGeom prst="rect">
            <a:avLst/>
          </a:prstGeom>
        </p:spPr>
      </p:pic>
      <p:pic>
        <p:nvPicPr>
          <p:cNvPr id="3" name="4 Imagen" descr="elecciones-19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214686"/>
            <a:ext cx="5229847" cy="3357562"/>
          </a:xfrm>
          <a:prstGeom prst="rect">
            <a:avLst/>
          </a:prstGeom>
        </p:spPr>
      </p:pic>
      <p:pic>
        <p:nvPicPr>
          <p:cNvPr id="4" name="5 Imagen" descr="eleccio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214290"/>
            <a:ext cx="4734057" cy="2714620"/>
          </a:xfrm>
          <a:prstGeom prst="rect">
            <a:avLst/>
          </a:prstGeom>
        </p:spPr>
      </p:pic>
      <p:sp>
        <p:nvSpPr>
          <p:cNvPr id="5" name="6 CuadroTexto"/>
          <p:cNvSpPr txBox="1"/>
          <p:nvPr/>
        </p:nvSpPr>
        <p:spPr>
          <a:xfrm>
            <a:off x="5715008" y="3164681"/>
            <a:ext cx="3143272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Suárez convoca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o 15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xuño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1977.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Concorren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gran número de partidos  (82)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recentemente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legalizados.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a prensa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fale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“Sopa de siglas”.</a:t>
            </a:r>
          </a:p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tarde, en 2008 serán 98 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 se presenten.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0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9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690916"/>
            <a:ext cx="6786610" cy="3167083"/>
          </a:xfrm>
          <a:prstGeom prst="rect">
            <a:avLst/>
          </a:prstGeom>
        </p:spPr>
      </p:pic>
      <p:sp>
        <p:nvSpPr>
          <p:cNvPr id="3" name="3 CuadroTexto"/>
          <p:cNvSpPr txBox="1"/>
          <p:nvPr/>
        </p:nvSpPr>
        <p:spPr>
          <a:xfrm>
            <a:off x="0" y="0"/>
            <a:ext cx="3500462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Houbo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alta participación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cidadá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nestas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históricas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primeiras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trala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ditadura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Votou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das ¾ partes do electorado, inclinándose 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candidaturas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centrodereita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centroesquerda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UCD do presidente Suárez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consegue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vitoria se ben con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maioría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relativa.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4 Imagen" descr="c-elecciones-1977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9" y="0"/>
            <a:ext cx="5572132" cy="41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4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actos monclo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85728"/>
            <a:ext cx="3792188" cy="2536597"/>
          </a:xfrm>
          <a:prstGeom prst="rect">
            <a:avLst/>
          </a:prstGeom>
        </p:spPr>
      </p:pic>
      <p:pic>
        <p:nvPicPr>
          <p:cNvPr id="3" name="2 Imagen" descr="pactos monclo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9477" y="3575430"/>
            <a:ext cx="3768299" cy="2715825"/>
          </a:xfrm>
          <a:prstGeom prst="rect">
            <a:avLst/>
          </a:prstGeom>
        </p:spPr>
      </p:pic>
      <p:sp>
        <p:nvSpPr>
          <p:cNvPr id="4" name="4 CuadroTexto"/>
          <p:cNvSpPr txBox="1"/>
          <p:nvPr/>
        </p:nvSpPr>
        <p:spPr>
          <a:xfrm>
            <a:off x="428596" y="142852"/>
            <a:ext cx="3429024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Os “Pactos da Moncloa” significaron un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acordo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entre 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importantes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forzas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políticas do momento para afrontar a delicada situación económica e social.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Foron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dous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natureza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económica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outro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política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xurídica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5 Imagen" descr="bloque-12-la-transicin-y-los-gobiernos-democrticos-15-6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928934"/>
            <a:ext cx="4872382" cy="365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46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constitu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696892"/>
            <a:ext cx="3929090" cy="2946818"/>
          </a:xfrm>
          <a:prstGeom prst="rect">
            <a:avLst/>
          </a:prstGeom>
        </p:spPr>
      </p:pic>
      <p:pic>
        <p:nvPicPr>
          <p:cNvPr id="3" name="3 Imagen" descr="pais con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0"/>
            <a:ext cx="4887363" cy="2862598"/>
          </a:xfrm>
          <a:prstGeom prst="rect">
            <a:avLst/>
          </a:prstGeom>
        </p:spPr>
      </p:pic>
      <p:pic>
        <p:nvPicPr>
          <p:cNvPr id="4" name="5 Imagen" descr="25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85728"/>
            <a:ext cx="3000396" cy="2007459"/>
          </a:xfrm>
          <a:prstGeom prst="rect">
            <a:avLst/>
          </a:prstGeom>
        </p:spPr>
      </p:pic>
      <p:pic>
        <p:nvPicPr>
          <p:cNvPr id="5" name="7 Imagen" descr="1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2571744"/>
            <a:ext cx="3127987" cy="2179959"/>
          </a:xfrm>
          <a:prstGeom prst="rect">
            <a:avLst/>
          </a:prstGeom>
        </p:spPr>
      </p:pic>
      <p:sp>
        <p:nvSpPr>
          <p:cNvPr id="6" name="8 CuadroTexto"/>
          <p:cNvSpPr txBox="1"/>
          <p:nvPr/>
        </p:nvSpPr>
        <p:spPr>
          <a:xfrm>
            <a:off x="4714876" y="5103674"/>
            <a:ext cx="392909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comisión composta por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membros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diferentes tendencias políticas  redacta a Constitución de 1978 que será sometida a referendo.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4 Imagen" descr="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44840" y="2285992"/>
            <a:ext cx="1827212" cy="271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82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diario-16-constitución-espsñola-19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798896" cy="5429288"/>
          </a:xfrm>
          <a:prstGeom prst="rect">
            <a:avLst/>
          </a:prstGeom>
        </p:spPr>
      </p:pic>
      <p:pic>
        <p:nvPicPr>
          <p:cNvPr id="3" name="3 Imagen" descr="abc-portada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0958" y="357166"/>
            <a:ext cx="3935704" cy="5429288"/>
          </a:xfrm>
          <a:prstGeom prst="rect">
            <a:avLst/>
          </a:prstGeom>
        </p:spPr>
      </p:pic>
      <p:sp>
        <p:nvSpPr>
          <p:cNvPr id="4" name="5 CuadroTexto"/>
          <p:cNvSpPr txBox="1"/>
          <p:nvPr/>
        </p:nvSpPr>
        <p:spPr>
          <a:xfrm>
            <a:off x="2928926" y="6072206"/>
            <a:ext cx="30003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pobo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dá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“si”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quero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95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ietemapoliticoespac3b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8571550" cy="5219721"/>
          </a:xfrm>
          <a:prstGeom prst="rect">
            <a:avLst/>
          </a:prstGeom>
        </p:spPr>
      </p:pic>
      <p:sp>
        <p:nvSpPr>
          <p:cNvPr id="3" name="3 CuadroTexto"/>
          <p:cNvSpPr txBox="1"/>
          <p:nvPr/>
        </p:nvSpPr>
        <p:spPr>
          <a:xfrm>
            <a:off x="1142976" y="214290"/>
            <a:ext cx="67866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Coa aprobación do texto constitucional de 1978 quedan asentadas as bases do sistema político español.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04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ca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28604"/>
            <a:ext cx="3929058" cy="2773065"/>
          </a:xfrm>
          <a:prstGeom prst="rect">
            <a:avLst/>
          </a:prstGeom>
        </p:spPr>
      </p:pic>
      <p:pic>
        <p:nvPicPr>
          <p:cNvPr id="3" name="2 Imagen" descr="Procedimientos+de+acceso+a+la+autonomí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5214942" cy="3911207"/>
          </a:xfrm>
          <a:prstGeom prst="rect">
            <a:avLst/>
          </a:prstGeom>
        </p:spPr>
      </p:pic>
      <p:pic>
        <p:nvPicPr>
          <p:cNvPr id="4" name="4 Imagen" descr="slide_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2062" y="3286124"/>
            <a:ext cx="3951938" cy="3286148"/>
          </a:xfrm>
          <a:prstGeom prst="rect">
            <a:avLst/>
          </a:prstGeom>
        </p:spPr>
      </p:pic>
      <p:sp>
        <p:nvSpPr>
          <p:cNvPr id="5" name="5 CuadroTexto"/>
          <p:cNvSpPr txBox="1"/>
          <p:nvPr/>
        </p:nvSpPr>
        <p:spPr>
          <a:xfrm>
            <a:off x="285720" y="4429132"/>
            <a:ext cx="4500594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Constitución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fálase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Estado unitario pero descentralizado administrativamente en Comunidades Autónomas. Estas serán 17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terán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transferidas competencias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determinadas áreas.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8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tentado-carrero-blanco-retr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6100252" cy="3429024"/>
          </a:xfrm>
          <a:prstGeom prst="rect">
            <a:avLst/>
          </a:prstGeom>
        </p:spPr>
      </p:pic>
      <p:pic>
        <p:nvPicPr>
          <p:cNvPr id="5" name="4 Imagen" descr="coche carr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143380"/>
            <a:ext cx="3587045" cy="2071702"/>
          </a:xfrm>
          <a:prstGeom prst="rect">
            <a:avLst/>
          </a:prstGeom>
        </p:spPr>
      </p:pic>
      <p:pic>
        <p:nvPicPr>
          <p:cNvPr id="6" name="5 Imagen" descr="DReJNekUEAA7rO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830839"/>
            <a:ext cx="5000660" cy="2812871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643702" y="642918"/>
            <a:ext cx="214314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“Operación Ogro” de ETA acaba coa vida de Carrero Blanco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practicamente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posibilidade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un franquismo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Franco.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ley_dhon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8518773" cy="4779978"/>
          </a:xfrm>
          <a:prstGeom prst="rect">
            <a:avLst/>
          </a:prstGeom>
        </p:spPr>
      </p:pic>
      <p:sp>
        <p:nvSpPr>
          <p:cNvPr id="3" name="3 CuadroTexto"/>
          <p:cNvSpPr txBox="1"/>
          <p:nvPr/>
        </p:nvSpPr>
        <p:spPr>
          <a:xfrm>
            <a:off x="1000100" y="285728"/>
            <a:ext cx="7143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Regúlanse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número de representantes no Parlamento e o método para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adxudicar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escanos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Utilízase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D´Hont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O cal favorece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ós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partidos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maioritarios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dá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facilidade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formar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maiorías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parlamentarias.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1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400px-Diputados_por_circunscripción_(elecciones_al_Congreso_de_los_Diputados,_2019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786346" cy="4104292"/>
          </a:xfrm>
          <a:prstGeom prst="rect">
            <a:avLst/>
          </a:prstGeom>
        </p:spPr>
      </p:pic>
      <p:pic>
        <p:nvPicPr>
          <p:cNvPr id="3" name="2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0449" y="0"/>
            <a:ext cx="3273551" cy="2143116"/>
          </a:xfrm>
          <a:prstGeom prst="rect">
            <a:avLst/>
          </a:prstGeom>
        </p:spPr>
      </p:pic>
      <p:pic>
        <p:nvPicPr>
          <p:cNvPr id="4" name="4 Imagen" descr="PAPELETA SENADO 11 ZARAGO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980008"/>
            <a:ext cx="4000496" cy="4856444"/>
          </a:xfrm>
          <a:prstGeom prst="rect">
            <a:avLst/>
          </a:prstGeom>
        </p:spPr>
      </p:pic>
      <p:pic>
        <p:nvPicPr>
          <p:cNvPr id="5" name="5 Imagen" descr="congre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74555"/>
            <a:ext cx="2143108" cy="2983445"/>
          </a:xfrm>
          <a:prstGeom prst="rect">
            <a:avLst/>
          </a:prstGeom>
        </p:spPr>
      </p:pic>
      <p:sp>
        <p:nvSpPr>
          <p:cNvPr id="6" name="6 CuadroTexto"/>
          <p:cNvSpPr txBox="1"/>
          <p:nvPr/>
        </p:nvSpPr>
        <p:spPr>
          <a:xfrm>
            <a:off x="2214546" y="4357694"/>
            <a:ext cx="278608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circunscripción electoral é a provincia con representación proporcional á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poboación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Listas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abertas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o Senado e pechadas para o Congreso.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90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forma constitu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85728"/>
            <a:ext cx="5412917" cy="630686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28596" y="428604"/>
            <a:ext cx="2500330" cy="59093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constitución é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ambigüa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o cal permite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interpretacións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texto. Como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vimos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noutras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precedentes (1876)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isto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permite que funcione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retoques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independentemente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partido que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parte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modificación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esixe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requisitos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esixentes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(votación de 3/5das cámaras e ratificación popular en referendo).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6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rlos-arias-navarro-1908-1989-el-presidente-del-gobierno-espanol-foto-de-1975-p9gkj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0"/>
            <a:ext cx="4574488" cy="2786058"/>
          </a:xfrm>
          <a:prstGeom prst="rect">
            <a:avLst/>
          </a:prstGeom>
        </p:spPr>
      </p:pic>
      <p:pic>
        <p:nvPicPr>
          <p:cNvPr id="7" name="6 Imagen" descr="francor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927149"/>
            <a:ext cx="5072066" cy="393085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857224" y="214290"/>
            <a:ext cx="228601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presidencia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goberno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recae en Arias Navarro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intenta  conciliar as posturas dos aperturistas e o “búnker”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29322" y="3786190"/>
            <a:ext cx="2428892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Juan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arlos, designado como sucesor á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Xefatura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Estado,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adquirindo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responsabilidades a medida que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saúde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ditador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empeora.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rcha 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0398" y="285728"/>
            <a:ext cx="5101434" cy="2870201"/>
          </a:xfrm>
          <a:prstGeom prst="rect">
            <a:avLst/>
          </a:prstGeom>
        </p:spPr>
      </p:pic>
      <p:pic>
        <p:nvPicPr>
          <p:cNvPr id="3" name="2 Imagen" descr="marcha ver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5" y="3429001"/>
            <a:ext cx="5143793" cy="314628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42844" y="142852"/>
            <a:ext cx="3286148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Ás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dificultades no interior, marcadas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conflitividade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social ,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únese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1975 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crise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colonia do Sahara. 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coñecida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como “Marcha Verde” consiste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invasión pacífica por parte de Marrocos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deses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territorios, os cales acabarán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caendo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seu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poder.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4 Imagen" descr="2c24f8b1cf819b5527f7a235968d8e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616292"/>
            <a:ext cx="2214578" cy="30522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rancoentub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168162" cy="4143404"/>
          </a:xfrm>
          <a:prstGeom prst="rect">
            <a:avLst/>
          </a:prstGeom>
        </p:spPr>
      </p:pic>
      <p:pic>
        <p:nvPicPr>
          <p:cNvPr id="3" name="2 Imagen" descr="franco cada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14290"/>
            <a:ext cx="4429156" cy="2480327"/>
          </a:xfrm>
          <a:prstGeom prst="rect">
            <a:avLst/>
          </a:prstGeom>
        </p:spPr>
      </p:pic>
      <p:pic>
        <p:nvPicPr>
          <p:cNvPr id="4" name="3 Imagen" descr="francohamuer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572008"/>
            <a:ext cx="3214710" cy="2014854"/>
          </a:xfrm>
          <a:prstGeom prst="rect">
            <a:avLst/>
          </a:prstGeom>
        </p:spPr>
      </p:pic>
      <p:pic>
        <p:nvPicPr>
          <p:cNvPr id="5" name="4 Imagen" descr="lu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92714" y="3786190"/>
            <a:ext cx="4394128" cy="291064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286248" y="2857496"/>
            <a:ext cx="457203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Franco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morre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20 de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novembro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1975 tras 36 anos no poder.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-fqu3wW0AAHKM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3494215" cy="4786346"/>
          </a:xfrm>
          <a:prstGeom prst="rect">
            <a:avLst/>
          </a:prstGeom>
        </p:spPr>
      </p:pic>
      <p:pic>
        <p:nvPicPr>
          <p:cNvPr id="3" name="2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054" y="5006463"/>
            <a:ext cx="3720886" cy="1708685"/>
          </a:xfrm>
          <a:prstGeom prst="rect">
            <a:avLst/>
          </a:prstGeom>
        </p:spPr>
      </p:pic>
      <p:pic>
        <p:nvPicPr>
          <p:cNvPr id="4" name="3 Imagen" descr="juancar y suare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0333" y="3857628"/>
            <a:ext cx="4889509" cy="285750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72000" y="428604"/>
            <a:ext cx="3571900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Juan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arlos,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definitivamente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Xefe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Estado,  non confía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nun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Arias Navarro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pouco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proclive  á apertura democrática e desgastado por graves altercados públicos durante 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súa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presidencia.</a:t>
            </a:r>
          </a:p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escoller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Adolfo Suárez para ese delicado cargo.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arrillo felipe suar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643314"/>
            <a:ext cx="6365392" cy="2996210"/>
          </a:xfrm>
          <a:prstGeom prst="rect">
            <a:avLst/>
          </a:prstGeom>
        </p:spPr>
      </p:pic>
      <p:pic>
        <p:nvPicPr>
          <p:cNvPr id="4" name="3 Imagen" descr="adolf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58" y="142852"/>
            <a:ext cx="4357718" cy="2451216"/>
          </a:xfrm>
          <a:prstGeom prst="rect">
            <a:avLst/>
          </a:prstGeom>
        </p:spPr>
      </p:pic>
      <p:pic>
        <p:nvPicPr>
          <p:cNvPr id="6" name="5 Imagen" descr="felipe y carrril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42852"/>
            <a:ext cx="4321013" cy="242889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85720" y="2643182"/>
            <a:ext cx="8429684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presidente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intentar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achegarse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ós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líderes da oposición democrática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artellada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Plataxunta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Santiago Carrillo do PCE e Felipe González do PSOE.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rrillo perru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857232"/>
            <a:ext cx="6350046" cy="3571901"/>
          </a:xfrm>
          <a:prstGeom prst="rect">
            <a:avLst/>
          </a:prstGeom>
        </p:spPr>
      </p:pic>
      <p:pic>
        <p:nvPicPr>
          <p:cNvPr id="4" name="3 Imagen" descr="espaa-cartel-de-propaganda-poltica-con-la-caricatura-de-adolfo-surez-vistiendo-el-uniforme-de-falange-espaola-aos-1975-P7RFJ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2358173" cy="485776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42910" y="5286388"/>
            <a:ext cx="792961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líder comunista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chega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dende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 exilio e ten que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facelo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“disfrazado”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cunha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perruca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aínda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estaba considerado un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fóra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Suárez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vai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ser criticado ferozmente polos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seus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antigos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correlixionarios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por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manter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negociacións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 Carrillo.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ey reforma polit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876"/>
            <a:ext cx="8510005" cy="3013635"/>
          </a:xfrm>
          <a:prstGeom prst="rect">
            <a:avLst/>
          </a:prstGeom>
        </p:spPr>
      </p:pic>
      <p:pic>
        <p:nvPicPr>
          <p:cNvPr id="3" name="2 Imagen" descr="cortes haraki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14290"/>
            <a:ext cx="5500726" cy="309415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57158" y="571480"/>
            <a:ext cx="2714644" cy="25853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a Reforma política significa a disolución das Cortes franquistas, ó ser aprobada por estas serán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coñecidas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como as “Cortes harakiri”. O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Réxime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acaba de suicidarse.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116</TotalTime>
  <Words>715</Words>
  <Application>Microsoft Office PowerPoint</Application>
  <PresentationFormat>Presentación en pantalla (4:3)</PresentationFormat>
  <Paragraphs>29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Constantia</vt:lpstr>
      <vt:lpstr>Verdana</vt:lpstr>
      <vt:lpstr>Wingdings 2</vt:lpstr>
      <vt:lpstr>Papel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http://www.centor.mx.gd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User</cp:lastModifiedBy>
  <cp:revision>13</cp:revision>
  <dcterms:created xsi:type="dcterms:W3CDTF">2020-05-04T15:24:48Z</dcterms:created>
  <dcterms:modified xsi:type="dcterms:W3CDTF">2023-01-01T09:45:14Z</dcterms:modified>
</cp:coreProperties>
</file>