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1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52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riángulo isósceles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605196B4-E60A-4AFD-B2EA-896A1A10A89F}" type="datetimeFigureOut">
              <a:rPr lang="es-ES" smtClean="0"/>
              <a:pPr/>
              <a:t>27/02/2023</a:t>
            </a:fld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s-E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830752CF-84C2-4017-B3E9-77B0A640601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196B4-E60A-4AFD-B2EA-896A1A10A89F}" type="datetimeFigureOut">
              <a:rPr lang="es-ES" smtClean="0"/>
              <a:pPr/>
              <a:t>27/02/2023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752CF-84C2-4017-B3E9-77B0A640601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196B4-E60A-4AFD-B2EA-896A1A10A89F}" type="datetimeFigureOut">
              <a:rPr lang="es-ES" smtClean="0"/>
              <a:pPr/>
              <a:t>27/02/2023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752CF-84C2-4017-B3E9-77B0A640601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605196B4-E60A-4AFD-B2EA-896A1A10A89F}" type="datetimeFigureOut">
              <a:rPr lang="es-ES" smtClean="0"/>
              <a:pPr/>
              <a:t>27/02/2023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752CF-84C2-4017-B3E9-77B0A640601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riángulo rectángulo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Triángulo isósceles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605196B4-E60A-4AFD-B2EA-896A1A10A89F}" type="datetimeFigureOut">
              <a:rPr lang="es-ES" smtClean="0"/>
              <a:pPr/>
              <a:t>27/02/2023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830752CF-84C2-4017-B3E9-77B0A640601D}" type="slidenum">
              <a:rPr lang="es-ES" smtClean="0"/>
              <a:pPr/>
              <a:t>‹Nº›</a:t>
            </a:fld>
            <a:endParaRPr lang="es-ES"/>
          </a:p>
        </p:txBody>
      </p:sp>
      <p:cxnSp>
        <p:nvCxnSpPr>
          <p:cNvPr id="11" name="10 Conector recto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605196B4-E60A-4AFD-B2EA-896A1A10A89F}" type="datetimeFigureOut">
              <a:rPr lang="es-ES" smtClean="0"/>
              <a:pPr/>
              <a:t>27/02/2023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830752CF-84C2-4017-B3E9-77B0A640601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605196B4-E60A-4AFD-B2EA-896A1A10A89F}" type="datetimeFigureOut">
              <a:rPr lang="es-ES" smtClean="0"/>
              <a:pPr/>
              <a:t>27/02/2023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830752CF-84C2-4017-B3E9-77B0A640601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196B4-E60A-4AFD-B2EA-896A1A10A89F}" type="datetimeFigureOut">
              <a:rPr lang="es-ES" smtClean="0"/>
              <a:pPr/>
              <a:t>27/02/2023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752CF-84C2-4017-B3E9-77B0A640601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605196B4-E60A-4AFD-B2EA-896A1A10A89F}" type="datetimeFigureOut">
              <a:rPr lang="es-ES" smtClean="0"/>
              <a:pPr/>
              <a:t>27/02/2023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830752CF-84C2-4017-B3E9-77B0A640601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605196B4-E60A-4AFD-B2EA-896A1A10A89F}" type="datetimeFigureOut">
              <a:rPr lang="es-ES" smtClean="0"/>
              <a:pPr/>
              <a:t>27/02/2023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830752CF-84C2-4017-B3E9-77B0A640601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605196B4-E60A-4AFD-B2EA-896A1A10A89F}" type="datetimeFigureOut">
              <a:rPr lang="es-ES" smtClean="0"/>
              <a:pPr/>
              <a:t>27/02/2023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830752CF-84C2-4017-B3E9-77B0A640601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Triángulo rectángulo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7 Conector recto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605196B4-E60A-4AFD-B2EA-896A1A10A89F}" type="datetimeFigureOut">
              <a:rPr lang="es-ES" smtClean="0"/>
              <a:pPr/>
              <a:t>27/02/2023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s-E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830752CF-84C2-4017-B3E9-77B0A640601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es-ES" sz="4800" b="1" dirty="0" smtClean="0"/>
              <a:t>PRESIDENTES ASASINADOS</a:t>
            </a:r>
            <a:endParaRPr lang="es-ES" sz="4800" b="1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s-ES" dirty="0" smtClean="0">
                <a:latin typeface="Aharoni" pitchFamily="2" charset="-79"/>
                <a:cs typeface="Aharoni" pitchFamily="2" charset="-79"/>
              </a:rPr>
              <a:t>O MAGNICIDIO NO ESTADO ESPAÑOL</a:t>
            </a:r>
            <a:endParaRPr lang="es-ES" dirty="0"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Don J. Canaleja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428604"/>
            <a:ext cx="4102663" cy="4643470"/>
          </a:xfrm>
          <a:prstGeom prst="rect">
            <a:avLst/>
          </a:prstGeom>
          <a:noFill/>
        </p:spPr>
      </p:pic>
      <p:pic>
        <p:nvPicPr>
          <p:cNvPr id="21508" name="Picture 4" descr="https://ignotocracia.com/wp-content/uploads/2019/04/Jos%C3%A9_Canalejas_M%C3%A9ndez_1906_Joaqu%C3%ADn_Sorolla_y_Bastida.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0"/>
            <a:ext cx="3978255" cy="5341347"/>
          </a:xfrm>
          <a:prstGeom prst="rect">
            <a:avLst/>
          </a:prstGeom>
          <a:noFill/>
        </p:spPr>
      </p:pic>
      <p:sp>
        <p:nvSpPr>
          <p:cNvPr id="4" name="3 CuadroTexto"/>
          <p:cNvSpPr txBox="1"/>
          <p:nvPr/>
        </p:nvSpPr>
        <p:spPr>
          <a:xfrm>
            <a:off x="428596" y="5380672"/>
            <a:ext cx="81439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O político liberal </a:t>
            </a:r>
            <a:r>
              <a:rPr lang="es-ES" b="1" dirty="0" err="1" smtClean="0"/>
              <a:t>ferrolán</a:t>
            </a:r>
            <a:r>
              <a:rPr lang="es-ES" b="1" dirty="0" smtClean="0"/>
              <a:t> José Canalejas 1854-1912 </a:t>
            </a:r>
            <a:r>
              <a:rPr lang="es-ES" b="1" dirty="0" err="1" smtClean="0"/>
              <a:t>morreu</a:t>
            </a:r>
            <a:r>
              <a:rPr lang="es-ES" b="1" dirty="0" smtClean="0"/>
              <a:t> </a:t>
            </a:r>
            <a:r>
              <a:rPr lang="es-ES" b="1" dirty="0" err="1" smtClean="0"/>
              <a:t>nun</a:t>
            </a:r>
            <a:r>
              <a:rPr lang="es-ES" b="1" dirty="0" smtClean="0"/>
              <a:t> atentado anarquista perpetrado por Manuel </a:t>
            </a:r>
            <a:r>
              <a:rPr lang="es-ES" b="1" dirty="0" err="1" smtClean="0"/>
              <a:t>Pardiñas</a:t>
            </a:r>
            <a:r>
              <a:rPr lang="es-ES" b="1" dirty="0" smtClean="0"/>
              <a:t> </a:t>
            </a:r>
            <a:r>
              <a:rPr lang="es-ES" b="1" dirty="0" err="1" smtClean="0"/>
              <a:t>mentre</a:t>
            </a:r>
            <a:r>
              <a:rPr lang="es-ES" b="1" dirty="0" smtClean="0"/>
              <a:t> miraba un escaparate </a:t>
            </a:r>
            <a:r>
              <a:rPr lang="es-ES" b="1" dirty="0" err="1" smtClean="0"/>
              <a:t>dunha</a:t>
            </a:r>
            <a:r>
              <a:rPr lang="es-ES" b="1" dirty="0" smtClean="0"/>
              <a:t> librería en Madrid. Non gustaba de levar escolta e </a:t>
            </a:r>
            <a:r>
              <a:rPr lang="es-ES" b="1" dirty="0" err="1" smtClean="0"/>
              <a:t>ás</a:t>
            </a:r>
            <a:r>
              <a:rPr lang="es-ES" b="1" dirty="0" smtClean="0"/>
              <a:t> veces </a:t>
            </a:r>
            <a:r>
              <a:rPr lang="es-ES" b="1" dirty="0" err="1" smtClean="0"/>
              <a:t>dáballes</a:t>
            </a:r>
            <a:r>
              <a:rPr lang="es-ES" b="1" dirty="0" smtClean="0"/>
              <a:t> o “esquinazo”. O </a:t>
            </a:r>
            <a:r>
              <a:rPr lang="es-ES" b="1" dirty="0" err="1" smtClean="0"/>
              <a:t>seu</a:t>
            </a:r>
            <a:r>
              <a:rPr lang="es-ES" b="1" dirty="0" smtClean="0"/>
              <a:t> </a:t>
            </a:r>
            <a:r>
              <a:rPr lang="es-ES" b="1" dirty="0" err="1" smtClean="0"/>
              <a:t>asasino</a:t>
            </a:r>
            <a:r>
              <a:rPr lang="es-ES" b="1" dirty="0" smtClean="0"/>
              <a:t> </a:t>
            </a:r>
            <a:r>
              <a:rPr lang="es-ES" b="1" dirty="0" err="1" smtClean="0"/>
              <a:t>suicidouse</a:t>
            </a:r>
            <a:r>
              <a:rPr lang="es-ES" b="1" dirty="0" smtClean="0"/>
              <a:t>.</a:t>
            </a:r>
            <a:endParaRPr lang="es-ES" b="1" dirty="0"/>
          </a:p>
        </p:txBody>
      </p:sp>
      <p:pic>
        <p:nvPicPr>
          <p:cNvPr id="21510" name="Picture 6" descr="https://upload.wikimedia.org/wikipedia/commons/7/71/Manuel_Pardi%C3%B1as_Serran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5140" y="2786058"/>
            <a:ext cx="2428860" cy="25556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s://ignotocracia.com/wp-content/uploads/2019/04/nuevo_mundo_14-11-19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142852"/>
            <a:ext cx="5143536" cy="66299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EDa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1" y="500042"/>
            <a:ext cx="4078295" cy="5857916"/>
          </a:xfrm>
          <a:prstGeom prst="rect">
            <a:avLst/>
          </a:prstGeom>
          <a:noFill/>
        </p:spPr>
      </p:pic>
      <p:sp>
        <p:nvSpPr>
          <p:cNvPr id="3" name="2 CuadroTexto"/>
          <p:cNvSpPr txBox="1"/>
          <p:nvPr/>
        </p:nvSpPr>
        <p:spPr>
          <a:xfrm>
            <a:off x="4786314" y="857232"/>
            <a:ext cx="350046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O coruñés Eduardo Dato 1856-1921, </a:t>
            </a:r>
            <a:r>
              <a:rPr lang="es-ES" b="1" dirty="0" err="1" smtClean="0"/>
              <a:t>xefe</a:t>
            </a:r>
            <a:r>
              <a:rPr lang="es-ES" b="1" dirty="0" smtClean="0"/>
              <a:t> do Partido Conservador, </a:t>
            </a:r>
            <a:r>
              <a:rPr lang="es-ES" b="1" dirty="0" err="1" smtClean="0"/>
              <a:t>foi</a:t>
            </a:r>
            <a:r>
              <a:rPr lang="es-ES" b="1" dirty="0" smtClean="0"/>
              <a:t> o substituto á </a:t>
            </a:r>
            <a:r>
              <a:rPr lang="es-ES" b="1" dirty="0" err="1" smtClean="0"/>
              <a:t>fronte</a:t>
            </a:r>
            <a:r>
              <a:rPr lang="es-ES" b="1" dirty="0" smtClean="0"/>
              <a:t> do </a:t>
            </a:r>
            <a:r>
              <a:rPr lang="es-ES" b="1" dirty="0" err="1" smtClean="0"/>
              <a:t>goberno</a:t>
            </a:r>
            <a:r>
              <a:rPr lang="es-ES" b="1" dirty="0" smtClean="0"/>
              <a:t> do finado Canalejas e </a:t>
            </a:r>
            <a:r>
              <a:rPr lang="es-ES" b="1" dirty="0" err="1" smtClean="0"/>
              <a:t>tamén</a:t>
            </a:r>
            <a:r>
              <a:rPr lang="es-ES" b="1" dirty="0" smtClean="0"/>
              <a:t> </a:t>
            </a:r>
            <a:r>
              <a:rPr lang="es-ES" b="1" dirty="0" err="1" smtClean="0"/>
              <a:t>herdou</a:t>
            </a:r>
            <a:r>
              <a:rPr lang="es-ES" b="1" dirty="0" smtClean="0"/>
              <a:t> un final </a:t>
            </a:r>
            <a:r>
              <a:rPr lang="es-ES" b="1" dirty="0" err="1" smtClean="0"/>
              <a:t>semellante</a:t>
            </a:r>
            <a:r>
              <a:rPr lang="es-ES" b="1" dirty="0" smtClean="0"/>
              <a:t> ó ser abatido por tres </a:t>
            </a:r>
            <a:r>
              <a:rPr lang="es-ES" b="1" dirty="0" err="1" smtClean="0"/>
              <a:t>pistoleiros</a:t>
            </a:r>
            <a:r>
              <a:rPr lang="es-ES" b="1" dirty="0" smtClean="0"/>
              <a:t> anarquistas.</a:t>
            </a:r>
          </a:p>
          <a:p>
            <a:pPr algn="ctr"/>
            <a:r>
              <a:rPr lang="es-ES" b="1" dirty="0" smtClean="0"/>
              <a:t>Durante o </a:t>
            </a:r>
            <a:r>
              <a:rPr lang="es-ES" b="1" dirty="0" err="1" smtClean="0"/>
              <a:t>seu</a:t>
            </a:r>
            <a:r>
              <a:rPr lang="es-ES" b="1" dirty="0" smtClean="0"/>
              <a:t> mandato a violencia entre patronal e anarquistas en Barcelona </a:t>
            </a:r>
            <a:r>
              <a:rPr lang="es-ES" b="1" dirty="0" err="1" smtClean="0"/>
              <a:t>acadou</a:t>
            </a:r>
            <a:r>
              <a:rPr lang="es-ES" b="1" dirty="0" smtClean="0"/>
              <a:t> </a:t>
            </a:r>
            <a:r>
              <a:rPr lang="es-ES" b="1" dirty="0" err="1" smtClean="0"/>
              <a:t>niveis</a:t>
            </a:r>
            <a:r>
              <a:rPr lang="es-ES" b="1" dirty="0" smtClean="0"/>
              <a:t> </a:t>
            </a:r>
            <a:r>
              <a:rPr lang="es-ES" b="1" dirty="0" err="1" smtClean="0"/>
              <a:t>moi</a:t>
            </a:r>
            <a:r>
              <a:rPr lang="es-ES" b="1" dirty="0" smtClean="0"/>
              <a:t> altos. A </a:t>
            </a:r>
            <a:r>
              <a:rPr lang="es-ES" b="1" dirty="0" err="1" smtClean="0"/>
              <a:t>súa</a:t>
            </a:r>
            <a:r>
              <a:rPr lang="es-ES" b="1" dirty="0" smtClean="0"/>
              <a:t> decisión colocar ó </a:t>
            </a:r>
            <a:r>
              <a:rPr lang="es-ES" b="1" dirty="0" err="1" smtClean="0"/>
              <a:t>xeneral</a:t>
            </a:r>
            <a:r>
              <a:rPr lang="es-ES" b="1" dirty="0" smtClean="0"/>
              <a:t> Martínez Anido para resolver a situación </a:t>
            </a:r>
            <a:r>
              <a:rPr lang="es-ES" b="1" dirty="0" err="1" smtClean="0"/>
              <a:t>lonxe</a:t>
            </a:r>
            <a:r>
              <a:rPr lang="es-ES" b="1" dirty="0" smtClean="0"/>
              <a:t> de ser eficaz </a:t>
            </a:r>
            <a:r>
              <a:rPr lang="es-ES" b="1" dirty="0" err="1" smtClean="0"/>
              <a:t>encrespou</a:t>
            </a:r>
            <a:r>
              <a:rPr lang="es-ES" b="1" dirty="0" smtClean="0"/>
              <a:t> os ánimos (por </a:t>
            </a:r>
            <a:r>
              <a:rPr lang="es-ES" b="1" dirty="0" err="1" smtClean="0"/>
              <a:t>dicilo</a:t>
            </a:r>
            <a:r>
              <a:rPr lang="es-ES" b="1" dirty="0" smtClean="0"/>
              <a:t> </a:t>
            </a:r>
            <a:r>
              <a:rPr lang="es-ES" b="1" dirty="0" err="1" smtClean="0"/>
              <a:t>dalgunha</a:t>
            </a:r>
            <a:r>
              <a:rPr lang="es-ES" b="1" dirty="0" smtClean="0"/>
              <a:t> </a:t>
            </a:r>
            <a:r>
              <a:rPr lang="es-ES" b="1" dirty="0" err="1" smtClean="0"/>
              <a:t>maneira</a:t>
            </a:r>
            <a:r>
              <a:rPr lang="es-ES" b="1" dirty="0" smtClean="0"/>
              <a:t>).</a:t>
            </a:r>
            <a:endParaRPr lang="es-ES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s://upload.wikimedia.org/wikipedia/commons/thumb/c/cf/Cotxedato.jpg/220px-Cotxeda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87802" y="357166"/>
            <a:ext cx="6370346" cy="60228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Luis Carrero Blanco, 1963 (cropped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0"/>
            <a:ext cx="3372311" cy="4500594"/>
          </a:xfrm>
          <a:prstGeom prst="rect">
            <a:avLst/>
          </a:prstGeom>
          <a:noFill/>
        </p:spPr>
      </p:pic>
      <p:pic>
        <p:nvPicPr>
          <p:cNvPr id="25604" name="Picture 4" descr="https://ignotocracia.com/wp-content/uploads/2019/04/1967-carrero_vicepresident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12904" y="428604"/>
            <a:ext cx="5231096" cy="3214686"/>
          </a:xfrm>
          <a:prstGeom prst="rect">
            <a:avLst/>
          </a:prstGeom>
          <a:noFill/>
        </p:spPr>
      </p:pic>
      <p:sp>
        <p:nvSpPr>
          <p:cNvPr id="4" name="3 CuadroTexto"/>
          <p:cNvSpPr txBox="1"/>
          <p:nvPr/>
        </p:nvSpPr>
        <p:spPr>
          <a:xfrm>
            <a:off x="785786" y="4929198"/>
            <a:ext cx="72866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O almirante Luis Carrero Blanco  1904-1973 </a:t>
            </a:r>
            <a:r>
              <a:rPr lang="es-ES" b="1" dirty="0" err="1" smtClean="0"/>
              <a:t>foi</a:t>
            </a:r>
            <a:r>
              <a:rPr lang="es-ES" b="1" dirty="0" smtClean="0"/>
              <a:t> o último presidente do </a:t>
            </a:r>
            <a:r>
              <a:rPr lang="es-ES" b="1" dirty="0" err="1" smtClean="0"/>
              <a:t>goberno</a:t>
            </a:r>
            <a:r>
              <a:rPr lang="es-ES" b="1" dirty="0" smtClean="0"/>
              <a:t> español que </a:t>
            </a:r>
            <a:r>
              <a:rPr lang="es-ES" b="1" dirty="0" err="1" smtClean="0"/>
              <a:t>foi</a:t>
            </a:r>
            <a:r>
              <a:rPr lang="es-ES" b="1" dirty="0" smtClean="0"/>
              <a:t> </a:t>
            </a:r>
            <a:r>
              <a:rPr lang="es-ES" b="1" dirty="0" err="1" smtClean="0"/>
              <a:t>asasinado</a:t>
            </a:r>
            <a:r>
              <a:rPr lang="es-ES" b="1" dirty="0" smtClean="0"/>
              <a:t>, </a:t>
            </a:r>
            <a:r>
              <a:rPr lang="es-ES" b="1" dirty="0" err="1" smtClean="0"/>
              <a:t>neste</a:t>
            </a:r>
            <a:r>
              <a:rPr lang="es-ES" b="1" dirty="0" smtClean="0"/>
              <a:t> caso os autores son a </a:t>
            </a:r>
            <a:r>
              <a:rPr lang="es-ES" b="1" dirty="0" err="1" smtClean="0"/>
              <a:t>a</a:t>
            </a:r>
            <a:r>
              <a:rPr lang="es-ES" b="1" dirty="0" smtClean="0"/>
              <a:t> banda terrorista ETA.</a:t>
            </a:r>
          </a:p>
          <a:p>
            <a:pPr algn="ctr"/>
            <a:r>
              <a:rPr lang="es-ES" b="1" dirty="0" smtClean="0"/>
              <a:t>Home de confianza do </a:t>
            </a:r>
            <a:r>
              <a:rPr lang="es-ES" b="1" dirty="0" err="1" smtClean="0"/>
              <a:t>ditador</a:t>
            </a:r>
            <a:r>
              <a:rPr lang="es-ES" b="1" dirty="0" smtClean="0"/>
              <a:t> Francisco Franco encarnaba a </a:t>
            </a:r>
            <a:r>
              <a:rPr lang="es-ES" b="1" dirty="0" err="1" smtClean="0"/>
              <a:t>posibilidade</a:t>
            </a:r>
            <a:r>
              <a:rPr lang="es-ES" b="1" dirty="0" smtClean="0"/>
              <a:t> </a:t>
            </a:r>
            <a:r>
              <a:rPr lang="es-ES" b="1" dirty="0" err="1" smtClean="0"/>
              <a:t>dun</a:t>
            </a:r>
            <a:r>
              <a:rPr lang="es-ES" b="1" dirty="0" smtClean="0"/>
              <a:t> franquismo </a:t>
            </a:r>
            <a:r>
              <a:rPr lang="es-ES" b="1" dirty="0" err="1" smtClean="0"/>
              <a:t>sen</a:t>
            </a:r>
            <a:r>
              <a:rPr lang="es-ES" b="1" dirty="0" smtClean="0"/>
              <a:t> Franco.</a:t>
            </a:r>
            <a:endParaRPr lang="es-ES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s://ignotocracia.com/wp-content/uploads/2019/04/carrero-490x5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14290"/>
            <a:ext cx="5277710" cy="6225544"/>
          </a:xfrm>
          <a:prstGeom prst="rect">
            <a:avLst/>
          </a:prstGeom>
          <a:noFill/>
        </p:spPr>
      </p:pic>
      <p:sp>
        <p:nvSpPr>
          <p:cNvPr id="3" name="2 CuadroTexto"/>
          <p:cNvSpPr txBox="1"/>
          <p:nvPr/>
        </p:nvSpPr>
        <p:spPr>
          <a:xfrm>
            <a:off x="5929322" y="1142984"/>
            <a:ext cx="264320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O comando etarra </a:t>
            </a:r>
            <a:r>
              <a:rPr lang="es-ES" b="1" dirty="0" err="1" smtClean="0"/>
              <a:t>preparou</a:t>
            </a:r>
            <a:r>
              <a:rPr lang="es-ES" b="1" dirty="0" smtClean="0"/>
              <a:t> </a:t>
            </a:r>
            <a:r>
              <a:rPr lang="es-ES" b="1" dirty="0" err="1" smtClean="0"/>
              <a:t>na</a:t>
            </a:r>
            <a:r>
              <a:rPr lang="es-ES" b="1" dirty="0" smtClean="0"/>
              <a:t> “operación Ogro” en Madrid. Colocando </a:t>
            </a:r>
            <a:r>
              <a:rPr lang="es-ES" b="1" dirty="0" err="1" smtClean="0"/>
              <a:t>unha</a:t>
            </a:r>
            <a:r>
              <a:rPr lang="es-ES" b="1" dirty="0" smtClean="0"/>
              <a:t> gran </a:t>
            </a:r>
            <a:r>
              <a:rPr lang="es-ES" b="1" dirty="0" err="1" smtClean="0"/>
              <a:t>cantidade</a:t>
            </a:r>
            <a:r>
              <a:rPr lang="es-ES" b="1" dirty="0" smtClean="0"/>
              <a:t> de explosivos  ó paso do </a:t>
            </a:r>
            <a:r>
              <a:rPr lang="es-ES" b="1" dirty="0" err="1" smtClean="0"/>
              <a:t>automóbil</a:t>
            </a:r>
            <a:r>
              <a:rPr lang="es-ES" b="1" dirty="0" smtClean="0"/>
              <a:t> do presidente do </a:t>
            </a:r>
            <a:r>
              <a:rPr lang="es-ES" b="1" dirty="0" err="1" smtClean="0"/>
              <a:t>goberno</a:t>
            </a:r>
            <a:r>
              <a:rPr lang="es-ES" b="1" dirty="0" smtClean="0"/>
              <a:t>, </a:t>
            </a:r>
            <a:r>
              <a:rPr lang="es-ES" b="1" dirty="0" err="1" smtClean="0"/>
              <a:t>facendo</a:t>
            </a:r>
            <a:r>
              <a:rPr lang="es-ES" b="1" dirty="0" smtClean="0"/>
              <a:t> que este </a:t>
            </a:r>
            <a:r>
              <a:rPr lang="es-ES" b="1" dirty="0" err="1" smtClean="0"/>
              <a:t>voase</a:t>
            </a:r>
            <a:r>
              <a:rPr lang="es-ES" b="1" dirty="0" smtClean="0"/>
              <a:t> polos aires e provocando a </a:t>
            </a:r>
            <a:r>
              <a:rPr lang="es-ES" b="1" dirty="0" err="1" smtClean="0"/>
              <a:t>súa</a:t>
            </a:r>
            <a:r>
              <a:rPr lang="es-ES" b="1" dirty="0" smtClean="0"/>
              <a:t> </a:t>
            </a:r>
            <a:r>
              <a:rPr lang="es-ES" b="1" dirty="0" err="1" smtClean="0"/>
              <a:t>morte</a:t>
            </a:r>
            <a:r>
              <a:rPr lang="es-ES" b="1" dirty="0" smtClean="0"/>
              <a:t> </a:t>
            </a:r>
            <a:r>
              <a:rPr lang="es-ES" b="1" dirty="0" err="1" smtClean="0"/>
              <a:t>malia</a:t>
            </a:r>
            <a:r>
              <a:rPr lang="es-ES" b="1" dirty="0" smtClean="0"/>
              <a:t> a grosa </a:t>
            </a:r>
            <a:r>
              <a:rPr lang="es-ES" b="1" dirty="0" err="1" smtClean="0"/>
              <a:t>blindaxe</a:t>
            </a:r>
            <a:r>
              <a:rPr lang="es-ES" b="1" dirty="0" smtClean="0"/>
              <a:t>.  </a:t>
            </a:r>
            <a:endParaRPr lang="es-ES" b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s://upload.wikimedia.org/wikipedia/commons/thumb/0/0f/Aanslag_op_Spaanse_president_Blanco%2C_auto_waarin_Blanco_zat_voor_bomexplosie_op_%2C_Bestanddeelnr_927-2283.jpg/800px-Aanslag_op_Spaanse_president_Blanco%2C_auto_waarin_Blanco_zat_voor_bomexplosie_op_%2C_Bestanddeelnr_927-22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222774"/>
            <a:ext cx="5429288" cy="62847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gnotocracia.com/wp-content/uploads/2019/04/el-atentado-de-prim_8d88ed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428604"/>
            <a:ext cx="8358214" cy="4894571"/>
          </a:xfrm>
          <a:prstGeom prst="rect">
            <a:avLst/>
          </a:prstGeom>
          <a:noFill/>
        </p:spPr>
      </p:pic>
      <p:sp>
        <p:nvSpPr>
          <p:cNvPr id="3" name="2 CuadroTexto"/>
          <p:cNvSpPr txBox="1"/>
          <p:nvPr/>
        </p:nvSpPr>
        <p:spPr>
          <a:xfrm>
            <a:off x="714348" y="5500702"/>
            <a:ext cx="75724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Juan </a:t>
            </a:r>
            <a:r>
              <a:rPr lang="es-ES" b="1" dirty="0" err="1" smtClean="0"/>
              <a:t>Prim</a:t>
            </a:r>
            <a:r>
              <a:rPr lang="es-ES" b="1" dirty="0" smtClean="0"/>
              <a:t> 1814-1870. O gran valedor de Amadeo de </a:t>
            </a:r>
            <a:r>
              <a:rPr lang="es-ES" b="1" dirty="0" err="1" smtClean="0"/>
              <a:t>Saboia</a:t>
            </a:r>
            <a:r>
              <a:rPr lang="es-ES" b="1" dirty="0" smtClean="0"/>
              <a:t> </a:t>
            </a:r>
            <a:r>
              <a:rPr lang="es-ES" b="1" dirty="0" err="1" smtClean="0"/>
              <a:t>foi</a:t>
            </a:r>
            <a:r>
              <a:rPr lang="es-ES" b="1" dirty="0" smtClean="0"/>
              <a:t> tiroteado  e </a:t>
            </a:r>
            <a:r>
              <a:rPr lang="es-ES" b="1" dirty="0" err="1" smtClean="0"/>
              <a:t>hai</a:t>
            </a:r>
            <a:r>
              <a:rPr lang="es-ES" b="1" dirty="0" smtClean="0"/>
              <a:t> </a:t>
            </a:r>
            <a:r>
              <a:rPr lang="es-ES" b="1" dirty="0" err="1" smtClean="0"/>
              <a:t>quen</a:t>
            </a:r>
            <a:r>
              <a:rPr lang="es-ES" b="1" dirty="0" smtClean="0"/>
              <a:t> di que </a:t>
            </a:r>
            <a:r>
              <a:rPr lang="es-ES" b="1" dirty="0" err="1" smtClean="0"/>
              <a:t>esganado</a:t>
            </a:r>
            <a:r>
              <a:rPr lang="es-ES" b="1" dirty="0" smtClean="0"/>
              <a:t> </a:t>
            </a:r>
            <a:r>
              <a:rPr lang="es-ES" b="1" dirty="0" err="1" smtClean="0"/>
              <a:t>mentres</a:t>
            </a:r>
            <a:r>
              <a:rPr lang="es-ES" b="1" dirty="0" smtClean="0"/>
              <a:t> estaba convaleciente das </a:t>
            </a:r>
            <a:r>
              <a:rPr lang="es-ES" b="1" dirty="0" err="1" smtClean="0"/>
              <a:t>feridas</a:t>
            </a:r>
            <a:r>
              <a:rPr lang="es-ES" b="1" dirty="0" smtClean="0"/>
              <a:t>.</a:t>
            </a:r>
            <a:endParaRPr lang="es-ES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upload.wikimedia.org/wikipedia/commons/thumb/b/b2/Prim%2C_Serrano_%26_Topete_Subasta_Corona%2C_La_Flaca_%281869%29.JPG/230px-Prim%2C_Serrano_%26_Topete_Subasta_Corona%2C_La_Flaca_%281869%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14290"/>
            <a:ext cx="3643338" cy="3706701"/>
          </a:xfrm>
          <a:prstGeom prst="rect">
            <a:avLst/>
          </a:prstGeom>
          <a:noFill/>
        </p:spPr>
      </p:pic>
      <p:sp>
        <p:nvSpPr>
          <p:cNvPr id="4" name="3 CuadroTexto"/>
          <p:cNvSpPr txBox="1"/>
          <p:nvPr/>
        </p:nvSpPr>
        <p:spPr>
          <a:xfrm>
            <a:off x="500034" y="4214818"/>
            <a:ext cx="335758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O que o </a:t>
            </a:r>
            <a:r>
              <a:rPr lang="es-ES" b="1" dirty="0" err="1" smtClean="0"/>
              <a:t>puxo</a:t>
            </a:r>
            <a:r>
              <a:rPr lang="es-ES" b="1" dirty="0" smtClean="0"/>
              <a:t> no punto de mira </a:t>
            </a:r>
            <a:r>
              <a:rPr lang="es-ES" b="1" dirty="0" err="1" smtClean="0"/>
              <a:t>foi</a:t>
            </a:r>
            <a:r>
              <a:rPr lang="es-ES" b="1" dirty="0" smtClean="0"/>
              <a:t> a </a:t>
            </a:r>
            <a:r>
              <a:rPr lang="es-ES" b="1" dirty="0" err="1" smtClean="0"/>
              <a:t>súa</a:t>
            </a:r>
            <a:r>
              <a:rPr lang="es-ES" b="1" dirty="0" smtClean="0"/>
              <a:t> participación </a:t>
            </a:r>
            <a:r>
              <a:rPr lang="es-ES" b="1" dirty="0" err="1" smtClean="0"/>
              <a:t>na</a:t>
            </a:r>
            <a:r>
              <a:rPr lang="es-ES" b="1" dirty="0" smtClean="0"/>
              <a:t> elección </a:t>
            </a:r>
            <a:r>
              <a:rPr lang="es-ES" b="1" dirty="0" err="1" smtClean="0"/>
              <a:t>dun</a:t>
            </a:r>
            <a:r>
              <a:rPr lang="es-ES" b="1" dirty="0" smtClean="0"/>
              <a:t> </a:t>
            </a:r>
            <a:r>
              <a:rPr lang="es-ES" b="1" dirty="0" err="1" smtClean="0"/>
              <a:t>novo</a:t>
            </a:r>
            <a:r>
              <a:rPr lang="es-ES" b="1" dirty="0" smtClean="0"/>
              <a:t> monarca que </a:t>
            </a:r>
            <a:r>
              <a:rPr lang="es-ES" b="1" dirty="0" err="1" smtClean="0"/>
              <a:t>substituise</a:t>
            </a:r>
            <a:r>
              <a:rPr lang="es-ES" b="1" dirty="0" smtClean="0"/>
              <a:t> </a:t>
            </a:r>
            <a:r>
              <a:rPr lang="es-ES" b="1" dirty="0" err="1" smtClean="0"/>
              <a:t>ós</a:t>
            </a:r>
            <a:r>
              <a:rPr lang="es-ES" b="1" dirty="0" smtClean="0"/>
              <a:t> </a:t>
            </a:r>
            <a:r>
              <a:rPr lang="es-ES" b="1" dirty="0" err="1" smtClean="0"/>
              <a:t>Borbóns.Nesta</a:t>
            </a:r>
            <a:r>
              <a:rPr lang="es-ES" b="1" dirty="0" smtClean="0"/>
              <a:t> caricatura aparece con Serrano e Topete subastando a </a:t>
            </a:r>
            <a:r>
              <a:rPr lang="es-ES" b="1" dirty="0" err="1" smtClean="0"/>
              <a:t>coroa</a:t>
            </a:r>
            <a:r>
              <a:rPr lang="es-ES" b="1" dirty="0" smtClean="0"/>
              <a:t>.</a:t>
            </a:r>
            <a:endParaRPr lang="es-ES" b="1" dirty="0"/>
          </a:p>
        </p:txBody>
      </p:sp>
      <p:pic>
        <p:nvPicPr>
          <p:cNvPr id="1032" name="Picture 8" descr="Prim madrazo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221886"/>
            <a:ext cx="3714776" cy="5048720"/>
          </a:xfrm>
          <a:prstGeom prst="rect">
            <a:avLst/>
          </a:prstGeom>
          <a:noFill/>
        </p:spPr>
      </p:pic>
      <p:sp>
        <p:nvSpPr>
          <p:cNvPr id="7" name="6 CuadroTexto"/>
          <p:cNvSpPr txBox="1"/>
          <p:nvPr/>
        </p:nvSpPr>
        <p:spPr>
          <a:xfrm>
            <a:off x="5072066" y="5715016"/>
            <a:ext cx="3500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Era o home </a:t>
            </a:r>
            <a:r>
              <a:rPr lang="es-ES" b="1" dirty="0" err="1" smtClean="0"/>
              <a:t>forte</a:t>
            </a:r>
            <a:r>
              <a:rPr lang="es-ES" b="1" dirty="0" smtClean="0"/>
              <a:t> e presidente do </a:t>
            </a:r>
            <a:r>
              <a:rPr lang="es-ES" b="1" dirty="0" err="1" smtClean="0"/>
              <a:t>goberno</a:t>
            </a:r>
            <a:r>
              <a:rPr lang="es-ES" b="1" dirty="0" smtClean="0"/>
              <a:t> no su momento</a:t>
            </a:r>
            <a:endParaRPr lang="es-ES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gnotocracia.com/wp-content/uploads/2019/04/63f827ab1eb595d2fecd19430cc84e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214290"/>
            <a:ext cx="3648851" cy="6230618"/>
          </a:xfrm>
          <a:prstGeom prst="rect">
            <a:avLst/>
          </a:prstGeom>
          <a:noFill/>
        </p:spPr>
      </p:pic>
      <p:pic>
        <p:nvPicPr>
          <p:cNvPr id="3" name="Picture 6" descr="https://upload.wikimedia.org/wikipedia/commons/thumb/c/c0/Valldeperas%2C_Eusebi._Retrat_de_Joan_Prim_43.JPG/800px-Valldeperas%2C_Eusebi._Retrat_de_Joan_Prim_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92996"/>
            <a:ext cx="4786346" cy="62102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upload.wikimedia.org/wikipedia/commons/thumb/f/f5/Amadeo_I_frente_al_f%C3%A9retro_del_general_Prim_de_Antonio_Gisbert_1870.jpg/230px-Amadeo_I_frente_al_f%C3%A9retro_del_general_Prim_de_Antonio_Gisbert_18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142984"/>
            <a:ext cx="5929354" cy="4572032"/>
          </a:xfrm>
          <a:prstGeom prst="rect">
            <a:avLst/>
          </a:prstGeom>
          <a:noFill/>
        </p:spPr>
      </p:pic>
      <p:sp>
        <p:nvSpPr>
          <p:cNvPr id="3" name="2 CuadroTexto"/>
          <p:cNvSpPr txBox="1"/>
          <p:nvPr/>
        </p:nvSpPr>
        <p:spPr>
          <a:xfrm>
            <a:off x="6786578" y="1357298"/>
            <a:ext cx="192882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A </a:t>
            </a:r>
            <a:r>
              <a:rPr lang="es-ES" b="1" dirty="0" err="1" smtClean="0"/>
              <a:t>súa</a:t>
            </a:r>
            <a:r>
              <a:rPr lang="es-ES" b="1" dirty="0" smtClean="0"/>
              <a:t> </a:t>
            </a:r>
            <a:r>
              <a:rPr lang="es-ES" b="1" dirty="0" err="1" smtClean="0"/>
              <a:t>morte</a:t>
            </a:r>
            <a:r>
              <a:rPr lang="es-ES" b="1" dirty="0" smtClean="0"/>
              <a:t> </a:t>
            </a:r>
            <a:r>
              <a:rPr lang="es-ES" b="1" dirty="0" err="1" smtClean="0"/>
              <a:t>significou</a:t>
            </a:r>
            <a:r>
              <a:rPr lang="es-ES" b="1" dirty="0" smtClean="0"/>
              <a:t> </a:t>
            </a:r>
            <a:r>
              <a:rPr lang="es-ES" b="1" dirty="0" err="1" smtClean="0"/>
              <a:t>tamén</a:t>
            </a:r>
            <a:r>
              <a:rPr lang="es-ES" b="1" dirty="0" smtClean="0"/>
              <a:t> a das </a:t>
            </a:r>
            <a:r>
              <a:rPr lang="es-ES" b="1" dirty="0" err="1" smtClean="0"/>
              <a:t>aspiracións</a:t>
            </a:r>
            <a:r>
              <a:rPr lang="es-ES" b="1" dirty="0" smtClean="0"/>
              <a:t> de Amadeo I para consolidarse como </a:t>
            </a:r>
            <a:r>
              <a:rPr lang="es-ES" b="1" dirty="0" err="1" smtClean="0"/>
              <a:t>rei</a:t>
            </a:r>
            <a:r>
              <a:rPr lang="es-ES" b="1" dirty="0" smtClean="0"/>
              <a:t> de España.</a:t>
            </a:r>
          </a:p>
          <a:p>
            <a:pPr algn="ctr"/>
            <a:r>
              <a:rPr lang="es-ES" b="1" dirty="0" err="1" smtClean="0"/>
              <a:t>Segue</a:t>
            </a:r>
            <a:r>
              <a:rPr lang="es-ES" b="1" dirty="0" smtClean="0"/>
              <a:t> a ser </a:t>
            </a:r>
            <a:r>
              <a:rPr lang="es-ES" b="1" dirty="0" err="1" smtClean="0"/>
              <a:t>unha</a:t>
            </a:r>
            <a:r>
              <a:rPr lang="es-ES" b="1" dirty="0" smtClean="0"/>
              <a:t> incógnita </a:t>
            </a:r>
            <a:r>
              <a:rPr lang="es-ES" b="1" dirty="0" err="1" smtClean="0"/>
              <a:t>quen</a:t>
            </a:r>
            <a:r>
              <a:rPr lang="es-ES" b="1" dirty="0" smtClean="0"/>
              <a:t> </a:t>
            </a:r>
            <a:r>
              <a:rPr lang="es-ES" b="1" dirty="0" err="1" smtClean="0"/>
              <a:t>planeou</a:t>
            </a:r>
            <a:r>
              <a:rPr lang="es-ES" b="1" dirty="0" smtClean="0"/>
              <a:t> o atentado: os republicanos </a:t>
            </a:r>
            <a:r>
              <a:rPr lang="es-ES" b="1" dirty="0" err="1" smtClean="0"/>
              <a:t>ou</a:t>
            </a:r>
            <a:r>
              <a:rPr lang="es-ES" b="1" dirty="0" smtClean="0"/>
              <a:t>  o Duque de </a:t>
            </a:r>
            <a:r>
              <a:rPr lang="es-ES" b="1" dirty="0" err="1" smtClean="0"/>
              <a:t>Montpensier</a:t>
            </a:r>
            <a:r>
              <a:rPr lang="es-ES" b="1" dirty="0" smtClean="0"/>
              <a:t>.</a:t>
            </a:r>
            <a:endParaRPr lang="es-ES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ignotocracia.com/wp-content/uploads/2019/04/Ca%CC%81novas_Madraz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500042"/>
            <a:ext cx="4857752" cy="5851196"/>
          </a:xfrm>
          <a:prstGeom prst="rect">
            <a:avLst/>
          </a:prstGeom>
          <a:noFill/>
        </p:spPr>
      </p:pic>
      <p:sp>
        <p:nvSpPr>
          <p:cNvPr id="3" name="2 CuadroTexto"/>
          <p:cNvSpPr txBox="1"/>
          <p:nvPr/>
        </p:nvSpPr>
        <p:spPr>
          <a:xfrm>
            <a:off x="5357818" y="857232"/>
            <a:ext cx="321471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Antonio Cánovas del Castillo 1828-1897. </a:t>
            </a:r>
            <a:r>
              <a:rPr lang="es-ES" b="1" dirty="0" err="1" smtClean="0"/>
              <a:t>Foi</a:t>
            </a:r>
            <a:r>
              <a:rPr lang="es-ES" b="1" dirty="0" smtClean="0"/>
              <a:t> o </a:t>
            </a:r>
            <a:r>
              <a:rPr lang="es-ES" b="1" dirty="0" err="1" smtClean="0"/>
              <a:t>pai</a:t>
            </a:r>
            <a:r>
              <a:rPr lang="es-ES" b="1" dirty="0" smtClean="0"/>
              <a:t> e </a:t>
            </a:r>
            <a:r>
              <a:rPr lang="es-ES" b="1" dirty="0" err="1" smtClean="0"/>
              <a:t>nai</a:t>
            </a:r>
            <a:r>
              <a:rPr lang="es-ES" b="1" dirty="0" smtClean="0"/>
              <a:t> da Restauración borbónica e </a:t>
            </a:r>
            <a:r>
              <a:rPr lang="es-ES" b="1" dirty="0" err="1" smtClean="0"/>
              <a:t>tamén</a:t>
            </a:r>
            <a:r>
              <a:rPr lang="es-ES" b="1" dirty="0" smtClean="0"/>
              <a:t> o creador do sistema do </a:t>
            </a:r>
            <a:r>
              <a:rPr lang="es-ES" b="1" dirty="0" err="1" smtClean="0"/>
              <a:t>turnismo</a:t>
            </a:r>
            <a:r>
              <a:rPr lang="es-ES" b="1" dirty="0" smtClean="0"/>
              <a:t>.</a:t>
            </a:r>
          </a:p>
          <a:p>
            <a:pPr algn="ctr"/>
            <a:r>
              <a:rPr lang="es-ES" b="1" dirty="0" smtClean="0"/>
              <a:t>De </a:t>
            </a:r>
            <a:r>
              <a:rPr lang="es-ES" b="1" dirty="0" err="1" smtClean="0"/>
              <a:t>ideoloxía</a:t>
            </a:r>
            <a:r>
              <a:rPr lang="es-ES" b="1" dirty="0" smtClean="0"/>
              <a:t> conservadora </a:t>
            </a:r>
            <a:r>
              <a:rPr lang="es-ES" b="1" dirty="0" err="1" smtClean="0"/>
              <a:t>recorreu</a:t>
            </a:r>
            <a:r>
              <a:rPr lang="es-ES" b="1" dirty="0" smtClean="0"/>
              <a:t> á fraude e manipulación electoral para que todo </a:t>
            </a:r>
            <a:r>
              <a:rPr lang="es-ES" b="1" dirty="0" err="1" smtClean="0"/>
              <a:t>saíse</a:t>
            </a:r>
            <a:r>
              <a:rPr lang="es-ES" b="1" dirty="0" smtClean="0"/>
              <a:t> como debía </a:t>
            </a:r>
            <a:r>
              <a:rPr lang="es-ES" b="1" dirty="0" err="1" smtClean="0"/>
              <a:t>saír</a:t>
            </a:r>
            <a:r>
              <a:rPr lang="es-ES" b="1" dirty="0" smtClean="0"/>
              <a:t>.</a:t>
            </a:r>
          </a:p>
          <a:p>
            <a:pPr algn="ctr"/>
            <a:r>
              <a:rPr lang="es-ES" b="1" dirty="0" smtClean="0"/>
              <a:t>Gustaba a </a:t>
            </a:r>
            <a:r>
              <a:rPr lang="es-ES" b="1" dirty="0" err="1" smtClean="0"/>
              <a:t>moitos</a:t>
            </a:r>
            <a:r>
              <a:rPr lang="es-ES" b="1" dirty="0" smtClean="0"/>
              <a:t> pero a </a:t>
            </a:r>
            <a:r>
              <a:rPr lang="es-ES" b="1" dirty="0" err="1" smtClean="0"/>
              <a:t>outros</a:t>
            </a:r>
            <a:r>
              <a:rPr lang="es-ES" b="1" dirty="0" smtClean="0"/>
              <a:t> tantos non. </a:t>
            </a:r>
            <a:r>
              <a:rPr lang="es-ES" b="1" dirty="0" err="1" smtClean="0"/>
              <a:t>Estes</a:t>
            </a:r>
            <a:r>
              <a:rPr lang="es-ES" b="1" dirty="0" smtClean="0"/>
              <a:t> últimos </a:t>
            </a:r>
            <a:r>
              <a:rPr lang="es-ES" b="1" dirty="0" err="1" smtClean="0"/>
              <a:t>decidiron</a:t>
            </a:r>
            <a:r>
              <a:rPr lang="es-ES" b="1" dirty="0" smtClean="0"/>
              <a:t> </a:t>
            </a:r>
            <a:r>
              <a:rPr lang="es-ES" b="1" dirty="0" err="1" smtClean="0"/>
              <a:t>sacalo</a:t>
            </a:r>
            <a:r>
              <a:rPr lang="es-ES" b="1" dirty="0" smtClean="0"/>
              <a:t> de </a:t>
            </a:r>
            <a:r>
              <a:rPr lang="es-ES" b="1" dirty="0" err="1" smtClean="0"/>
              <a:t>diante</a:t>
            </a:r>
            <a:r>
              <a:rPr lang="es-ES" b="1" dirty="0" smtClean="0"/>
              <a:t> </a:t>
            </a:r>
            <a:r>
              <a:rPr lang="es-ES" b="1" dirty="0" err="1" smtClean="0"/>
              <a:t>sen</a:t>
            </a:r>
            <a:r>
              <a:rPr lang="es-ES" b="1" dirty="0" smtClean="0"/>
              <a:t> </a:t>
            </a:r>
            <a:r>
              <a:rPr lang="es-ES" b="1" dirty="0" err="1" smtClean="0"/>
              <a:t>necesidade</a:t>
            </a:r>
            <a:r>
              <a:rPr lang="es-ES" b="1" dirty="0" smtClean="0"/>
              <a:t> </a:t>
            </a:r>
            <a:r>
              <a:rPr lang="es-ES" b="1" dirty="0" err="1" smtClean="0"/>
              <a:t>dun</a:t>
            </a:r>
            <a:r>
              <a:rPr lang="es-ES" b="1" dirty="0" smtClean="0"/>
              <a:t> </a:t>
            </a:r>
            <a:r>
              <a:rPr lang="es-ES" b="1" dirty="0" err="1" smtClean="0"/>
              <a:t>pucheirazo</a:t>
            </a:r>
            <a:r>
              <a:rPr lang="es-ES" b="1" dirty="0" smtClean="0"/>
              <a:t>.</a:t>
            </a:r>
            <a:endParaRPr lang="es-ES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ignotocracia.com/wp-content/uploads/2019/04/fraud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786050" cy="4110938"/>
          </a:xfrm>
          <a:prstGeom prst="rect">
            <a:avLst/>
          </a:prstGeom>
          <a:noFill/>
        </p:spPr>
      </p:pic>
      <p:pic>
        <p:nvPicPr>
          <p:cNvPr id="19460" name="Picture 4" descr="https://ignotocracia.com/wp-content/uploads/2019/04/maxresdefaul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3482572"/>
            <a:ext cx="6286512" cy="3375428"/>
          </a:xfrm>
          <a:prstGeom prst="rect">
            <a:avLst/>
          </a:prstGeom>
          <a:noFill/>
        </p:spPr>
      </p:pic>
      <p:sp>
        <p:nvSpPr>
          <p:cNvPr id="4" name="3 CuadroTexto"/>
          <p:cNvSpPr txBox="1"/>
          <p:nvPr/>
        </p:nvSpPr>
        <p:spPr>
          <a:xfrm>
            <a:off x="214282" y="4286256"/>
            <a:ext cx="242889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Os amaños das </a:t>
            </a:r>
            <a:r>
              <a:rPr lang="es-ES" b="1" dirty="0" err="1" smtClean="0"/>
              <a:t>elecións</a:t>
            </a:r>
            <a:r>
              <a:rPr lang="es-ES" b="1" dirty="0" smtClean="0"/>
              <a:t> </a:t>
            </a:r>
            <a:r>
              <a:rPr lang="es-ES" b="1" dirty="0" err="1" smtClean="0"/>
              <a:t>deixaban</a:t>
            </a:r>
            <a:r>
              <a:rPr lang="es-ES" b="1" dirty="0" smtClean="0"/>
              <a:t> </a:t>
            </a:r>
            <a:r>
              <a:rPr lang="es-ES" b="1" dirty="0" err="1" smtClean="0"/>
              <a:t>fóra</a:t>
            </a:r>
            <a:r>
              <a:rPr lang="es-ES" b="1" dirty="0" smtClean="0"/>
              <a:t> de </a:t>
            </a:r>
            <a:r>
              <a:rPr lang="es-ES" b="1" dirty="0" err="1" smtClean="0"/>
              <a:t>xogo</a:t>
            </a:r>
            <a:r>
              <a:rPr lang="es-ES" b="1" dirty="0" smtClean="0"/>
              <a:t> a </a:t>
            </a:r>
            <a:r>
              <a:rPr lang="es-ES" b="1" dirty="0" err="1" smtClean="0"/>
              <a:t>moitas</a:t>
            </a:r>
            <a:r>
              <a:rPr lang="es-ES" b="1" dirty="0" smtClean="0"/>
              <a:t> </a:t>
            </a:r>
            <a:r>
              <a:rPr lang="es-ES" b="1" dirty="0" err="1" smtClean="0"/>
              <a:t>opcións</a:t>
            </a:r>
            <a:r>
              <a:rPr lang="es-ES" b="1" dirty="0" smtClean="0"/>
              <a:t> políticas, entre </a:t>
            </a:r>
            <a:r>
              <a:rPr lang="es-ES" b="1" dirty="0" err="1" smtClean="0"/>
              <a:t>elas</a:t>
            </a:r>
            <a:r>
              <a:rPr lang="es-ES" b="1" dirty="0" smtClean="0"/>
              <a:t> ó crecente </a:t>
            </a:r>
            <a:r>
              <a:rPr lang="es-ES" b="1" dirty="0" err="1" smtClean="0"/>
              <a:t>movemento</a:t>
            </a:r>
            <a:r>
              <a:rPr lang="es-ES" b="1" dirty="0" smtClean="0"/>
              <a:t> </a:t>
            </a:r>
            <a:r>
              <a:rPr lang="es-ES" b="1" dirty="0" err="1" smtClean="0"/>
              <a:t>obreiro</a:t>
            </a:r>
            <a:endParaRPr lang="es-ES" b="1" dirty="0"/>
          </a:p>
        </p:txBody>
      </p:sp>
      <p:sp>
        <p:nvSpPr>
          <p:cNvPr id="5" name="4 CuadroTexto"/>
          <p:cNvSpPr txBox="1"/>
          <p:nvPr/>
        </p:nvSpPr>
        <p:spPr>
          <a:xfrm>
            <a:off x="3286116" y="357166"/>
            <a:ext cx="521497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A facción do anarquismo partidaria da propaganda do </a:t>
            </a:r>
            <a:r>
              <a:rPr lang="es-ES" b="1" dirty="0" err="1" smtClean="0"/>
              <a:t>feito</a:t>
            </a:r>
            <a:r>
              <a:rPr lang="es-ES" b="1" dirty="0" smtClean="0"/>
              <a:t>  </a:t>
            </a:r>
            <a:r>
              <a:rPr lang="es-ES" b="1" dirty="0" err="1" smtClean="0"/>
              <a:t>optou</a:t>
            </a:r>
            <a:r>
              <a:rPr lang="es-ES" b="1" dirty="0" smtClean="0"/>
              <a:t> polos atentados terroristas contra os </a:t>
            </a:r>
            <a:r>
              <a:rPr lang="es-ES" b="1" dirty="0" err="1" smtClean="0"/>
              <a:t>seus</a:t>
            </a:r>
            <a:r>
              <a:rPr lang="es-ES" b="1" dirty="0" smtClean="0"/>
              <a:t> </a:t>
            </a:r>
            <a:r>
              <a:rPr lang="es-ES" b="1" dirty="0" err="1" smtClean="0"/>
              <a:t>inimigos</a:t>
            </a:r>
            <a:r>
              <a:rPr lang="es-ES" b="1" dirty="0" smtClean="0"/>
              <a:t> de clase. A represión de </a:t>
            </a:r>
            <a:r>
              <a:rPr lang="es-ES" b="1" dirty="0" err="1" smtClean="0"/>
              <a:t>Monjuitc</a:t>
            </a:r>
            <a:r>
              <a:rPr lang="es-ES" b="1" dirty="0" smtClean="0"/>
              <a:t> (“</a:t>
            </a:r>
            <a:r>
              <a:rPr lang="es-ES" b="1" i="1" dirty="0" smtClean="0"/>
              <a:t>Uñas arrancadas, </a:t>
            </a:r>
            <a:r>
              <a:rPr lang="es-ES" b="1" i="1" dirty="0" err="1" smtClean="0"/>
              <a:t>pés</a:t>
            </a:r>
            <a:r>
              <a:rPr lang="es-ES" b="1" i="1" dirty="0" smtClean="0"/>
              <a:t> </a:t>
            </a:r>
            <a:r>
              <a:rPr lang="es-ES" b="1" i="1" dirty="0" err="1" smtClean="0"/>
              <a:t>esmagados</a:t>
            </a:r>
            <a:r>
              <a:rPr lang="es-ES" b="1" i="1" dirty="0" smtClean="0"/>
              <a:t> por máquinas prensadoras, cascos eléctricos”). T</a:t>
            </a:r>
            <a:r>
              <a:rPr lang="es-ES" b="1" dirty="0" smtClean="0"/>
              <a:t>orturas e </a:t>
            </a:r>
            <a:r>
              <a:rPr lang="es-ES" b="1" dirty="0" err="1" smtClean="0"/>
              <a:t>execucións</a:t>
            </a:r>
            <a:r>
              <a:rPr lang="es-ES" b="1" dirty="0" smtClean="0"/>
              <a:t> de sindicalistas </a:t>
            </a:r>
            <a:r>
              <a:rPr lang="es-ES" b="1" dirty="0" err="1" smtClean="0"/>
              <a:t>fixeron</a:t>
            </a:r>
            <a:r>
              <a:rPr lang="es-ES" b="1" dirty="0" smtClean="0"/>
              <a:t> que un anarquista italiano Michelle </a:t>
            </a:r>
            <a:r>
              <a:rPr lang="es-ES" b="1" dirty="0" err="1" smtClean="0"/>
              <a:t>Angiolillo</a:t>
            </a:r>
            <a:r>
              <a:rPr lang="es-ES" b="1" dirty="0" smtClean="0"/>
              <a:t>  decida obrar </a:t>
            </a:r>
            <a:r>
              <a:rPr lang="es-ES" b="1" dirty="0" err="1" smtClean="0"/>
              <a:t>vinganza</a:t>
            </a:r>
            <a:r>
              <a:rPr lang="es-ES" b="1" dirty="0" smtClean="0"/>
              <a:t> </a:t>
            </a:r>
            <a:r>
              <a:rPr lang="es-ES" b="1" dirty="0" err="1" smtClean="0"/>
              <a:t>na</a:t>
            </a:r>
            <a:r>
              <a:rPr lang="es-ES" b="1" dirty="0" smtClean="0"/>
              <a:t> </a:t>
            </a:r>
            <a:r>
              <a:rPr lang="es-ES" b="1" dirty="0" err="1" smtClean="0"/>
              <a:t>persoa</a:t>
            </a:r>
            <a:r>
              <a:rPr lang="es-ES" b="1" dirty="0" smtClean="0"/>
              <a:t> do presidente do </a:t>
            </a:r>
            <a:r>
              <a:rPr lang="es-ES" b="1" dirty="0" err="1" smtClean="0"/>
              <a:t>goberno</a:t>
            </a:r>
            <a:r>
              <a:rPr lang="es-ES" b="1" dirty="0" smtClean="0"/>
              <a:t>.</a:t>
            </a:r>
            <a:endParaRPr lang="es-ES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ignotocracia.com/wp-content/uploads/2019/04/Angiolillo-assassina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857884" cy="4000504"/>
          </a:xfrm>
          <a:prstGeom prst="rect">
            <a:avLst/>
          </a:prstGeom>
          <a:noFill/>
        </p:spPr>
      </p:pic>
      <p:pic>
        <p:nvPicPr>
          <p:cNvPr id="20484" name="Picture 4" descr="Resultado de imaxes para: ejecucion angiolill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62940"/>
            <a:ext cx="5857884" cy="3295060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6357950" y="1000108"/>
            <a:ext cx="214314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O tipógrafo </a:t>
            </a:r>
            <a:r>
              <a:rPr lang="es-ES" b="1" dirty="0" err="1" smtClean="0"/>
              <a:t>aproveita</a:t>
            </a:r>
            <a:r>
              <a:rPr lang="es-ES" b="1" dirty="0" smtClean="0"/>
              <a:t> </a:t>
            </a:r>
            <a:r>
              <a:rPr lang="es-ES" b="1" dirty="0" err="1" smtClean="0"/>
              <a:t>unha</a:t>
            </a:r>
            <a:r>
              <a:rPr lang="es-ES" b="1" dirty="0" smtClean="0"/>
              <a:t> estadía </a:t>
            </a:r>
            <a:r>
              <a:rPr lang="es-ES" b="1" dirty="0" err="1" smtClean="0"/>
              <a:t>nun</a:t>
            </a:r>
            <a:r>
              <a:rPr lang="es-ES" b="1" dirty="0" smtClean="0"/>
              <a:t> balneario do político para </a:t>
            </a:r>
            <a:r>
              <a:rPr lang="es-ES" b="1" dirty="0" err="1" smtClean="0"/>
              <a:t>dispararlle</a:t>
            </a:r>
            <a:r>
              <a:rPr lang="es-ES" b="1" dirty="0" smtClean="0"/>
              <a:t> tres tiros que acaban coa </a:t>
            </a:r>
            <a:r>
              <a:rPr lang="es-ES" b="1" dirty="0" err="1" smtClean="0"/>
              <a:t>súa</a:t>
            </a:r>
            <a:r>
              <a:rPr lang="es-ES" b="1" dirty="0" smtClean="0"/>
              <a:t> vida.</a:t>
            </a:r>
          </a:p>
          <a:p>
            <a:pPr algn="ctr"/>
            <a:r>
              <a:rPr lang="es-ES" b="1" dirty="0" smtClean="0"/>
              <a:t>É </a:t>
            </a:r>
            <a:r>
              <a:rPr lang="es-ES" b="1" dirty="0" err="1" smtClean="0"/>
              <a:t>detido</a:t>
            </a:r>
            <a:r>
              <a:rPr lang="es-ES" b="1" dirty="0" smtClean="0"/>
              <a:t>, </a:t>
            </a:r>
            <a:r>
              <a:rPr lang="es-ES" b="1" dirty="0" err="1" smtClean="0"/>
              <a:t>xulgado</a:t>
            </a:r>
            <a:r>
              <a:rPr lang="es-ES" b="1" dirty="0" smtClean="0"/>
              <a:t> e </a:t>
            </a:r>
            <a:r>
              <a:rPr lang="es-ES" b="1" dirty="0" err="1" smtClean="0"/>
              <a:t>condeado</a:t>
            </a:r>
            <a:r>
              <a:rPr lang="es-ES" b="1" dirty="0" smtClean="0"/>
              <a:t> a </a:t>
            </a:r>
            <a:r>
              <a:rPr lang="es-ES" b="1" dirty="0" err="1" smtClean="0"/>
              <a:t>morte</a:t>
            </a:r>
            <a:r>
              <a:rPr lang="es-ES" b="1" dirty="0" smtClean="0"/>
              <a:t>. Sentencia que se </a:t>
            </a:r>
            <a:r>
              <a:rPr lang="es-ES" b="1" dirty="0" err="1" smtClean="0"/>
              <a:t>cumprirá</a:t>
            </a:r>
            <a:r>
              <a:rPr lang="es-ES" b="1" dirty="0" smtClean="0"/>
              <a:t> </a:t>
            </a:r>
            <a:r>
              <a:rPr lang="es-ES" b="1" dirty="0" err="1" smtClean="0"/>
              <a:t>pouco</a:t>
            </a:r>
            <a:r>
              <a:rPr lang="es-ES" b="1" dirty="0" smtClean="0"/>
              <a:t> </a:t>
            </a:r>
            <a:r>
              <a:rPr lang="es-ES" b="1" dirty="0" err="1" smtClean="0"/>
              <a:t>despois</a:t>
            </a:r>
            <a:r>
              <a:rPr lang="es-ES" b="1" dirty="0" smtClean="0"/>
              <a:t> por medio do garrote vil.</a:t>
            </a:r>
            <a:endParaRPr lang="es-ES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948" y="0"/>
            <a:ext cx="8714104" cy="685800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323528" y="5229200"/>
            <a:ext cx="8496944" cy="120032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s-ES" b="1" dirty="0" err="1" smtClean="0">
                <a:solidFill>
                  <a:schemeClr val="bg1"/>
                </a:solidFill>
              </a:rPr>
              <a:t>Na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voda</a:t>
            </a:r>
            <a:r>
              <a:rPr lang="es-ES" b="1" dirty="0" smtClean="0">
                <a:solidFill>
                  <a:schemeClr val="bg1"/>
                </a:solidFill>
              </a:rPr>
              <a:t> de Alfonso XIII o anarquista Mateo Morral lanza un ramo de flores </a:t>
            </a:r>
            <a:r>
              <a:rPr lang="es-ES" b="1" dirty="0" err="1" smtClean="0">
                <a:solidFill>
                  <a:schemeClr val="bg1"/>
                </a:solidFill>
              </a:rPr>
              <a:t>cunha</a:t>
            </a:r>
            <a:r>
              <a:rPr lang="es-ES" b="1" dirty="0" smtClean="0">
                <a:solidFill>
                  <a:schemeClr val="bg1"/>
                </a:solidFill>
              </a:rPr>
              <a:t> bomba dentro </a:t>
            </a:r>
            <a:r>
              <a:rPr lang="es-ES" b="1" dirty="0" err="1" smtClean="0">
                <a:solidFill>
                  <a:schemeClr val="bg1"/>
                </a:solidFill>
              </a:rPr>
              <a:t>ó</a:t>
            </a:r>
            <a:r>
              <a:rPr lang="es-ES" b="1" dirty="0" smtClean="0">
                <a:solidFill>
                  <a:schemeClr val="bg1"/>
                </a:solidFill>
              </a:rPr>
              <a:t> paso da carroza dos reis. O artefacto non alcanza o </a:t>
            </a:r>
            <a:r>
              <a:rPr lang="es-ES" b="1" dirty="0" err="1" smtClean="0">
                <a:solidFill>
                  <a:schemeClr val="bg1"/>
                </a:solidFill>
              </a:rPr>
              <a:t>seu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obxectivo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ó</a:t>
            </a:r>
            <a:r>
              <a:rPr lang="es-ES" b="1" dirty="0" smtClean="0">
                <a:solidFill>
                  <a:schemeClr val="bg1"/>
                </a:solidFill>
              </a:rPr>
              <a:t> tropezar </a:t>
            </a:r>
            <a:r>
              <a:rPr lang="es-ES" b="1" dirty="0" err="1" smtClean="0">
                <a:solidFill>
                  <a:schemeClr val="bg1"/>
                </a:solidFill>
              </a:rPr>
              <a:t>cos</a:t>
            </a:r>
            <a:r>
              <a:rPr lang="es-ES" b="1" dirty="0" smtClean="0">
                <a:solidFill>
                  <a:schemeClr val="bg1"/>
                </a:solidFill>
              </a:rPr>
              <a:t> cables do tranvía e desviarse causando numerosos </a:t>
            </a:r>
            <a:r>
              <a:rPr lang="es-ES" b="1" dirty="0" err="1" smtClean="0">
                <a:solidFill>
                  <a:schemeClr val="bg1"/>
                </a:solidFill>
              </a:rPr>
              <a:t>mortos</a:t>
            </a:r>
            <a:r>
              <a:rPr lang="es-ES" b="1" dirty="0" smtClean="0">
                <a:solidFill>
                  <a:schemeClr val="bg1"/>
                </a:solidFill>
              </a:rPr>
              <a:t> e </a:t>
            </a:r>
            <a:r>
              <a:rPr lang="es-ES" b="1" dirty="0" err="1" smtClean="0">
                <a:solidFill>
                  <a:schemeClr val="bg1"/>
                </a:solidFill>
              </a:rPr>
              <a:t>feridos</a:t>
            </a:r>
            <a:r>
              <a:rPr lang="es-ES" b="1" dirty="0" smtClean="0">
                <a:solidFill>
                  <a:schemeClr val="bg1"/>
                </a:solidFill>
              </a:rPr>
              <a:t> entre o público e a escolta real.</a:t>
            </a:r>
            <a:endParaRPr lang="es-E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8145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ío">
  <a:themeElements>
    <a:clrScheme name="Brío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Brí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Brío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125</TotalTime>
  <Words>545</Words>
  <Application>Microsoft Office PowerPoint</Application>
  <PresentationFormat>Presentación en pantalla (4:3)</PresentationFormat>
  <Paragraphs>21</Paragraphs>
  <Slides>16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1" baseType="lpstr">
      <vt:lpstr>Aharoni</vt:lpstr>
      <vt:lpstr>Century Gothic</vt:lpstr>
      <vt:lpstr>Verdana</vt:lpstr>
      <vt:lpstr>Wingdings 2</vt:lpstr>
      <vt:lpstr>Brío</vt:lpstr>
      <vt:lpstr>PRESIDENTES ASASINADOS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http://www.centor.mx.gd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PRESIDENTES ASASINADOS</dc:title>
  <dc:creator>Centor</dc:creator>
  <cp:lastModifiedBy>User</cp:lastModifiedBy>
  <cp:revision>14</cp:revision>
  <dcterms:created xsi:type="dcterms:W3CDTF">2020-03-03T19:53:50Z</dcterms:created>
  <dcterms:modified xsi:type="dcterms:W3CDTF">2023-02-27T17:46:55Z</dcterms:modified>
</cp:coreProperties>
</file>