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A guerra de cuba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</a:rPr>
              <a:t>En </a:t>
            </a:r>
            <a:r>
              <a:rPr lang="es-ES" b="1" dirty="0" err="1" smtClean="0">
                <a:solidFill>
                  <a:schemeClr val="accent1"/>
                </a:solidFill>
              </a:rPr>
              <a:t>imaxes</a:t>
            </a:r>
            <a:r>
              <a:rPr lang="es-ES" b="1" dirty="0" smtClean="0">
                <a:solidFill>
                  <a:schemeClr val="accent1"/>
                </a:solidFill>
              </a:rPr>
              <a:t>.</a:t>
            </a:r>
            <a:endParaRPr lang="es-E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3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71" y="0"/>
            <a:ext cx="391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2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2" y="228600"/>
            <a:ext cx="753465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0" y="347472"/>
            <a:ext cx="7589520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9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112971"/>
            <a:ext cx="5229225" cy="63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6" y="104775"/>
            <a:ext cx="3440430" cy="654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2096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5</TotalTime>
  <Words>7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Tw Cen MT</vt:lpstr>
      <vt:lpstr>Gota</vt:lpstr>
      <vt:lpstr>A guerra de cuba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guerra de cuba</dc:title>
  <dc:creator>User</dc:creator>
  <cp:lastModifiedBy>User</cp:lastModifiedBy>
  <cp:revision>1</cp:revision>
  <dcterms:created xsi:type="dcterms:W3CDTF">2020-09-05T08:44:34Z</dcterms:created>
  <dcterms:modified xsi:type="dcterms:W3CDTF">2020-09-05T08:49:50Z</dcterms:modified>
</cp:coreProperties>
</file>