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7A7BC-FB25-4D65-9D2D-772E31D996B1}" type="datetimeFigureOut">
              <a:rPr lang="es-ES" smtClean="0"/>
              <a:pPr/>
              <a:t>20/01/2019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BBA4-7C64-4987-AB0E-99328A2FE4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7A7BC-FB25-4D65-9D2D-772E31D996B1}" type="datetimeFigureOut">
              <a:rPr lang="es-ES" smtClean="0"/>
              <a:pPr/>
              <a:t>20/01/2019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BBA4-7C64-4987-AB0E-99328A2FE4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7A7BC-FB25-4D65-9D2D-772E31D996B1}" type="datetimeFigureOut">
              <a:rPr lang="es-ES" smtClean="0"/>
              <a:pPr/>
              <a:t>20/01/2019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BBA4-7C64-4987-AB0E-99328A2FE4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7A7BC-FB25-4D65-9D2D-772E31D996B1}" type="datetimeFigureOut">
              <a:rPr lang="es-ES" smtClean="0"/>
              <a:pPr/>
              <a:t>20/01/2019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BBA4-7C64-4987-AB0E-99328A2FE4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7A7BC-FB25-4D65-9D2D-772E31D996B1}" type="datetimeFigureOut">
              <a:rPr lang="es-ES" smtClean="0"/>
              <a:pPr/>
              <a:t>20/01/2019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BBA4-7C64-4987-AB0E-99328A2FE4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7A7BC-FB25-4D65-9D2D-772E31D996B1}" type="datetimeFigureOut">
              <a:rPr lang="es-ES" smtClean="0"/>
              <a:pPr/>
              <a:t>20/01/2019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BBA4-7C64-4987-AB0E-99328A2FE4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7A7BC-FB25-4D65-9D2D-772E31D996B1}" type="datetimeFigureOut">
              <a:rPr lang="es-ES" smtClean="0"/>
              <a:pPr/>
              <a:t>20/01/2019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BBA4-7C64-4987-AB0E-99328A2FE4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7A7BC-FB25-4D65-9D2D-772E31D996B1}" type="datetimeFigureOut">
              <a:rPr lang="es-ES" smtClean="0"/>
              <a:pPr/>
              <a:t>20/01/2019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BBA4-7C64-4987-AB0E-99328A2FE4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7A7BC-FB25-4D65-9D2D-772E31D996B1}" type="datetimeFigureOut">
              <a:rPr lang="es-ES" smtClean="0"/>
              <a:pPr/>
              <a:t>20/01/2019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BBA4-7C64-4987-AB0E-99328A2FE4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7A7BC-FB25-4D65-9D2D-772E31D996B1}" type="datetimeFigureOut">
              <a:rPr lang="es-ES" smtClean="0"/>
              <a:pPr/>
              <a:t>20/01/2019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BBA4-7C64-4987-AB0E-99328A2FE4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7A7BC-FB25-4D65-9D2D-772E31D996B1}" type="datetimeFigureOut">
              <a:rPr lang="es-ES" smtClean="0"/>
              <a:pPr/>
              <a:t>20/01/2019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BBA4-7C64-4987-AB0E-99328A2FE4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7A7BC-FB25-4D65-9D2D-772E31D996B1}" type="datetimeFigureOut">
              <a:rPr lang="es-ES" smtClean="0"/>
              <a:pPr/>
              <a:t>20/01/2019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BBA4-7C64-4987-AB0E-99328A2FE4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LA FLACA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Revista liberal y </a:t>
            </a:r>
            <a:r>
              <a:rPr lang="es-ES" dirty="0" err="1" smtClean="0"/>
              <a:t>anticarlista</a:t>
            </a:r>
            <a:endParaRPr lang="es-E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LACA_espana-con-honr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07" y="454265"/>
            <a:ext cx="7951949" cy="597513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LACA_familia-model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4493" y="613224"/>
            <a:ext cx="6775013" cy="563155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LACA_trono-en-vent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5906" y="174897"/>
            <a:ext cx="6832187" cy="650820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LACA_general-serra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4964" y="479820"/>
            <a:ext cx="6794071" cy="589835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LACA_ni-monarquia-ni-republic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8239" y="368738"/>
            <a:ext cx="7409975" cy="59892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LACA_pavi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3" y="214290"/>
            <a:ext cx="7399805" cy="64553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LACA_viñeta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142852"/>
            <a:ext cx="6623884" cy="652150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LACA_abdicacion_isab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480" y="137163"/>
            <a:ext cx="5786477" cy="650338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FLACA_canton-de-cartagen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6743" y="365474"/>
            <a:ext cx="7270514" cy="612705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LACA_zorrilla-olozag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5906" y="479820"/>
            <a:ext cx="6832187" cy="589835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LACA_moneda-que-cor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8926" y="214290"/>
            <a:ext cx="3359304" cy="628654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LACA_el-confesionari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57" y="60551"/>
            <a:ext cx="6336686" cy="673689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LACA_napole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5435" y="108195"/>
            <a:ext cx="6813129" cy="66416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LACA_prim-magic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04907" y="0"/>
            <a:ext cx="393418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LACA_crisis-federa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3968" y="528232"/>
            <a:ext cx="6716063" cy="58015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LACA_dos-cantonal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6378" y="556051"/>
            <a:ext cx="6851244" cy="57458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6</Words>
  <Application>Microsoft Office PowerPoint</Application>
  <PresentationFormat>Presentación en pantalla (4:3)</PresentationFormat>
  <Paragraphs>2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Tema de Office</vt:lpstr>
      <vt:lpstr>LA FLACA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</vt:vector>
  </TitlesOfParts>
  <Company>http://www.centor.mx.gd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FLACA</dc:title>
  <dc:creator>Centor</dc:creator>
  <cp:lastModifiedBy>Centor</cp:lastModifiedBy>
  <cp:revision>3</cp:revision>
  <dcterms:created xsi:type="dcterms:W3CDTF">2019-01-20T13:03:21Z</dcterms:created>
  <dcterms:modified xsi:type="dcterms:W3CDTF">2019-01-20T13:33:13Z</dcterms:modified>
</cp:coreProperties>
</file>