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1" r="8851" b="7127"/>
          <a:stretch/>
        </p:blipFill>
        <p:spPr>
          <a:xfrm>
            <a:off x="740229" y="0"/>
            <a:ext cx="11005456" cy="62261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17748" y="97971"/>
            <a:ext cx="4421418" cy="1051033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es-ES" sz="7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TEMA 7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5915" y="6226195"/>
            <a:ext cx="10241291" cy="631805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O RÉXIME FEUDAL E A SOCIEDADE ESTAMENTAL.</a:t>
            </a:r>
          </a:p>
        </p:txBody>
      </p:sp>
    </p:spTree>
    <p:extLst>
      <p:ext uri="{BB962C8B-B14F-4D97-AF65-F5344CB8AC3E}">
        <p14:creationId xmlns:p14="http://schemas.microsoft.com/office/powerpoint/2010/main" val="35027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33" y="0"/>
            <a:ext cx="9107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1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5513" cy="44331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29" y="2417379"/>
            <a:ext cx="4686671" cy="44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2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1" y="0"/>
            <a:ext cx="10660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13" y="23648"/>
            <a:ext cx="8996855" cy="674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1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46" y="31360"/>
            <a:ext cx="7898023" cy="68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69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809297"/>
            <a:ext cx="8375621" cy="53918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6"/>
            <a:ext cx="3798533" cy="37154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21390" r="27636" b="27273"/>
          <a:stretch/>
        </p:blipFill>
        <p:spPr>
          <a:xfrm>
            <a:off x="0" y="3668379"/>
            <a:ext cx="3798533" cy="318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3493"/>
            <a:ext cx="11576508" cy="68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2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076305" cy="4876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83" y="1763486"/>
            <a:ext cx="7165092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6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19"/>
            <a:ext cx="12192180" cy="64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5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" y="261259"/>
            <a:ext cx="11966278" cy="625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"/>
          <a:stretch/>
        </p:blipFill>
        <p:spPr>
          <a:xfrm>
            <a:off x="6772275" y="520262"/>
            <a:ext cx="5419725" cy="58752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2802" b="4310"/>
          <a:stretch/>
        </p:blipFill>
        <p:spPr>
          <a:xfrm>
            <a:off x="0" y="888124"/>
            <a:ext cx="6965809" cy="49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1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48" y="1376855"/>
            <a:ext cx="6313152" cy="47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5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35310" cy="43272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11" y="3173600"/>
            <a:ext cx="5171090" cy="36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5" y="-11086"/>
            <a:ext cx="8881242" cy="686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29464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81</TotalTime>
  <Words>10</Words>
  <Application>Microsoft Office PowerPoint</Application>
  <PresentationFormat>Panorámica</PresentationFormat>
  <Paragraphs>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Tw Cen MT</vt:lpstr>
      <vt:lpstr>Gota</vt:lpstr>
      <vt:lpstr>TEMA 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7</dc:title>
  <dc:creator>User</dc:creator>
  <cp:lastModifiedBy>USUARIO</cp:lastModifiedBy>
  <cp:revision>9</cp:revision>
  <dcterms:created xsi:type="dcterms:W3CDTF">2020-10-25T10:01:27Z</dcterms:created>
  <dcterms:modified xsi:type="dcterms:W3CDTF">2024-09-22T18:45:12Z</dcterms:modified>
</cp:coreProperties>
</file>