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24193" y="1"/>
            <a:ext cx="3745898" cy="914400"/>
          </a:xfrm>
        </p:spPr>
        <p:txBody>
          <a:bodyPr>
            <a:normAutofit fontScale="90000"/>
          </a:bodyPr>
          <a:lstStyle/>
          <a:p>
            <a:r>
              <a:rPr lang="es-ES" sz="7200" dirty="0" smtClean="0">
                <a:latin typeface="Arial Black" panose="020B0A04020102020204" pitchFamily="34" charset="0"/>
              </a:rPr>
              <a:t>TEMA 8</a:t>
            </a:r>
            <a:endParaRPr lang="es-ES" sz="7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656" y="6316715"/>
            <a:ext cx="6274676" cy="541283"/>
          </a:xfrm>
        </p:spPr>
        <p:txBody>
          <a:bodyPr>
            <a:normAutofit fontScale="77500" lnSpcReduction="20000"/>
          </a:bodyPr>
          <a:lstStyle/>
          <a:p>
            <a:r>
              <a:rPr lang="es-E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AS CRISES BAIXOMEDIEVAIS</a:t>
            </a:r>
            <a:endParaRPr lang="es-E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34" y="787400"/>
            <a:ext cx="9478827" cy="55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1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7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9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96303" y="5633545"/>
            <a:ext cx="3941380" cy="47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87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66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1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8" y="1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0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1" y="0"/>
            <a:ext cx="965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68"/>
            <a:ext cx="11838107" cy="66635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9195" r="7586" b="11877"/>
          <a:stretch/>
        </p:blipFill>
        <p:spPr>
          <a:xfrm>
            <a:off x="7598979" y="0"/>
            <a:ext cx="4593021" cy="32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6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4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6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076"/>
            <a:ext cx="6932891" cy="50029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03" y="0"/>
            <a:ext cx="5269897" cy="42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3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>
          <a:xfrm>
            <a:off x="468924" y="0"/>
            <a:ext cx="10199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9591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28</TotalTime>
  <Words>5</Words>
  <Application>Microsoft Office PowerPoint</Application>
  <PresentationFormat>Panorámica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Tw Cen MT</vt:lpstr>
      <vt:lpstr>Gota</vt:lpstr>
      <vt:lpstr>TEMA 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8</dc:title>
  <dc:creator>User</dc:creator>
  <cp:lastModifiedBy>User</cp:lastModifiedBy>
  <cp:revision>3</cp:revision>
  <dcterms:created xsi:type="dcterms:W3CDTF">2020-10-28T17:57:02Z</dcterms:created>
  <dcterms:modified xsi:type="dcterms:W3CDTF">2020-10-28T18:25:16Z</dcterms:modified>
</cp:coreProperties>
</file>