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70" r:id="rId15"/>
    <p:sldId id="269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38825" y="0"/>
            <a:ext cx="6353175" cy="1038225"/>
          </a:xfrm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TEMA 6</a:t>
            </a:r>
            <a:endParaRPr lang="es-ES" sz="7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048375"/>
            <a:ext cx="7353300" cy="9144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tx2"/>
                </a:solidFill>
              </a:rPr>
              <a:t>RECONQUISTA E REPOBOACIÓN</a:t>
            </a:r>
            <a:endParaRPr lang="es-ES" sz="4000" b="1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50"/>
            <a:ext cx="12192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607"/>
            <a:ext cx="6088013" cy="49096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87" y="1124607"/>
            <a:ext cx="6088013" cy="49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0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" y="525517"/>
            <a:ext cx="12144940" cy="58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8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" y="378372"/>
            <a:ext cx="7190835" cy="58860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03" y="0"/>
            <a:ext cx="4162097" cy="68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3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780"/>
            <a:ext cx="7177274" cy="55284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81" y="0"/>
            <a:ext cx="5064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9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70" y="0"/>
            <a:ext cx="6319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4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6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7110" cy="68849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97" y="4436660"/>
            <a:ext cx="5572903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1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8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8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5" y="0"/>
            <a:ext cx="102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2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550"/>
            <a:ext cx="5308600" cy="39814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83" y="0"/>
            <a:ext cx="6891117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5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0"/>
            <a:ext cx="9930481" cy="68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5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969"/>
            <a:ext cx="6232989" cy="50180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-1"/>
            <a:ext cx="59563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0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10" y="2419350"/>
            <a:ext cx="8895090" cy="44386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5642" b="2403"/>
          <a:stretch/>
        </p:blipFill>
        <p:spPr>
          <a:xfrm>
            <a:off x="-1" y="1"/>
            <a:ext cx="5882753" cy="320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3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65"/>
            <a:ext cx="7378262" cy="68018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43" y="298230"/>
            <a:ext cx="4501559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9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4409" r="4807" b="4190"/>
          <a:stretch/>
        </p:blipFill>
        <p:spPr>
          <a:xfrm>
            <a:off x="1338360" y="0"/>
            <a:ext cx="936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67854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186</TotalTime>
  <Words>5</Words>
  <Application>Microsoft Office PowerPoint</Application>
  <PresentationFormat>Panorámica</PresentationFormat>
  <Paragraphs>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Tw Cen MT</vt:lpstr>
      <vt:lpstr>Gota</vt:lpstr>
      <vt:lpstr>TEMA 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6</dc:title>
  <dc:creator>User</dc:creator>
  <cp:lastModifiedBy>User</cp:lastModifiedBy>
  <cp:revision>9</cp:revision>
  <dcterms:created xsi:type="dcterms:W3CDTF">2020-10-24T15:43:10Z</dcterms:created>
  <dcterms:modified xsi:type="dcterms:W3CDTF">2020-10-25T08:51:22Z</dcterms:modified>
</cp:coreProperties>
</file>