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82042" y="115614"/>
            <a:ext cx="4946703" cy="1508663"/>
          </a:xfrm>
        </p:spPr>
        <p:txBody>
          <a:bodyPr>
            <a:normAutofit/>
          </a:bodyPr>
          <a:lstStyle/>
          <a:p>
            <a:r>
              <a:rPr lang="es-ES" sz="7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TEMA 4</a:t>
            </a:r>
            <a:endParaRPr lang="es-ES" sz="7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906771" y="1119027"/>
            <a:ext cx="5276194" cy="69781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</a:rPr>
              <a:t>A MONARQUÍA VISIGODA </a:t>
            </a:r>
            <a:endParaRPr lang="es-ES" sz="3200" b="1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34" y="1624277"/>
            <a:ext cx="9534717" cy="523372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7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82"/>
    </mc:Choice>
    <mc:Fallback>
      <p:transition spd="slow" advTm="92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381" r="-154" b="28815"/>
          <a:stretch/>
        </p:blipFill>
        <p:spPr>
          <a:xfrm>
            <a:off x="0" y="1941922"/>
            <a:ext cx="7592365" cy="32993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365" y="383231"/>
            <a:ext cx="4544244" cy="621553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14"/>
    </mc:Choice>
    <mc:Fallback>
      <p:transition spd="slow" advTm="1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7" x="228600" y="381000"/>
          <p14:tracePt t="593" x="419100" y="541338"/>
          <p14:tracePt t="600" x="563563" y="647700"/>
          <p14:tracePt t="615" x="800100" y="762000"/>
          <p14:tracePt t="632" x="1439863" y="1150938"/>
          <p14:tracePt t="649" x="2057400" y="1439863"/>
          <p14:tracePt t="665" x="2835275" y="1774825"/>
          <p14:tracePt t="682" x="3635375" y="2117725"/>
          <p14:tracePt t="698" x="4503738" y="2522538"/>
          <p14:tracePt t="715" x="5203825" y="2887663"/>
          <p14:tracePt t="732" x="5859463" y="3146425"/>
          <p14:tracePt t="748" x="6484938" y="3360738"/>
          <p14:tracePt t="765" x="6896100" y="3551238"/>
          <p14:tracePt t="782" x="7178675" y="3641725"/>
          <p14:tracePt t="798" x="7337425" y="3717925"/>
          <p14:tracePt t="815" x="7451725" y="3771900"/>
          <p14:tracePt t="832" x="7543800" y="3810000"/>
          <p14:tracePt t="849" x="7604125" y="3832225"/>
          <p14:tracePt t="865" x="7612063" y="3832225"/>
          <p14:tracePt t="1105" x="7612063" y="3840163"/>
          <p14:tracePt t="1113" x="7612063" y="3848100"/>
          <p14:tracePt t="1121" x="7604125" y="3863975"/>
          <p14:tracePt t="1133" x="7604125" y="3886200"/>
          <p14:tracePt t="1149" x="7604125" y="3954463"/>
          <p14:tracePt t="1166" x="7604125" y="4054475"/>
          <p14:tracePt t="1183" x="7658100" y="4191000"/>
          <p14:tracePt t="1200" x="7742238" y="4335463"/>
          <p14:tracePt t="1218" x="7886700" y="4556125"/>
          <p14:tracePt t="1233" x="7993063" y="4686300"/>
          <p14:tracePt t="1250" x="8085138" y="4762500"/>
          <p14:tracePt t="1266" x="8145463" y="4800600"/>
          <p14:tracePt t="1283" x="8207375" y="4830763"/>
          <p14:tracePt t="1301" x="8245475" y="4838700"/>
          <p14:tracePt t="1316" x="8283575" y="4838700"/>
          <p14:tracePt t="1333" x="8289925" y="4838700"/>
          <p14:tracePt t="1351" x="8313738" y="4838700"/>
          <p14:tracePt t="1367" x="8343900" y="4838700"/>
          <p14:tracePt t="1383" x="8404225" y="4838700"/>
          <p14:tracePt t="1401" x="8534400" y="4822825"/>
          <p14:tracePt t="1417" x="8640763" y="4778375"/>
          <p14:tracePt t="1433" x="8724900" y="4740275"/>
          <p14:tracePt t="1450" x="8816975" y="4708525"/>
          <p14:tracePt t="1467" x="8923338" y="4648200"/>
          <p14:tracePt t="1483" x="9013825" y="4618038"/>
          <p14:tracePt t="1500" x="9083675" y="4572000"/>
          <p14:tracePt t="1517" x="9151938" y="4525963"/>
          <p14:tracePt t="1534" x="9228138" y="4473575"/>
          <p14:tracePt t="1550" x="9334500" y="4381500"/>
          <p14:tracePt t="1567" x="9418638" y="4305300"/>
          <p14:tracePt t="1585" x="9509125" y="4221163"/>
          <p14:tracePt t="1600" x="9555163" y="4183063"/>
          <p14:tracePt t="1617" x="9623425" y="4130675"/>
          <p14:tracePt t="1634" x="9685338" y="4076700"/>
          <p14:tracePt t="1651" x="9745663" y="4030663"/>
          <p14:tracePt t="1667" x="9829800" y="3962400"/>
          <p14:tracePt t="1684" x="9867900" y="3932238"/>
          <p14:tracePt t="1701" x="9898063" y="3908425"/>
          <p14:tracePt t="1717" x="9906000" y="3894138"/>
          <p14:tracePt t="1734" x="9921875" y="3886200"/>
          <p14:tracePt t="1751" x="9928225" y="3886200"/>
          <p14:tracePt t="1777" x="9928225" y="3878263"/>
          <p14:tracePt t="2801" x="9944100" y="3894138"/>
          <p14:tracePt t="2809" x="9959975" y="3940175"/>
          <p14:tracePt t="2820" x="9982200" y="4000500"/>
          <p14:tracePt t="2837" x="10028238" y="4137025"/>
          <p14:tracePt t="2853" x="10074275" y="4244975"/>
          <p14:tracePt t="2870" x="10126663" y="4373563"/>
          <p14:tracePt t="2887" x="10172700" y="4503738"/>
          <p14:tracePt t="2904" x="10279063" y="4678363"/>
          <p14:tracePt t="2922" x="10340975" y="4778375"/>
          <p14:tracePt t="2937" x="10385425" y="4868863"/>
          <p14:tracePt t="2954" x="10417175" y="4930775"/>
          <p14:tracePt t="2970" x="10447338" y="4999038"/>
          <p14:tracePt t="2987" x="10447338" y="5006975"/>
          <p14:tracePt t="3004" x="10447338" y="5029200"/>
          <p14:tracePt t="3020" x="10447338" y="5037138"/>
          <p14:tracePt t="3037" x="10447338" y="5051425"/>
          <p14:tracePt t="3056" x="10447338" y="5067300"/>
          <p14:tracePt t="3193" x="10447338" y="5075238"/>
          <p14:tracePt t="3209" x="10447338" y="5089525"/>
          <p14:tracePt t="3217" x="10447338" y="5097463"/>
          <p14:tracePt t="3225" x="10439400" y="5105400"/>
          <p14:tracePt t="3238" x="10431463" y="5113338"/>
          <p14:tracePt t="3254" x="10417175" y="5121275"/>
          <p14:tracePt t="3271" x="10409238" y="5127625"/>
          <p14:tracePt t="3289" x="10379075" y="5143500"/>
          <p14:tracePt t="3304" x="10347325" y="5159375"/>
          <p14:tracePt t="3321" x="10325100" y="5159375"/>
          <p14:tracePt t="3338" x="10302875" y="5165725"/>
          <p14:tracePt t="3354" x="10248900" y="5165725"/>
          <p14:tracePt t="3371" x="10172700" y="5173663"/>
          <p14:tracePt t="3388" x="10104438" y="5173663"/>
          <p14:tracePt t="3405" x="10042525" y="5173663"/>
          <p14:tracePt t="3421" x="9974263" y="5181600"/>
          <p14:tracePt t="3438" x="9936163" y="5181600"/>
          <p14:tracePt t="3455" x="9883775" y="5181600"/>
          <p14:tracePt t="3471" x="9859963" y="5181600"/>
          <p14:tracePt t="3488" x="9837738" y="5181600"/>
          <p14:tracePt t="3505" x="9799638" y="5181600"/>
          <p14:tracePt t="3521" x="9745663" y="5181600"/>
          <p14:tracePt t="3538" x="9647238" y="5181600"/>
          <p14:tracePt t="3555" x="9555163" y="5165725"/>
          <p14:tracePt t="3571" x="9440863" y="5135563"/>
          <p14:tracePt t="3588" x="9312275" y="5121275"/>
          <p14:tracePt t="3605" x="9197975" y="5105400"/>
          <p14:tracePt t="3622" x="9083675" y="5075238"/>
          <p14:tracePt t="3638" x="8945563" y="5051425"/>
          <p14:tracePt t="3656" x="8816975" y="5029200"/>
          <p14:tracePt t="3672" x="8785225" y="5021263"/>
          <p14:tracePt t="3689" x="8709025" y="5006975"/>
          <p14:tracePt t="3705" x="8656638" y="4999038"/>
          <p14:tracePt t="3722" x="8610600" y="4999038"/>
          <p14:tracePt t="3739" x="8564563" y="4999038"/>
          <p14:tracePt t="3755" x="8534400" y="4999038"/>
          <p14:tracePt t="3772" x="8496300" y="4999038"/>
          <p14:tracePt t="3789" x="8442325" y="4999038"/>
          <p14:tracePt t="3805" x="8404225" y="4999038"/>
          <p14:tracePt t="3834" x="8328025" y="4999038"/>
          <p14:tracePt t="3856" x="8259763" y="4991100"/>
          <p14:tracePt t="3872" x="8213725" y="4983163"/>
          <p14:tracePt t="3889" x="8183563" y="4975225"/>
          <p14:tracePt t="3906" x="8153400" y="4975225"/>
          <p14:tracePt t="3922" x="8123238" y="4975225"/>
          <p14:tracePt t="3939" x="8099425" y="4968875"/>
          <p14:tracePt t="3956" x="8077200" y="4968875"/>
          <p14:tracePt t="3972" x="8054975" y="4960938"/>
          <p14:tracePt t="3989" x="8016875" y="4960938"/>
          <p14:tracePt t="4006" x="7978775" y="4960938"/>
          <p14:tracePt t="4023" x="7954963" y="4960938"/>
          <p14:tracePt t="4039" x="7916863" y="4960938"/>
          <p14:tracePt t="4041" x="7902575" y="4953000"/>
          <p14:tracePt t="4056" x="7856538" y="4953000"/>
          <p14:tracePt t="4073" x="7802563" y="4953000"/>
          <p14:tracePt t="4089" x="7756525" y="4937125"/>
          <p14:tracePt t="4106" x="7704138" y="4922838"/>
          <p14:tracePt t="4125" x="7658100" y="4922838"/>
          <p14:tracePt t="4140" x="7597775" y="4906963"/>
          <p14:tracePt t="4156" x="7543800" y="4892675"/>
          <p14:tracePt t="4173" x="7475538" y="4884738"/>
          <p14:tracePt t="4190" x="7413625" y="4876800"/>
          <p14:tracePt t="4206" x="7353300" y="4868863"/>
          <p14:tracePt t="4223" x="7292975" y="4860925"/>
          <p14:tracePt t="4240" x="7216775" y="4846638"/>
          <p14:tracePt t="4256" x="7102475" y="4830763"/>
          <p14:tracePt t="4273" x="7040563" y="4830763"/>
          <p14:tracePt t="4290" x="6994525" y="4830763"/>
          <p14:tracePt t="4307" x="6980238" y="4830763"/>
          <p14:tracePt t="4323" x="6964363" y="4830763"/>
          <p14:tracePt t="5553" x="6956425" y="4830763"/>
          <p14:tracePt t="6273" x="6950075" y="4830763"/>
          <p14:tracePt t="6281" x="6918325" y="4830763"/>
          <p14:tracePt t="6289" x="6888163" y="4830763"/>
          <p14:tracePt t="6297" x="6842125" y="4830763"/>
          <p14:tracePt t="6312" x="6781800" y="4830763"/>
          <p14:tracePt t="6328" x="6759575" y="4830763"/>
          <p14:tracePt t="6345" x="6651625" y="4830763"/>
          <p14:tracePt t="6361" x="6629400" y="4830763"/>
          <p14:tracePt t="6378" x="6607175" y="4830763"/>
          <p14:tracePt t="6395" x="6569075" y="4830763"/>
          <p14:tracePt t="6412" x="6507163" y="4830763"/>
          <p14:tracePt t="6428" x="6423025" y="4830763"/>
          <p14:tracePt t="6445" x="6340475" y="4846638"/>
          <p14:tracePt t="6462" x="6256338" y="4860925"/>
          <p14:tracePt t="6478" x="6188075" y="4884738"/>
          <p14:tracePt t="6496" x="6149975" y="4892675"/>
          <p14:tracePt t="6512" x="6134100" y="4899025"/>
          <p14:tracePt t="6529" x="6126163" y="4899025"/>
          <p14:tracePt t="6545" x="6118225" y="4906963"/>
          <p14:tracePt t="6562" x="6111875" y="4906963"/>
          <p14:tracePt t="6579" x="6088063" y="4922838"/>
          <p14:tracePt t="6612" x="6080125" y="4922838"/>
          <p14:tracePt t="6629" x="6073775" y="4922838"/>
          <p14:tracePt t="6657" x="6065838" y="4930775"/>
          <p14:tracePt t="6673" x="6057900" y="4930775"/>
          <p14:tracePt t="6697" x="6049963" y="4930775"/>
          <p14:tracePt t="6705" x="6042025" y="4930775"/>
          <p14:tracePt t="6713" x="6035675" y="4937125"/>
          <p14:tracePt t="6729" x="6011863" y="4945063"/>
          <p14:tracePt t="6746" x="5981700" y="4953000"/>
          <p14:tracePt t="6762" x="5951538" y="4968875"/>
          <p14:tracePt t="6779" x="5921375" y="4968875"/>
          <p14:tracePt t="6796" x="5897563" y="4983163"/>
          <p14:tracePt t="6813" x="5875338" y="4983163"/>
          <p14:tracePt t="6829" x="5859463" y="4983163"/>
          <p14:tracePt t="6846" x="5845175" y="4991100"/>
          <p14:tracePt t="6863" x="5807075" y="4999038"/>
          <p14:tracePt t="6880" x="5715000" y="5006975"/>
          <p14:tracePt t="6896" x="5661025" y="5013325"/>
          <p14:tracePt t="6913" x="5616575" y="5013325"/>
          <p14:tracePt t="6929" x="5584825" y="5021263"/>
          <p14:tracePt t="6946" x="5570538" y="5021263"/>
          <p14:tracePt t="7161" x="5578475" y="5021263"/>
          <p14:tracePt t="7169" x="5600700" y="5021263"/>
          <p14:tracePt t="7180" x="5630863" y="5021263"/>
          <p14:tracePt t="7197" x="5715000" y="5006975"/>
          <p14:tracePt t="7214" x="5768975" y="4999038"/>
          <p14:tracePt t="7231" x="5799138" y="4991100"/>
          <p14:tracePt t="7247" x="5813425" y="4991100"/>
          <p14:tracePt t="7264" x="5821363" y="4991100"/>
          <p14:tracePt t="7577" x="5829300" y="4991100"/>
          <p14:tracePt t="7585" x="5837238" y="4991100"/>
          <p14:tracePt t="7593" x="5845175" y="4991100"/>
          <p14:tracePt t="7601" x="5859463" y="4991100"/>
          <p14:tracePt t="7614" x="5867400" y="4991100"/>
          <p14:tracePt t="7649" x="5875338" y="4991100"/>
          <p14:tracePt t="7681" x="5883275" y="4991100"/>
          <p14:tracePt t="7697" x="5889625" y="4991100"/>
          <p14:tracePt t="7705" x="5897563" y="4991100"/>
          <p14:tracePt t="7777" x="5905500" y="4983163"/>
          <p14:tracePt t="7857" x="5905500" y="4975225"/>
          <p14:tracePt t="7865" x="5905500" y="4937125"/>
          <p14:tracePt t="7873" x="5875338" y="4884738"/>
          <p14:tracePt t="7882" x="5821363" y="4830763"/>
          <p14:tracePt t="7898" x="5775325" y="4778375"/>
          <p14:tracePt t="7915" x="5692775" y="4716463"/>
          <p14:tracePt t="7932" x="5616575" y="4648200"/>
          <p14:tracePt t="7949" x="5478463" y="4579938"/>
          <p14:tracePt t="7965" x="5326063" y="4511675"/>
          <p14:tracePt t="7982" x="5165725" y="4441825"/>
          <p14:tracePt t="7999" x="4999038" y="4381500"/>
          <p14:tracePt t="8015" x="4876800" y="4327525"/>
          <p14:tracePt t="8034" x="4746625" y="4267200"/>
          <p14:tracePt t="8052" x="4702175" y="4251325"/>
          <p14:tracePt t="8066" x="4686300" y="4251325"/>
          <p14:tracePt t="8082" x="4678363" y="4251325"/>
          <p14:tracePt t="8099" x="4670425" y="4251325"/>
          <p14:tracePt t="8116" x="4648200" y="4251325"/>
          <p14:tracePt t="8132" x="4610100" y="4251325"/>
          <p14:tracePt t="8149" x="4602163" y="4267200"/>
          <p14:tracePt t="8166" x="4602163" y="4305300"/>
          <p14:tracePt t="8182" x="4632325" y="4389438"/>
          <p14:tracePt t="8199" x="4770438" y="4525963"/>
          <p14:tracePt t="8216" x="5075238" y="4716463"/>
          <p14:tracePt t="8232" x="5349875" y="4899025"/>
          <p14:tracePt t="8249" x="5600700" y="5067300"/>
          <p14:tracePt t="8266" x="5722938" y="5265738"/>
          <p14:tracePt t="8283" x="5829300" y="5508625"/>
          <p14:tracePt t="8299" x="5951538" y="5783263"/>
          <p14:tracePt t="8317" x="5997575" y="5837238"/>
          <p14:tracePt t="8333" x="6042025" y="5867400"/>
          <p14:tracePt t="8366" x="6073775" y="5897563"/>
          <p14:tracePt t="8561" x="6073775" y="5889625"/>
          <p14:tracePt t="8569" x="6073775" y="5875338"/>
          <p14:tracePt t="8577" x="6073775" y="5867400"/>
          <p14:tracePt t="8585" x="6065838" y="5851525"/>
          <p14:tracePt t="8601" x="6049963" y="5821363"/>
          <p14:tracePt t="8617" x="6011863" y="5791200"/>
          <p14:tracePt t="8633" x="5989638" y="5768975"/>
          <p14:tracePt t="8650" x="5981700" y="5761038"/>
          <p14:tracePt t="8667" x="5981700" y="5753100"/>
          <p14:tracePt t="8684" x="5981700" y="5745163"/>
          <p14:tracePt t="8700" x="5973763" y="5745163"/>
          <p14:tracePt t="8717" x="5965825" y="5737225"/>
          <p14:tracePt t="8734" x="5959475" y="5722938"/>
          <p14:tracePt t="8750" x="5951538" y="5722938"/>
          <p14:tracePt t="8767" x="5951538" y="5715000"/>
          <p14:tracePt t="8784" x="5943600" y="5715000"/>
          <p14:tracePt t="8801" x="5935663" y="5707063"/>
          <p14:tracePt t="15729" x="5927725" y="5707063"/>
          <p14:tracePt t="15737" x="5921375" y="5707063"/>
          <p14:tracePt t="15745" x="5913438" y="5707063"/>
          <p14:tracePt t="15753" x="5889625" y="5699125"/>
          <p14:tracePt t="15767" x="5851525" y="5684838"/>
          <p14:tracePt t="15784" x="5753100" y="5654675"/>
          <p14:tracePt t="15800" x="5715000" y="5646738"/>
          <p14:tracePt t="15817" x="5676900" y="5638800"/>
          <p14:tracePt t="15834" x="5661025" y="5622925"/>
          <p14:tracePt t="15850" x="5638800" y="5616575"/>
          <p14:tracePt t="15867" x="5630863" y="5608638"/>
          <p14:tracePt t="15884" x="5608638" y="5600700"/>
          <p14:tracePt t="15900" x="5562600" y="5578475"/>
          <p14:tracePt t="15917" x="5464175" y="5508625"/>
          <p14:tracePt t="15936" x="5280025" y="5426075"/>
          <p14:tracePt t="15951" x="5211763" y="5394325"/>
          <p14:tracePt t="15967" x="5075238" y="5349875"/>
          <p14:tracePt t="15984" x="4945063" y="5311775"/>
          <p14:tracePt t="16001" x="4906963" y="5287963"/>
          <p14:tracePt t="16017" x="4884738" y="5287963"/>
          <p14:tracePt t="16034" x="4876800" y="5287963"/>
          <p14:tracePt t="16053" x="4860925" y="5287963"/>
          <p14:tracePt t="16068" x="4854575" y="5287963"/>
          <p14:tracePt t="16084" x="4830763" y="5287963"/>
          <p14:tracePt t="16101" x="4792663" y="5265738"/>
          <p14:tracePt t="16118" x="4702175" y="5227638"/>
          <p14:tracePt t="16134" x="4587875" y="5197475"/>
          <p14:tracePt t="16151" x="4487863" y="5165725"/>
          <p14:tracePt t="16168" x="4435475" y="5159375"/>
          <p14:tracePt t="16184" x="4403725" y="5151438"/>
          <p14:tracePt t="16201" x="4373563" y="5143500"/>
          <p14:tracePt t="16218" x="4359275" y="5143500"/>
          <p14:tracePt t="16235" x="4343400" y="5143500"/>
          <p14:tracePt t="16251" x="4327525" y="5135563"/>
          <p14:tracePt t="16268" x="4305300" y="5135563"/>
          <p14:tracePt t="16285" x="4289425" y="5135563"/>
          <p14:tracePt t="16301" x="4283075" y="5135563"/>
          <p14:tracePt t="16318" x="4275138" y="5127625"/>
          <p14:tracePt t="16817" x="4275138" y="5121275"/>
          <p14:tracePt t="16825" x="4251325" y="5113338"/>
          <p14:tracePt t="16836" x="4221163" y="5089525"/>
          <p14:tracePt t="16853" x="4152900" y="5059363"/>
          <p14:tracePt t="16869" x="4092575" y="4999038"/>
          <p14:tracePt t="16886" x="4030663" y="4930775"/>
          <p14:tracePt t="16903" x="3962400" y="4854575"/>
          <p14:tracePt t="16921" x="3870325" y="4716463"/>
          <p14:tracePt t="16936" x="3763963" y="4572000"/>
          <p14:tracePt t="16954" x="3673475" y="4441825"/>
          <p14:tracePt t="16970" x="3603625" y="4327525"/>
          <p14:tracePt t="16986" x="3559175" y="4221163"/>
          <p14:tracePt t="17003" x="3489325" y="4092575"/>
          <p14:tracePt t="17020" x="3421063" y="3970338"/>
          <p14:tracePt t="17036" x="3360738" y="3902075"/>
          <p14:tracePt t="17055" x="3314700" y="3825875"/>
          <p14:tracePt t="17070" x="3260725" y="3741738"/>
          <p14:tracePt t="17073" x="3222625" y="3687763"/>
          <p14:tracePt t="17087" x="3216275" y="3665538"/>
          <p14:tracePt t="17103" x="3184525" y="3619500"/>
          <p14:tracePt t="17120" x="3178175" y="3603625"/>
          <p14:tracePt t="17297" x="3178175" y="3597275"/>
          <p14:tracePt t="17321" x="3178175" y="3573463"/>
          <p14:tracePt t="17329" x="3178175" y="3535363"/>
          <p14:tracePt t="17337" x="3162300" y="3352800"/>
          <p14:tracePt t="17354" x="3017838" y="2987675"/>
          <p14:tracePt t="17370" x="2827338" y="2620963"/>
          <p14:tracePt t="17387" x="2667000" y="2339975"/>
          <p14:tracePt t="17404" x="2560638" y="2179638"/>
          <p14:tracePt t="17421" x="2430463" y="1965325"/>
          <p14:tracePt t="17437" x="2278063" y="1752600"/>
          <p14:tracePt t="17454" x="2079625" y="1477963"/>
          <p14:tracePt t="17471" x="1943100" y="1341438"/>
          <p14:tracePt t="17488" x="1706563" y="1112838"/>
          <p14:tracePt t="17504" x="1493838" y="898525"/>
          <p14:tracePt t="17522" x="1273175" y="677863"/>
          <p14:tracePt t="17538" x="1173163" y="579438"/>
          <p14:tracePt t="17554" x="1104900" y="517525"/>
          <p14:tracePt t="17571" x="1074738" y="457200"/>
          <p14:tracePt t="17588" x="1012825" y="396875"/>
          <p14:tracePt t="17604" x="968375" y="3270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8944" r="2162" b="38490"/>
          <a:stretch/>
        </p:blipFill>
        <p:spPr>
          <a:xfrm>
            <a:off x="4422819" y="0"/>
            <a:ext cx="7760933" cy="32993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061" r="2128" b="3368"/>
          <a:stretch/>
        </p:blipFill>
        <p:spPr>
          <a:xfrm>
            <a:off x="0" y="-41887"/>
            <a:ext cx="4613297" cy="68998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065" y="2771950"/>
            <a:ext cx="4142688" cy="408846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73" y="3041339"/>
            <a:ext cx="2501892" cy="38166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8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536"/>
    </mc:Choice>
    <mc:Fallback>
      <p:transition spd="slow" advTm="147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0" x="350838" y="373063"/>
          <p14:tracePt t="755" x="427038" y="419100"/>
          <p14:tracePt t="770" x="571500" y="563563"/>
          <p14:tracePt t="780" x="647700" y="655638"/>
          <p14:tracePt t="796" x="952500" y="892175"/>
          <p14:tracePt t="813" x="1409700" y="1227138"/>
          <p14:tracePt t="830" x="2111375" y="1684338"/>
          <p14:tracePt t="847" x="3009900" y="2232025"/>
          <p14:tracePt t="863" x="4008438" y="2765425"/>
          <p14:tracePt t="880" x="4937125" y="3268663"/>
          <p14:tracePt t="897" x="5707063" y="3679825"/>
          <p14:tracePt t="914" x="6743700" y="4251325"/>
          <p14:tracePt t="930" x="7292975" y="4549775"/>
          <p14:tracePt t="947" x="7673975" y="4770438"/>
          <p14:tracePt t="963" x="7993063" y="4953000"/>
          <p14:tracePt t="981" x="8397875" y="5151438"/>
          <p14:tracePt t="997" x="8747125" y="5318125"/>
          <p14:tracePt t="1014" x="9037638" y="5448300"/>
          <p14:tracePt t="1030" x="9204325" y="5524500"/>
          <p14:tracePt t="1047" x="9372600" y="5600700"/>
          <p14:tracePt t="1064" x="9502775" y="5654675"/>
          <p14:tracePt t="1080" x="9609138" y="5699125"/>
          <p14:tracePt t="1097" x="9761538" y="5745163"/>
          <p14:tracePt t="1114" x="9883775" y="5775325"/>
          <p14:tracePt t="1130" x="10036175" y="5813425"/>
          <p14:tracePt t="1147" x="10088563" y="5829300"/>
          <p14:tracePt t="1164" x="10142538" y="5829300"/>
          <p14:tracePt t="1181" x="10218738" y="5829300"/>
          <p14:tracePt t="1197" x="10340975" y="5829300"/>
          <p14:tracePt t="1214" x="10409238" y="5829300"/>
          <p14:tracePt t="1231" x="10531475" y="5851525"/>
          <p14:tracePt t="1247" x="10675938" y="5875338"/>
          <p14:tracePt t="1264" x="10798175" y="5883275"/>
          <p14:tracePt t="1281" x="10942638" y="5883275"/>
          <p14:tracePt t="1310" x="11117263" y="5897563"/>
          <p14:tracePt t="1314" x="11133138" y="5897563"/>
          <p14:tracePt t="1331" x="11141075" y="5897563"/>
          <p14:tracePt t="1348" x="11147425" y="5897563"/>
          <p14:tracePt t="42771" x="11155363" y="5897563"/>
          <p14:tracePt t="42780" x="11217275" y="5883275"/>
          <p14:tracePt t="42787" x="11331575" y="5807075"/>
          <p14:tracePt t="42795" x="11452225" y="5684838"/>
          <p14:tracePt t="42811" x="11666538" y="5440363"/>
          <p14:tracePt t="42828" x="11857038" y="5311775"/>
          <p14:tracePt t="42845" x="12138025" y="5159375"/>
          <p14:tracePt t="42861" x="12184063" y="5075238"/>
          <p14:tracePt t="42878" x="12184063" y="5045075"/>
          <p14:tracePt t="42895" x="12184063" y="5029200"/>
          <p14:tracePt t="42913" x="12184063" y="5006975"/>
          <p14:tracePt t="42928" x="12184063" y="4999038"/>
          <p14:tracePt t="43019" x="12169775" y="5006975"/>
          <p14:tracePt t="43027" x="12169775" y="5013325"/>
          <p14:tracePt t="43035" x="12153900" y="5013325"/>
          <p14:tracePt t="43045" x="12145963" y="5021263"/>
          <p14:tracePt t="43067" x="12131675" y="5037138"/>
          <p14:tracePt t="43083" x="12123738" y="5045075"/>
          <p14:tracePt t="43095" x="12107863" y="5051425"/>
          <p14:tracePt t="43112" x="12001500" y="5075238"/>
          <p14:tracePt t="43129" x="11528425" y="5075238"/>
          <p14:tracePt t="43145" x="10714038" y="4899025"/>
          <p14:tracePt t="43162" x="9212263" y="4449763"/>
          <p14:tracePt t="43179" x="8305800" y="4022725"/>
          <p14:tracePt t="43196" x="7535863" y="3635375"/>
          <p14:tracePt t="43212" x="7026275" y="3322638"/>
          <p14:tracePt t="43229" x="6811963" y="3140075"/>
          <p14:tracePt t="43246" x="6743700" y="3032125"/>
          <p14:tracePt t="43263" x="6721475" y="2949575"/>
          <p14:tracePt t="43279" x="6705600" y="2879725"/>
          <p14:tracePt t="43296" x="6705600" y="2835275"/>
          <p14:tracePt t="43313" x="6705600" y="2819400"/>
          <p14:tracePt t="43329" x="6705600" y="2811463"/>
          <p14:tracePt t="43363" x="6705600" y="2803525"/>
          <p14:tracePt t="43371" x="6713538" y="2789238"/>
          <p14:tracePt t="43379" x="6735763" y="2743200"/>
          <p14:tracePt t="43396" x="6819900" y="2620963"/>
          <p14:tracePt t="43413" x="6865938" y="2530475"/>
          <p14:tracePt t="43429" x="6904038" y="2446338"/>
          <p14:tracePt t="43446" x="6934200" y="2370138"/>
          <p14:tracePt t="43463" x="6956425" y="2293938"/>
          <p14:tracePt t="43480" x="6964363" y="2270125"/>
          <p14:tracePt t="43496" x="6972300" y="2247900"/>
          <p14:tracePt t="43513" x="6980238" y="2239963"/>
          <p14:tracePt t="43530" x="6980238" y="2232025"/>
          <p14:tracePt t="45339" x="7010400" y="2232025"/>
          <p14:tracePt t="45351" x="7102475" y="2255838"/>
          <p14:tracePt t="45367" x="7239000" y="2286000"/>
          <p14:tracePt t="45384" x="7337425" y="2316163"/>
          <p14:tracePt t="45401" x="7375525" y="2332038"/>
          <p14:tracePt t="45418" x="7391400" y="2339975"/>
          <p14:tracePt t="45451" x="7399338" y="2339975"/>
          <p14:tracePt t="45475" x="7413625" y="2346325"/>
          <p14:tracePt t="45491" x="7429500" y="2346325"/>
          <p14:tracePt t="45499" x="7437438" y="2354263"/>
          <p14:tracePt t="45507" x="7459663" y="2362200"/>
          <p14:tracePt t="45518" x="7467600" y="2362200"/>
          <p14:tracePt t="45534" x="7475538" y="2362200"/>
          <p14:tracePt t="45551" x="7483475" y="2362200"/>
          <p14:tracePt t="45643" x="7489825" y="2362200"/>
          <p14:tracePt t="45651" x="7497763" y="2370138"/>
          <p14:tracePt t="45659" x="7505700" y="2370138"/>
          <p14:tracePt t="45669" x="7521575" y="2378075"/>
          <p14:tracePt t="45685" x="7543800" y="2378075"/>
          <p14:tracePt t="45701" x="7573963" y="2392363"/>
          <p14:tracePt t="45718" x="7597775" y="2392363"/>
          <p14:tracePt t="45735" x="7635875" y="2408238"/>
          <p14:tracePt t="45752" x="7680325" y="2416175"/>
          <p14:tracePt t="45769" x="7712075" y="2416175"/>
          <p14:tracePt t="45785" x="7772400" y="2422525"/>
          <p14:tracePt t="45802" x="7826375" y="2446338"/>
          <p14:tracePt t="45818" x="7902575" y="2446338"/>
          <p14:tracePt t="45835" x="7947025" y="2468563"/>
          <p14:tracePt t="45852" x="8001000" y="2484438"/>
          <p14:tracePt t="45868" x="8031163" y="2498725"/>
          <p14:tracePt t="45885" x="8061325" y="2506663"/>
          <p14:tracePt t="45902" x="8069263" y="2506663"/>
          <p14:tracePt t="45919" x="8077200" y="2514600"/>
          <p14:tracePt t="46291" x="8077200" y="2522538"/>
          <p14:tracePt t="46299" x="8093075" y="2530475"/>
          <p14:tracePt t="46307" x="8123238" y="2530475"/>
          <p14:tracePt t="46320" x="8161338" y="2536825"/>
          <p14:tracePt t="46336" x="8389938" y="2568575"/>
          <p14:tracePt t="46353" x="8747125" y="2574925"/>
          <p14:tracePt t="46370" x="9350375" y="2574925"/>
          <p14:tracePt t="46386" x="9707563" y="2574925"/>
          <p14:tracePt t="46403" x="9944100" y="2574925"/>
          <p14:tracePt t="46420" x="10126663" y="2568575"/>
          <p14:tracePt t="46436" x="10264775" y="2552700"/>
          <p14:tracePt t="46453" x="10385425" y="2536825"/>
          <p14:tracePt t="46470" x="10477500" y="2522538"/>
          <p14:tracePt t="46487" x="10583863" y="2492375"/>
          <p14:tracePt t="46503" x="10645775" y="2468563"/>
          <p14:tracePt t="46522" x="10706100" y="2460625"/>
          <p14:tracePt t="46537" x="10721975" y="2454275"/>
          <p14:tracePt t="46554" x="10744200" y="2454275"/>
          <p14:tracePt t="46570" x="10760075" y="2446338"/>
          <p14:tracePt t="46587" x="10774363" y="2446338"/>
          <p14:tracePt t="46604" x="10790238" y="2430463"/>
          <p14:tracePt t="46620" x="10812463" y="2430463"/>
          <p14:tracePt t="46639" x="10842625" y="2422525"/>
          <p14:tracePt t="46654" x="10880725" y="2408238"/>
          <p14:tracePt t="46670" x="10912475" y="2392363"/>
          <p14:tracePt t="46687" x="10964863" y="2370138"/>
          <p14:tracePt t="46704" x="10988675" y="2354263"/>
          <p14:tracePt t="46720" x="10995025" y="2346325"/>
          <p14:tracePt t="46723" x="10995025" y="2339975"/>
          <p14:tracePt t="46747" x="11002963" y="2339975"/>
          <p14:tracePt t="46971" x="10995025" y="2339975"/>
          <p14:tracePt t="46979" x="10988675" y="2339975"/>
          <p14:tracePt t="46988" x="10980738" y="2339975"/>
          <p14:tracePt t="47004" x="10934700" y="2339975"/>
          <p14:tracePt t="47021" x="10842625" y="2339975"/>
          <p14:tracePt t="47038" x="10752138" y="2339975"/>
          <p14:tracePt t="47055" x="10652125" y="2339975"/>
          <p14:tracePt t="47071" x="10545763" y="2339975"/>
          <p14:tracePt t="47089" x="10469563" y="2339975"/>
          <p14:tracePt t="47105" x="10401300" y="2339975"/>
          <p14:tracePt t="47122" x="10333038" y="2339975"/>
          <p14:tracePt t="47139" x="10317163" y="2339975"/>
          <p14:tracePt t="47155" x="10302875" y="2339975"/>
          <p14:tracePt t="47267" x="10294938" y="2339975"/>
          <p14:tracePt t="47347" x="10279063" y="2339975"/>
          <p14:tracePt t="47355" x="10271125" y="2339975"/>
          <p14:tracePt t="47363" x="10248900" y="2339975"/>
          <p14:tracePt t="47372" x="10233025" y="2346325"/>
          <p14:tracePt t="47389" x="10150475" y="2354263"/>
          <p14:tracePt t="47405" x="10020300" y="2370138"/>
          <p14:tracePt t="47422" x="9906000" y="2392363"/>
          <p14:tracePt t="47439" x="9737725" y="2408238"/>
          <p14:tracePt t="47457" x="9585325" y="2430463"/>
          <p14:tracePt t="47472" x="9418638" y="2454275"/>
          <p14:tracePt t="47489" x="9258300" y="2476500"/>
          <p14:tracePt t="47506" x="9021763" y="2530475"/>
          <p14:tracePt t="47522" x="8869363" y="2568575"/>
          <p14:tracePt t="47539" x="8747125" y="2606675"/>
          <p14:tracePt t="47556" x="8648700" y="2636838"/>
          <p14:tracePt t="47572" x="8602663" y="2659063"/>
          <p14:tracePt t="47589" x="8580438" y="2674938"/>
          <p14:tracePt t="47623" x="8556625" y="2689225"/>
          <p14:tracePt t="47641" x="8518525" y="2727325"/>
          <p14:tracePt t="47656" x="8496300" y="2759075"/>
          <p14:tracePt t="47673" x="8466138" y="2803525"/>
          <p14:tracePt t="47690" x="8450263" y="2841625"/>
          <p14:tracePt t="47706" x="8450263" y="2857500"/>
          <p14:tracePt t="47723" x="8450263" y="2873375"/>
          <p14:tracePt t="47740" x="8450263" y="2879725"/>
          <p14:tracePt t="47756" x="8450263" y="2911475"/>
          <p14:tracePt t="47773" x="8450263" y="2949575"/>
          <p14:tracePt t="47790" x="8450263" y="2955925"/>
          <p14:tracePt t="47806" x="8450263" y="2963863"/>
          <p14:tracePt t="47923" x="8382000" y="2963863"/>
          <p14:tracePt t="47931" x="8275638" y="2963863"/>
          <p14:tracePt t="47940" x="8153400" y="2963863"/>
          <p14:tracePt t="47957" x="7673975" y="2911475"/>
          <p14:tracePt t="47973" x="7094538" y="2819400"/>
          <p14:tracePt t="47990" x="6561138" y="2781300"/>
          <p14:tracePt t="48007" x="6278563" y="2759075"/>
          <p14:tracePt t="48024" x="6111875" y="2751138"/>
          <p14:tracePt t="48040" x="6011863" y="2751138"/>
          <p14:tracePt t="48057" x="5927725" y="2759075"/>
          <p14:tracePt t="48074" x="5883275" y="2773363"/>
          <p14:tracePt t="48090" x="5799138" y="2803525"/>
          <p14:tracePt t="48107" x="5775325" y="2827338"/>
          <p14:tracePt t="48124" x="5761038" y="2841625"/>
          <p14:tracePt t="48140" x="5753100" y="2849563"/>
          <p14:tracePt t="48157" x="5745163" y="2887663"/>
          <p14:tracePt t="48174" x="5745163" y="2987675"/>
          <p14:tracePt t="48191" x="5791200" y="3070225"/>
          <p14:tracePt t="48207" x="5845175" y="3132138"/>
          <p14:tracePt t="48224" x="5905500" y="3178175"/>
          <p14:tracePt t="48227" x="5921375" y="3184525"/>
          <p14:tracePt t="48241" x="5943600" y="3200400"/>
          <p14:tracePt t="48257" x="6019800" y="3216275"/>
          <p14:tracePt t="48274" x="6210300" y="3222625"/>
          <p14:tracePt t="48291" x="6392863" y="3200400"/>
          <p14:tracePt t="48308" x="6561138" y="3154363"/>
          <p14:tracePt t="48324" x="6659563" y="3101975"/>
          <p14:tracePt t="48341" x="6713538" y="3032125"/>
          <p14:tracePt t="48358" x="6713538" y="2994025"/>
          <p14:tracePt t="48374" x="6675438" y="2917825"/>
          <p14:tracePt t="48391" x="6591300" y="2827338"/>
          <p14:tracePt t="48409" x="6477000" y="2743200"/>
          <p14:tracePt t="48424" x="6316663" y="2674938"/>
          <p14:tracePt t="48441" x="6164263" y="2636838"/>
          <p14:tracePt t="48458" x="5935663" y="2613025"/>
          <p14:tracePt t="48475" x="5813425" y="2613025"/>
          <p14:tracePt t="48491" x="5722938" y="2613025"/>
          <p14:tracePt t="48508" x="5646738" y="2628900"/>
          <p14:tracePt t="48525" x="5608638" y="2651125"/>
          <p14:tracePt t="48541" x="5584825" y="2674938"/>
          <p14:tracePt t="48558" x="5570538" y="2705100"/>
          <p14:tracePt t="48575" x="5570538" y="2743200"/>
          <p14:tracePt t="48592" x="5570538" y="2827338"/>
          <p14:tracePt t="48608" x="5608638" y="2887663"/>
          <p14:tracePt t="48625" x="5661025" y="2941638"/>
          <p14:tracePt t="48644" x="5761038" y="2994025"/>
          <p14:tracePt t="48659" x="5845175" y="3017838"/>
          <p14:tracePt t="48675" x="5959475" y="3048000"/>
          <p14:tracePt t="48692" x="6057900" y="3063875"/>
          <p14:tracePt t="48708" x="6149975" y="3070225"/>
          <p14:tracePt t="48725" x="6188075" y="3070225"/>
          <p14:tracePt t="48742" x="6210300" y="3070225"/>
          <p14:tracePt t="49139" x="6210300" y="3055938"/>
          <p14:tracePt t="49147" x="6188075" y="3009900"/>
          <p14:tracePt t="49155" x="6156325" y="2949575"/>
          <p14:tracePt t="49163" x="6134100" y="2895600"/>
          <p14:tracePt t="49176" x="6088063" y="2849563"/>
          <p14:tracePt t="49193" x="5959475" y="2743200"/>
          <p14:tracePt t="49210" x="5715000" y="2620963"/>
          <p14:tracePt t="49226" x="5540375" y="2560638"/>
          <p14:tracePt t="49243" x="5372100" y="2522538"/>
          <p14:tracePt t="49260" x="5203825" y="2484438"/>
          <p14:tracePt t="49276" x="5037138" y="2446338"/>
          <p14:tracePt t="49293" x="4968875" y="2438400"/>
          <p14:tracePt t="49310" x="4937125" y="2438400"/>
          <p14:tracePt t="49343" x="4922838" y="2438400"/>
          <p14:tracePt t="49360" x="4906963" y="2438400"/>
          <p14:tracePt t="49377" x="4884738" y="2446338"/>
          <p14:tracePt t="49394" x="4868863" y="2454275"/>
          <p14:tracePt t="49410" x="4860925" y="2454275"/>
          <p14:tracePt t="49427" x="4846638" y="2460625"/>
          <p14:tracePt t="49803" x="4860925" y="2460625"/>
          <p14:tracePt t="49811" x="4892675" y="2460625"/>
          <p14:tracePt t="49819" x="4953000" y="2460625"/>
          <p14:tracePt t="49828" x="5013325" y="2460625"/>
          <p14:tracePt t="49844" x="5211763" y="2454275"/>
          <p14:tracePt t="49861" x="5478463" y="2454275"/>
          <p14:tracePt t="49878" x="5791200" y="2498725"/>
          <p14:tracePt t="49895" x="6111875" y="2552700"/>
          <p14:tracePt t="49911" x="6332538" y="2568575"/>
          <p14:tracePt t="49930" x="6545263" y="2606675"/>
          <p14:tracePt t="49945" x="6583363" y="2606675"/>
          <p14:tracePt t="49962" x="6683375" y="2644775"/>
          <p14:tracePt t="49979" x="6697663" y="2644775"/>
          <p14:tracePt t="49995" x="6713538" y="2659063"/>
          <p14:tracePt t="50099" x="6721475" y="2659063"/>
          <p14:tracePt t="50363" x="6697663" y="2659063"/>
          <p14:tracePt t="50371" x="6613525" y="2651125"/>
          <p14:tracePt t="50379" x="6523038" y="2628900"/>
          <p14:tracePt t="50396" x="6264275" y="2560638"/>
          <p14:tracePt t="50414" x="5889625" y="2514600"/>
          <p14:tracePt t="50429" x="5456238" y="2454275"/>
          <p14:tracePt t="50446" x="4876800" y="2370138"/>
          <p14:tracePt t="50463" x="4297363" y="2316163"/>
          <p14:tracePt t="50479" x="3840163" y="2308225"/>
          <p14:tracePt t="50496" x="3505200" y="2308225"/>
          <p14:tracePt t="50513" x="3344863" y="2308225"/>
          <p14:tracePt t="50530" x="3292475" y="2308225"/>
          <p14:tracePt t="51411" x="3298825" y="2308225"/>
          <p14:tracePt t="51419" x="3336925" y="2308225"/>
          <p14:tracePt t="51427" x="3375025" y="2308225"/>
          <p14:tracePt t="51435" x="3398838" y="2308225"/>
          <p14:tracePt t="51448" x="3444875" y="2308225"/>
          <p14:tracePt t="51465" x="3551238" y="2308225"/>
          <p14:tracePt t="51482" x="3657600" y="2308225"/>
          <p14:tracePt t="51498" x="3817938" y="2332038"/>
          <p14:tracePt t="51515" x="3902075" y="2354263"/>
          <p14:tracePt t="51532" x="3954463" y="2362200"/>
          <p14:tracePt t="51549" x="3970338" y="2362200"/>
          <p14:tracePt t="51565" x="3978275" y="2370138"/>
          <p14:tracePt t="52531" x="4000500" y="2370138"/>
          <p14:tracePt t="52539" x="4076700" y="2362200"/>
          <p14:tracePt t="52547" x="4144963" y="2354263"/>
          <p14:tracePt t="52555" x="4237038" y="2346325"/>
          <p14:tracePt t="52568" x="4351338" y="2339975"/>
          <p14:tracePt t="52584" x="4556125" y="2332038"/>
          <p14:tracePt t="52601" x="4784725" y="2332038"/>
          <p14:tracePt t="52618" x="5219700" y="2316163"/>
          <p14:tracePt t="52636" x="5402263" y="2316163"/>
          <p14:tracePt t="52651" x="5524500" y="2316163"/>
          <p14:tracePt t="52668" x="5616575" y="2316163"/>
          <p14:tracePt t="52684" x="5676900" y="2316163"/>
          <p14:tracePt t="52701" x="5722938" y="2316163"/>
          <p14:tracePt t="52718" x="5753100" y="2316163"/>
          <p14:tracePt t="52734" x="5761038" y="2316163"/>
          <p14:tracePt t="52751" x="5775325" y="2316163"/>
          <p14:tracePt t="52785" x="5783263" y="2316163"/>
          <p14:tracePt t="52811" x="5799138" y="2316163"/>
          <p14:tracePt t="52827" x="5807075" y="2316163"/>
          <p14:tracePt t="52835" x="5813425" y="2316163"/>
          <p14:tracePt t="52851" x="5837238" y="2316163"/>
          <p14:tracePt t="52868" x="5875338" y="2316163"/>
          <p14:tracePt t="52885" x="5973763" y="2316163"/>
          <p14:tracePt t="52902" x="6088063" y="2339975"/>
          <p14:tracePt t="52918" x="6218238" y="2370138"/>
          <p14:tracePt t="52935" x="6332538" y="2384425"/>
          <p14:tracePt t="52952" x="6430963" y="2416175"/>
          <p14:tracePt t="52969" x="6492875" y="2430463"/>
          <p14:tracePt t="52985" x="6530975" y="2446338"/>
          <p14:tracePt t="53002" x="6561138" y="2460625"/>
          <p14:tracePt t="53035" x="6569075" y="2460625"/>
          <p14:tracePt t="53419" x="6575425" y="2468563"/>
          <p14:tracePt t="53475" x="6583363" y="2484438"/>
          <p14:tracePt t="53483" x="6613525" y="2514600"/>
          <p14:tracePt t="53491" x="6629400" y="2530475"/>
          <p14:tracePt t="53503" x="6659563" y="2560638"/>
          <p14:tracePt t="53520" x="6727825" y="2606675"/>
          <p14:tracePt t="53536" x="6789738" y="2644775"/>
          <p14:tracePt t="53553" x="6842125" y="2674938"/>
          <p14:tracePt t="53570" x="6873875" y="2689225"/>
          <p14:tracePt t="53586" x="6896100" y="2697163"/>
          <p14:tracePt t="53603" x="6911975" y="2705100"/>
          <p14:tracePt t="53620" x="6942138" y="2727325"/>
          <p14:tracePt t="53639" x="6980238" y="2759075"/>
          <p14:tracePt t="53653" x="7010400" y="2773363"/>
          <p14:tracePt t="53670" x="7056438" y="2797175"/>
          <p14:tracePt t="53687" x="7124700" y="2835275"/>
          <p14:tracePt t="53704" x="7208838" y="2873375"/>
          <p14:tracePt t="53720" x="7292975" y="2917825"/>
          <p14:tracePt t="53722" x="7337425" y="2941638"/>
          <p14:tracePt t="53737" x="7391400" y="2971800"/>
          <p14:tracePt t="53754" x="7497763" y="3025775"/>
          <p14:tracePt t="53770" x="7658100" y="3124200"/>
          <p14:tracePt t="53787" x="7788275" y="3178175"/>
          <p14:tracePt t="53804" x="7902575" y="3230563"/>
          <p14:tracePt t="53820" x="7985125" y="3260725"/>
          <p14:tracePt t="53837" x="8023225" y="3276600"/>
          <p14:tracePt t="53854" x="8054975" y="3284538"/>
          <p14:tracePt t="53870" x="8061325" y="3284538"/>
          <p14:tracePt t="53904" x="8069263" y="3292475"/>
          <p14:tracePt t="54219" x="8069263" y="3284538"/>
          <p14:tracePt t="54227" x="8047038" y="3260725"/>
          <p14:tracePt t="54238" x="8023225" y="3246438"/>
          <p14:tracePt t="54255" x="7970838" y="3208338"/>
          <p14:tracePt t="54271" x="7954963" y="3200400"/>
          <p14:tracePt t="54289" x="7947025" y="3192463"/>
          <p14:tracePt t="54305" x="7940675" y="3184525"/>
          <p14:tracePt t="54322" x="7940675" y="3178175"/>
          <p14:tracePt t="66587" x="7924800" y="3178175"/>
          <p14:tracePt t="66595" x="7908925" y="3178175"/>
          <p14:tracePt t="66603" x="7894638" y="3178175"/>
          <p14:tracePt t="66617" x="7886700" y="3184525"/>
          <p14:tracePt t="66635" x="7864475" y="3192463"/>
          <p14:tracePt t="66650" x="7856538" y="3192463"/>
          <p14:tracePt t="66667" x="7840663" y="3208338"/>
          <p14:tracePt t="66684" x="7826375" y="3216275"/>
          <p14:tracePt t="66700" x="7826375" y="3222625"/>
          <p14:tracePt t="66717" x="7818438" y="3230563"/>
          <p14:tracePt t="66734" x="7802563" y="3238500"/>
          <p14:tracePt t="66751" x="7788275" y="3238500"/>
          <p14:tracePt t="66767" x="7772400" y="3246438"/>
          <p14:tracePt t="66784" x="7764463" y="3254375"/>
          <p14:tracePt t="66801" x="7750175" y="3254375"/>
          <p14:tracePt t="66834" x="7734300" y="3268663"/>
          <p14:tracePt t="66851" x="7726363" y="3268663"/>
          <p14:tracePt t="66868" x="7718425" y="3276600"/>
          <p14:tracePt t="67780" x="7734300" y="3276600"/>
          <p14:tracePt t="67787" x="7742238" y="3276600"/>
          <p14:tracePt t="67795" x="7764463" y="3276600"/>
          <p14:tracePt t="67803" x="7772400" y="3268663"/>
          <p14:tracePt t="67820" x="7802563" y="3268663"/>
          <p14:tracePt t="67836" x="7832725" y="3260725"/>
          <p14:tracePt t="67853" x="7856538" y="3254375"/>
          <p14:tracePt t="67870" x="7870825" y="3254375"/>
          <p14:tracePt t="67887" x="7894638" y="3254375"/>
          <p14:tracePt t="67903" x="7902575" y="3254375"/>
          <p14:tracePt t="67920" x="7902575" y="3246438"/>
          <p14:tracePt t="67937" x="7908925" y="3246438"/>
          <p14:tracePt t="67954" x="7916863" y="3246438"/>
          <p14:tracePt t="69907" x="7916863" y="3238500"/>
          <p14:tracePt t="70171" x="7886700" y="3238500"/>
          <p14:tracePt t="70179" x="7818438" y="3208338"/>
          <p14:tracePt t="70187" x="7742238" y="3170238"/>
          <p14:tracePt t="70195" x="7688263" y="3146425"/>
          <p14:tracePt t="70209" x="7627938" y="3116263"/>
          <p14:tracePt t="70226" x="7475538" y="3048000"/>
          <p14:tracePt t="70242" x="7407275" y="3025775"/>
          <p14:tracePt t="70259" x="7361238" y="3009900"/>
          <p14:tracePt t="70276" x="7345363" y="3009900"/>
          <p14:tracePt t="70292" x="7323138" y="3001963"/>
          <p14:tracePt t="70309" x="7307263" y="2994025"/>
          <p14:tracePt t="70326" x="7277100" y="2979738"/>
          <p14:tracePt t="70342" x="7231063" y="2963863"/>
          <p14:tracePt t="70360" x="7146925" y="2941638"/>
          <p14:tracePt t="70376" x="7094538" y="2925763"/>
          <p14:tracePt t="70392" x="7056438" y="2903538"/>
          <p14:tracePt t="70409" x="7032625" y="2903538"/>
          <p14:tracePt t="70426" x="7026275" y="2903538"/>
          <p14:tracePt t="70587" x="7010400" y="2903538"/>
          <p14:tracePt t="70595" x="6980238" y="2903538"/>
          <p14:tracePt t="70603" x="6942138" y="2903538"/>
          <p14:tracePt t="70611" x="6873875" y="2903538"/>
          <p14:tracePt t="70626" x="6811963" y="2903538"/>
          <p14:tracePt t="70643" x="6743700" y="2895600"/>
          <p14:tracePt t="70660" x="6689725" y="2895600"/>
          <p14:tracePt t="70676" x="6637338" y="2887663"/>
          <p14:tracePt t="70693" x="6569075" y="2873375"/>
          <p14:tracePt t="70710" x="6469063" y="2857500"/>
          <p14:tracePt t="70727" x="6378575" y="2849563"/>
          <p14:tracePt t="70743" x="6316663" y="2841625"/>
          <p14:tracePt t="70760" x="6270625" y="2835275"/>
          <p14:tracePt t="70762" x="6240463" y="2835275"/>
          <p14:tracePt t="70777" x="6218238" y="2827338"/>
          <p14:tracePt t="70794" x="6188075" y="2827338"/>
          <p14:tracePt t="70810" x="6172200" y="2819400"/>
          <p14:tracePt t="70845" x="6164263" y="2819400"/>
          <p14:tracePt t="70875" x="6156325" y="2811463"/>
          <p14:tracePt t="71011" x="6194425" y="2811463"/>
          <p14:tracePt t="71019" x="6240463" y="2811463"/>
          <p14:tracePt t="71027" x="6324600" y="2811463"/>
          <p14:tracePt t="71044" x="6507163" y="2811463"/>
          <p14:tracePt t="71061" x="6721475" y="2811463"/>
          <p14:tracePt t="71077" x="6988175" y="2811463"/>
          <p14:tracePt t="71094" x="7178675" y="2811463"/>
          <p14:tracePt t="71111" x="7323138" y="2811463"/>
          <p14:tracePt t="71128" x="7413625" y="2819400"/>
          <p14:tracePt t="71144" x="7451725" y="2827338"/>
          <p14:tracePt t="71161" x="7459663" y="2835275"/>
          <p14:tracePt t="71547" x="7459663" y="2849563"/>
          <p14:tracePt t="71555" x="7459663" y="2879725"/>
          <p14:tracePt t="71563" x="7451725" y="2925763"/>
          <p14:tracePt t="71579" x="7451725" y="3001963"/>
          <p14:tracePt t="71595" x="7451725" y="3055938"/>
          <p14:tracePt t="71612" x="7451725" y="3101975"/>
          <p14:tracePt t="71629" x="7451725" y="3154363"/>
          <p14:tracePt t="71645" x="7475538" y="3254375"/>
          <p14:tracePt t="71662" x="7521575" y="3360738"/>
          <p14:tracePt t="71679" x="7559675" y="3451225"/>
          <p14:tracePt t="71695" x="7581900" y="3521075"/>
          <p14:tracePt t="71712" x="7589838" y="3543300"/>
          <p14:tracePt t="71729" x="7589838" y="3565525"/>
          <p14:tracePt t="71746" x="7589838" y="3589338"/>
          <p14:tracePt t="71763" x="7589838" y="3597275"/>
          <p14:tracePt t="71780" x="7597775" y="3619500"/>
          <p14:tracePt t="71795" x="7604125" y="3635375"/>
          <p14:tracePt t="71812" x="7604125" y="3649663"/>
          <p14:tracePt t="71851" x="7604125" y="3657600"/>
          <p14:tracePt t="71862" x="7612063" y="3665538"/>
          <p14:tracePt t="71879" x="7612063" y="3673475"/>
          <p14:tracePt t="71896" x="7620000" y="3673475"/>
          <p14:tracePt t="71912" x="7620000" y="3687763"/>
          <p14:tracePt t="71929" x="7627938" y="3711575"/>
          <p14:tracePt t="71946" x="7642225" y="3741738"/>
          <p14:tracePt t="71963" x="7650163" y="3749675"/>
          <p14:tracePt t="71990" x="7650163" y="3756025"/>
          <p14:tracePt t="72013" x="7658100" y="3763963"/>
          <p14:tracePt t="72029" x="7658100" y="3771900"/>
          <p14:tracePt t="72046" x="7666038" y="3787775"/>
          <p14:tracePt t="72063" x="7688263" y="3802063"/>
          <p14:tracePt t="72080" x="7696200" y="3817938"/>
          <p14:tracePt t="72096" x="7712075" y="3840163"/>
          <p14:tracePt t="72114" x="7718425" y="3856038"/>
          <p14:tracePt t="72515" x="7704138" y="3856038"/>
          <p14:tracePt t="72523" x="7696200" y="3856038"/>
          <p14:tracePt t="72531" x="7680325" y="3856038"/>
          <p14:tracePt t="72548" x="7620000" y="3840163"/>
          <p14:tracePt t="72564" x="7513638" y="3825875"/>
          <p14:tracePt t="72581" x="7361238" y="3817938"/>
          <p14:tracePt t="72598" x="7064375" y="3802063"/>
          <p14:tracePt t="72614" x="6683375" y="3787775"/>
          <p14:tracePt t="72631" x="6264275" y="3787775"/>
          <p14:tracePt t="72649" x="5829300" y="3787775"/>
          <p14:tracePt t="72664" x="5372100" y="3787775"/>
          <p14:tracePt t="72681" x="4922838" y="3787775"/>
          <p14:tracePt t="72699" x="4403725" y="3779838"/>
          <p14:tracePt t="72714" x="4198938" y="3756025"/>
          <p14:tracePt t="72731" x="4054475" y="3733800"/>
          <p14:tracePt t="72748" x="3946525" y="3717925"/>
          <p14:tracePt t="72765" x="3878263" y="3703638"/>
          <p14:tracePt t="72781" x="3832225" y="3687763"/>
          <p14:tracePt t="72798" x="3802063" y="3679825"/>
          <p14:tracePt t="72815" x="3779838" y="3673475"/>
          <p14:tracePt t="72831" x="3771900" y="3673475"/>
          <p14:tracePt t="72848" x="3749675" y="3665538"/>
          <p14:tracePt t="72865" x="3725863" y="3657600"/>
          <p14:tracePt t="72882" x="3627438" y="3635375"/>
          <p14:tracePt t="72898" x="3527425" y="3611563"/>
          <p14:tracePt t="72915" x="3467100" y="3589338"/>
          <p14:tracePt t="72931" x="3406775" y="3581400"/>
          <p14:tracePt t="72948" x="3360738" y="3559175"/>
          <p14:tracePt t="72965" x="3330575" y="3551238"/>
          <p14:tracePt t="72982" x="3322638" y="3551238"/>
          <p14:tracePt t="72998" x="3306763" y="3543300"/>
          <p14:tracePt t="73619" x="3314700" y="3543300"/>
          <p14:tracePt t="73627" x="3322638" y="3543300"/>
          <p14:tracePt t="73636" x="3352800" y="3543300"/>
          <p14:tracePt t="73650" x="3382963" y="3543300"/>
          <p14:tracePt t="73667" x="3573463" y="3527425"/>
          <p14:tracePt t="73683" x="3703638" y="3521075"/>
          <p14:tracePt t="73700" x="3832225" y="3513138"/>
          <p14:tracePt t="73717" x="3940175" y="3513138"/>
          <p14:tracePt t="73734" x="4054475" y="3505200"/>
          <p14:tracePt t="73750" x="4144963" y="3505200"/>
          <p14:tracePt t="73767" x="4229100" y="3505200"/>
          <p14:tracePt t="73784" x="4305300" y="3505200"/>
          <p14:tracePt t="73800" x="4397375" y="3505200"/>
          <p14:tracePt t="73817" x="4487863" y="3505200"/>
          <p14:tracePt t="73834" x="4610100" y="3505200"/>
          <p14:tracePt t="73850" x="4686300" y="3505200"/>
          <p14:tracePt t="73867" x="4762500" y="3521075"/>
          <p14:tracePt t="73884" x="4854575" y="3535363"/>
          <p14:tracePt t="73901" x="5013325" y="3559175"/>
          <p14:tracePt t="73917" x="5241925" y="3619500"/>
          <p14:tracePt t="73936" x="5638800" y="3741738"/>
          <p14:tracePt t="73951" x="5943600" y="3825875"/>
          <p14:tracePt t="73969" x="6180138" y="3902075"/>
          <p14:tracePt t="73984" x="6340475" y="3954463"/>
          <p14:tracePt t="74001" x="6484938" y="4016375"/>
          <p14:tracePt t="74018" x="6637338" y="4068763"/>
          <p14:tracePt t="74034" x="6804025" y="4168775"/>
          <p14:tracePt t="74051" x="6942138" y="4251325"/>
          <p14:tracePt t="74068" x="7070725" y="4327525"/>
          <p14:tracePt t="74084" x="7185025" y="4365625"/>
          <p14:tracePt t="74101" x="7277100" y="4403725"/>
          <p14:tracePt t="74118" x="7345363" y="4435475"/>
          <p14:tracePt t="74134" x="7383463" y="4449763"/>
          <p14:tracePt t="74151" x="7399338" y="4457700"/>
          <p14:tracePt t="74168" x="7421563" y="4473575"/>
          <p14:tracePt t="74185" x="7451725" y="4495800"/>
          <p14:tracePt t="74202" x="7467600" y="4511675"/>
          <p14:tracePt t="74219" x="7497763" y="4525963"/>
          <p14:tracePt t="74251" x="7513638" y="4533900"/>
          <p14:tracePt t="74269" x="7521575" y="4533900"/>
          <p14:tracePt t="74291" x="7527925" y="4533900"/>
          <p14:tracePt t="74331" x="7535863" y="4533900"/>
          <p14:tracePt t="74363" x="7543800" y="4533900"/>
          <p14:tracePt t="74379" x="7551738" y="4525963"/>
          <p14:tracePt t="74395" x="7559675" y="4503738"/>
          <p14:tracePt t="74403" x="7559675" y="4479925"/>
          <p14:tracePt t="74411" x="7559675" y="4435475"/>
          <p14:tracePt t="74420" x="7559675" y="4381500"/>
          <p14:tracePt t="74435" x="7497763" y="4267200"/>
          <p14:tracePt t="74452" x="7429500" y="4175125"/>
          <p14:tracePt t="74469" x="7345363" y="4098925"/>
          <p14:tracePt t="74485" x="7269163" y="4038600"/>
          <p14:tracePt t="74502" x="7192963" y="3978275"/>
          <p14:tracePt t="74519" x="7108825" y="3940175"/>
          <p14:tracePt t="74535" x="6980238" y="3902075"/>
          <p14:tracePt t="74552" x="6811963" y="3863975"/>
          <p14:tracePt t="74569" x="6689725" y="3832225"/>
          <p14:tracePt t="74587" x="6446838" y="3810000"/>
          <p14:tracePt t="74602" x="6316663" y="3794125"/>
          <p14:tracePt t="74619" x="6226175" y="3787775"/>
          <p14:tracePt t="74637" x="6172200" y="3779838"/>
          <p14:tracePt t="74652" x="6156325" y="3779838"/>
          <p14:tracePt t="74669" x="6149975" y="3779838"/>
          <p14:tracePt t="74686" x="6134100" y="3779838"/>
          <p14:tracePt t="74702" x="6118225" y="3771900"/>
          <p14:tracePt t="74719" x="6088063" y="3763963"/>
          <p14:tracePt t="74736" x="6057900" y="3756025"/>
          <p14:tracePt t="74753" x="6019800" y="3749675"/>
          <p14:tracePt t="74755" x="6003925" y="3749675"/>
          <p14:tracePt t="74769" x="5981700" y="3749675"/>
          <p14:tracePt t="74786" x="5921375" y="3741738"/>
          <p14:tracePt t="74803" x="5875338" y="3733800"/>
          <p14:tracePt t="74819" x="5859463" y="3725863"/>
          <p14:tracePt t="74836" x="5851525" y="3725863"/>
          <p14:tracePt t="75387" x="5845175" y="3725863"/>
          <p14:tracePt t="75395" x="5829300" y="3711575"/>
          <p14:tracePt t="75404" x="5807075" y="3695700"/>
          <p14:tracePt t="75421" x="5661025" y="3657600"/>
          <p14:tracePt t="75438" x="5394325" y="3551238"/>
          <p14:tracePt t="75454" x="4991100" y="3375025"/>
          <p14:tracePt t="75471" x="4556125" y="3200400"/>
          <p14:tracePt t="75488" x="4191000" y="3063875"/>
          <p14:tracePt t="75504" x="3984625" y="2987675"/>
          <p14:tracePt t="75521" x="3856038" y="2949575"/>
          <p14:tracePt t="75538" x="3787775" y="2925763"/>
          <p14:tracePt t="75554" x="3771900" y="2917825"/>
          <p14:tracePt t="77467" x="3771900" y="2925763"/>
          <p14:tracePt t="77475" x="3810000" y="2979738"/>
          <p14:tracePt t="77483" x="3848100" y="3009900"/>
          <p14:tracePt t="77492" x="3902075" y="3063875"/>
          <p14:tracePt t="77509" x="4060825" y="3154363"/>
          <p14:tracePt t="77526" x="4206875" y="3238500"/>
          <p14:tracePt t="77542" x="4389438" y="3336925"/>
          <p14:tracePt t="77559" x="4587875" y="3429000"/>
          <p14:tracePt t="77576" x="4754563" y="3505200"/>
          <p14:tracePt t="77593" x="4884738" y="3559175"/>
          <p14:tracePt t="77609" x="5067300" y="3635375"/>
          <p14:tracePt t="77626" x="5334000" y="3749675"/>
          <p14:tracePt t="77643" x="5494338" y="3817938"/>
          <p14:tracePt t="77659" x="5630863" y="3878263"/>
          <p14:tracePt t="77676" x="5761038" y="3954463"/>
          <p14:tracePt t="77693" x="5913438" y="4022725"/>
          <p14:tracePt t="77710" x="6035675" y="4076700"/>
          <p14:tracePt t="77726" x="6126163" y="4130675"/>
          <p14:tracePt t="77744" x="6232525" y="4198938"/>
          <p14:tracePt t="77760" x="6324600" y="4244975"/>
          <p14:tracePt t="77776" x="6392863" y="4289425"/>
          <p14:tracePt t="77793" x="6454775" y="4313238"/>
          <p14:tracePt t="77810" x="6515100" y="4351338"/>
          <p14:tracePt t="77826" x="6583363" y="4381500"/>
          <p14:tracePt t="77843" x="6651625" y="4411663"/>
          <p14:tracePt t="77860" x="6727825" y="4449763"/>
          <p14:tracePt t="77877" x="6789738" y="4473575"/>
          <p14:tracePt t="77893" x="6827838" y="4495800"/>
          <p14:tracePt t="77910" x="6880225" y="4525963"/>
          <p14:tracePt t="77927" x="6942138" y="4549775"/>
          <p14:tracePt t="77943" x="6980238" y="4564063"/>
          <p14:tracePt t="77960" x="7010400" y="4587875"/>
          <p14:tracePt t="77977" x="7040563" y="4594225"/>
          <p14:tracePt t="77994" x="7078663" y="4618038"/>
          <p14:tracePt t="78010" x="7094538" y="4625975"/>
          <p14:tracePt t="78027" x="7116763" y="4648200"/>
          <p14:tracePt t="78044" x="7132638" y="4656138"/>
          <p14:tracePt t="78060" x="7146925" y="4656138"/>
          <p14:tracePt t="78094" x="7154863" y="4656138"/>
          <p14:tracePt t="84427" x="7170738" y="4656138"/>
          <p14:tracePt t="84443" x="7178675" y="4656138"/>
          <p14:tracePt t="84459" x="7192963" y="4648200"/>
          <p14:tracePt t="84483" x="7200900" y="4648200"/>
          <p14:tracePt t="84667" x="7208838" y="4648200"/>
          <p14:tracePt t="84675" x="7216775" y="4640263"/>
          <p14:tracePt t="91707" x="7216775" y="4602163"/>
          <p14:tracePt t="91715" x="7185025" y="4525963"/>
          <p14:tracePt t="91726" x="7140575" y="4465638"/>
          <p14:tracePt t="91742" x="7032625" y="4351338"/>
          <p14:tracePt t="91759" x="6980238" y="4305300"/>
          <p14:tracePt t="91776" x="6934200" y="4259263"/>
          <p14:tracePt t="91778" x="6918325" y="4244975"/>
          <p14:tracePt t="91792" x="6918325" y="4229100"/>
          <p14:tracePt t="91809" x="6904038" y="4213225"/>
          <p14:tracePt t="91826" x="6904038" y="4206875"/>
          <p14:tracePt t="91859" x="6888163" y="4198938"/>
          <p14:tracePt t="91876" x="6888163" y="4175125"/>
          <p14:tracePt t="91893" x="6873875" y="4152900"/>
          <p14:tracePt t="91909" x="6873875" y="4144963"/>
          <p14:tracePt t="91926" x="6873875" y="4137025"/>
          <p14:tracePt t="91943" x="6865938" y="4130675"/>
          <p14:tracePt t="91959" x="6858000" y="4098925"/>
          <p14:tracePt t="91976" x="6842125" y="4068763"/>
          <p14:tracePt t="91993" x="6819900" y="4016375"/>
          <p14:tracePt t="92010" x="6804025" y="3984625"/>
          <p14:tracePt t="92026" x="6797675" y="3978275"/>
          <p14:tracePt t="92043" x="6797675" y="3970338"/>
          <p14:tracePt t="92219" x="6781800" y="3984625"/>
          <p14:tracePt t="92227" x="6773863" y="3992563"/>
          <p14:tracePt t="92235" x="6759575" y="4016375"/>
          <p14:tracePt t="92243" x="6751638" y="4038600"/>
          <p14:tracePt t="92260" x="6735763" y="4054475"/>
          <p14:tracePt t="92277" x="6721475" y="4076700"/>
          <p14:tracePt t="92294" x="6713538" y="4084638"/>
          <p14:tracePt t="92310" x="6705600" y="4098925"/>
          <p14:tracePt t="92327" x="6705600" y="4106863"/>
          <p14:tracePt t="92344" x="6697663" y="4122738"/>
          <p14:tracePt t="92360" x="6689725" y="4122738"/>
          <p14:tracePt t="92377" x="6683375" y="4130675"/>
          <p14:tracePt t="92394" x="6683375" y="4137025"/>
          <p14:tracePt t="92410" x="6667500" y="4144963"/>
          <p14:tracePt t="92427" x="6667500" y="4152900"/>
          <p14:tracePt t="92444" x="6659563" y="4152900"/>
          <p14:tracePt t="92461" x="6645275" y="4160838"/>
          <p14:tracePt t="92477" x="6637338" y="4160838"/>
          <p14:tracePt t="92494" x="6613525" y="4168775"/>
          <p14:tracePt t="92511" x="6591300" y="4175125"/>
          <p14:tracePt t="92528" x="6569075" y="4175125"/>
          <p14:tracePt t="92544" x="6537325" y="4175125"/>
          <p14:tracePt t="92561" x="6523038" y="4175125"/>
          <p14:tracePt t="92578" x="6507163" y="4175125"/>
          <p14:tracePt t="92594" x="6499225" y="4175125"/>
          <p14:tracePt t="92611" x="6492875" y="4175125"/>
          <p14:tracePt t="92628" x="6492875" y="4183063"/>
          <p14:tracePt t="92739" x="6484938" y="4183063"/>
          <p14:tracePt t="92755" x="6469063" y="4183063"/>
          <p14:tracePt t="92763" x="6461125" y="4183063"/>
          <p14:tracePt t="92771" x="6446838" y="4183063"/>
          <p14:tracePt t="92780" x="6438900" y="4183063"/>
          <p14:tracePt t="92795" x="6400800" y="4183063"/>
          <p14:tracePt t="92811" x="6370638" y="4183063"/>
          <p14:tracePt t="92828" x="6324600" y="4183063"/>
          <p14:tracePt t="92845" x="6270625" y="4175125"/>
          <p14:tracePt t="92862" x="6218238" y="4175125"/>
          <p14:tracePt t="92878" x="6142038" y="4168775"/>
          <p14:tracePt t="92895" x="6096000" y="4160838"/>
          <p14:tracePt t="92912" x="6057900" y="4160838"/>
          <p14:tracePt t="92929" x="6042025" y="4152900"/>
          <p14:tracePt t="92945" x="6027738" y="4152900"/>
          <p14:tracePt t="92962" x="6019800" y="4152900"/>
          <p14:tracePt t="93123" x="6035675" y="4160838"/>
          <p14:tracePt t="93131" x="6049963" y="4191000"/>
          <p14:tracePt t="93139" x="6057900" y="4229100"/>
          <p14:tracePt t="93147" x="6088063" y="4275138"/>
          <p14:tracePt t="93162" x="6118225" y="4313238"/>
          <p14:tracePt t="93179" x="6232525" y="4441825"/>
          <p14:tracePt t="93196" x="6302375" y="4503738"/>
          <p14:tracePt t="93212" x="6346825" y="4556125"/>
          <p14:tracePt t="93229" x="6370638" y="4587875"/>
          <p14:tracePt t="93246" x="6392863" y="4610100"/>
          <p14:tracePt t="93262" x="6408738" y="4618038"/>
          <p14:tracePt t="93279" x="6408738" y="4625975"/>
          <p14:tracePt t="93296" x="6416675" y="4632325"/>
          <p14:tracePt t="93313" x="6423025" y="4640263"/>
          <p14:tracePt t="93330" x="6438900" y="4648200"/>
          <p14:tracePt t="93363" x="6454775" y="4656138"/>
          <p14:tracePt t="93379" x="6461125" y="4664075"/>
          <p14:tracePt t="93396" x="6469063" y="4670425"/>
          <p14:tracePt t="93413" x="6477000" y="4670425"/>
          <p14:tracePt t="95363" x="6484938" y="4670425"/>
          <p14:tracePt t="95371" x="6499225" y="4670425"/>
          <p14:tracePt t="95379" x="6537325" y="4670425"/>
          <p14:tracePt t="95387" x="6645275" y="4678363"/>
          <p14:tracePt t="95401" x="6697663" y="4686300"/>
          <p14:tracePt t="95419" x="6926263" y="4708525"/>
          <p14:tracePt t="95434" x="7162800" y="4724400"/>
          <p14:tracePt t="95451" x="7369175" y="4702175"/>
          <p14:tracePt t="95468" x="7535863" y="4670425"/>
          <p14:tracePt t="95484" x="7688263" y="4618038"/>
          <p14:tracePt t="95501" x="7886700" y="4572000"/>
          <p14:tracePt t="95518" x="8107363" y="4518025"/>
          <p14:tracePt t="95534" x="8283575" y="4465638"/>
          <p14:tracePt t="95551" x="8420100" y="4419600"/>
          <p14:tracePt t="95569" x="8542338" y="4351338"/>
          <p14:tracePt t="95585" x="8640763" y="4289425"/>
          <p14:tracePt t="95601" x="8702675" y="4237038"/>
          <p14:tracePt t="95619" x="8747125" y="4198938"/>
          <p14:tracePt t="95636" x="8763000" y="4175125"/>
          <p14:tracePt t="95651" x="8793163" y="4152900"/>
          <p14:tracePt t="95668" x="8816975" y="4130675"/>
          <p14:tracePt t="95685" x="8847138" y="4076700"/>
          <p14:tracePt t="95702" x="8877300" y="4038600"/>
          <p14:tracePt t="95718" x="8893175" y="3992563"/>
          <p14:tracePt t="95735" x="8893175" y="3970338"/>
          <p14:tracePt t="95752" x="8907463" y="3954463"/>
          <p14:tracePt t="95768" x="8915400" y="3946525"/>
          <p14:tracePt t="95785" x="8915400" y="3932238"/>
          <p14:tracePt t="95788" x="8915400" y="3924300"/>
          <p14:tracePt t="95802" x="8923338" y="3894138"/>
          <p14:tracePt t="95818" x="8937625" y="3856038"/>
          <p14:tracePt t="95835" x="8937625" y="3810000"/>
          <p14:tracePt t="95852" x="8937625" y="3771900"/>
          <p14:tracePt t="95869" x="8937625" y="3733800"/>
          <p14:tracePt t="95885" x="8937625" y="3657600"/>
          <p14:tracePt t="95902" x="8937625" y="3611563"/>
          <p14:tracePt t="95919" x="8931275" y="3573463"/>
          <p14:tracePt t="95935" x="8923338" y="3535363"/>
          <p14:tracePt t="95952" x="8923338" y="3521075"/>
          <p14:tracePt t="95969" x="8923338" y="3489325"/>
          <p14:tracePt t="95986" x="8907463" y="3459163"/>
          <p14:tracePt t="96002" x="8907463" y="3444875"/>
          <p14:tracePt t="96019" x="8899525" y="3436938"/>
          <p14:tracePt t="96052" x="8893175" y="3429000"/>
          <p14:tracePt t="96069" x="8893175" y="3421063"/>
          <p14:tracePt t="96102" x="8893175" y="3413125"/>
          <p14:tracePt t="96195" x="8893175" y="3406775"/>
          <p14:tracePt t="96227" x="8893175" y="3398838"/>
          <p14:tracePt t="96235" x="8893175" y="3390900"/>
          <p14:tracePt t="96243" x="8893175" y="3375025"/>
          <p14:tracePt t="96253" x="8893175" y="3352800"/>
          <p14:tracePt t="96271" x="8893175" y="3314700"/>
          <p14:tracePt t="96286" x="8893175" y="3298825"/>
          <p14:tracePt t="96307" x="8893175" y="3292475"/>
          <p14:tracePt t="103747" x="8893175" y="3306763"/>
          <p14:tracePt t="103755" x="8907463" y="3368675"/>
          <p14:tracePt t="103763" x="8915400" y="3413125"/>
          <p14:tracePt t="103771" x="8931275" y="3467100"/>
          <p14:tracePt t="103787" x="8953500" y="3559175"/>
          <p14:tracePt t="103804" x="8991600" y="3673475"/>
          <p14:tracePt t="103820" x="9013825" y="3749675"/>
          <p14:tracePt t="103837" x="9059863" y="3848100"/>
          <p14:tracePt t="103854" x="9097963" y="3932238"/>
          <p14:tracePt t="103871" x="9136063" y="4030663"/>
          <p14:tracePt t="103887" x="9166225" y="4114800"/>
          <p14:tracePt t="103904" x="9190038" y="4168775"/>
          <p14:tracePt t="103921" x="9212263" y="4229100"/>
          <p14:tracePt t="103938" x="9236075" y="4289425"/>
          <p14:tracePt t="103954" x="9288463" y="4403725"/>
          <p14:tracePt t="103971" x="9342438" y="4511675"/>
          <p14:tracePt t="103988" x="9410700" y="4632325"/>
          <p14:tracePt t="104004" x="9456738" y="4746625"/>
          <p14:tracePt t="104021" x="9494838" y="4838700"/>
          <p14:tracePt t="104038" x="9532938" y="4899025"/>
          <p14:tracePt t="104054" x="9571038" y="4983163"/>
          <p14:tracePt t="104071" x="9617075" y="5075238"/>
          <p14:tracePt t="104090" x="9669463" y="5165725"/>
          <p14:tracePt t="104104" x="9737725" y="5257800"/>
          <p14:tracePt t="104121" x="9829800" y="5372100"/>
          <p14:tracePt t="104138" x="9875838" y="5426075"/>
          <p14:tracePt t="104155" x="9913938" y="5478463"/>
          <p14:tracePt t="104171" x="9959975" y="5524500"/>
          <p14:tracePt t="104188" x="9990138" y="5554663"/>
          <p14:tracePt t="104205" x="10036175" y="5616575"/>
          <p14:tracePt t="104221" x="10074275" y="5661025"/>
          <p14:tracePt t="104238" x="10126663" y="5722938"/>
          <p14:tracePt t="104255" x="10194925" y="5791200"/>
          <p14:tracePt t="104272" x="10240963" y="5837238"/>
          <p14:tracePt t="104288" x="10264775" y="5851525"/>
          <p14:tracePt t="104305" x="10271125" y="5859463"/>
          <p14:tracePt t="104308" x="10287000" y="5859463"/>
          <p14:tracePt t="104322" x="10287000" y="5867400"/>
          <p14:tracePt t="104547" x="10287000" y="5875338"/>
          <p14:tracePt t="104555" x="10279063" y="5875338"/>
          <p14:tracePt t="104563" x="10279063" y="5883275"/>
          <p14:tracePt t="104572" x="10271125" y="5883275"/>
          <p14:tracePt t="104589" x="10240963" y="5921375"/>
          <p14:tracePt t="104606" x="10210800" y="5951538"/>
          <p14:tracePt t="104622" x="10164763" y="5997575"/>
          <p14:tracePt t="104641" x="10080625" y="6042025"/>
          <p14:tracePt t="104656" x="9974263" y="6080125"/>
          <p14:tracePt t="104672" x="9837738" y="6111875"/>
          <p14:tracePt t="104689" x="9723438" y="6118225"/>
          <p14:tracePt t="104706" x="9631363" y="6118225"/>
          <p14:tracePt t="104723" x="9532938" y="6118225"/>
          <p14:tracePt t="104739" x="9494838" y="6118225"/>
          <p14:tracePt t="104756" x="9456738" y="6126163"/>
          <p14:tracePt t="104773" x="9426575" y="6126163"/>
          <p14:tracePt t="104789" x="9394825" y="6126163"/>
          <p14:tracePt t="104806" x="9372600" y="6126163"/>
          <p14:tracePt t="104824" x="9364663" y="6126163"/>
          <p14:tracePt t="104840" x="9356725" y="6126163"/>
          <p14:tracePt t="104923" x="9350375" y="6126163"/>
          <p14:tracePt t="104931" x="9342438" y="6126163"/>
          <p14:tracePt t="104940" x="9334500" y="6126163"/>
          <p14:tracePt t="104956" x="9296400" y="6126163"/>
          <p14:tracePt t="104973" x="9250363" y="6126163"/>
          <p14:tracePt t="104990" x="9204325" y="6126163"/>
          <p14:tracePt t="105007" x="9159875" y="6126163"/>
          <p14:tracePt t="105023" x="9121775" y="6118225"/>
          <p14:tracePt t="105040" x="9105900" y="6118225"/>
          <p14:tracePt t="105057" x="9090025" y="6111875"/>
          <p14:tracePt t="105090" x="9075738" y="6111875"/>
          <p14:tracePt t="105107" x="9075738" y="6103938"/>
          <p14:tracePt t="105124" x="9067800" y="6103938"/>
          <p14:tracePt t="105140" x="9059863" y="6103938"/>
          <p14:tracePt t="105174" x="9059863" y="6096000"/>
          <p14:tracePt t="105331" x="9051925" y="6088063"/>
          <p14:tracePt t="105347" x="9045575" y="6088063"/>
          <p14:tracePt t="105355" x="9045575" y="6080125"/>
          <p14:tracePt t="105363" x="9037638" y="6080125"/>
          <p14:tracePt t="105374" x="9037638" y="6065838"/>
          <p14:tracePt t="105391" x="9013825" y="6042025"/>
          <p14:tracePt t="105407" x="8991600" y="6003925"/>
          <p14:tracePt t="105424" x="8937625" y="5943600"/>
          <p14:tracePt t="105441" x="8907463" y="5889625"/>
          <p14:tracePt t="105458" x="8861425" y="5845175"/>
          <p14:tracePt t="105474" x="8847138" y="5821363"/>
          <p14:tracePt t="105491" x="8839200" y="5813425"/>
          <p14:tracePt t="105508" x="8831263" y="5813425"/>
          <p14:tracePt t="105524" x="8831263" y="5807075"/>
          <p14:tracePt t="105563" x="8823325" y="5799138"/>
          <p14:tracePt t="105795" x="8831263" y="5799138"/>
          <p14:tracePt t="105803" x="8839200" y="5799138"/>
          <p14:tracePt t="105819" x="8847138" y="5799138"/>
          <p14:tracePt t="105827" x="8861425" y="5799138"/>
          <p14:tracePt t="105842" x="8869363" y="5799138"/>
          <p14:tracePt t="105859" x="8907463" y="5799138"/>
          <p14:tracePt t="105875" x="8937625" y="5799138"/>
          <p14:tracePt t="105892" x="8983663" y="5799138"/>
          <p14:tracePt t="105909" x="9013825" y="5799138"/>
          <p14:tracePt t="105925" x="9045575" y="5799138"/>
          <p14:tracePt t="105942" x="9067800" y="5799138"/>
          <p14:tracePt t="105960" x="9097963" y="5799138"/>
          <p14:tracePt t="105976" x="9113838" y="5799138"/>
          <p14:tracePt t="105992" x="9136063" y="5799138"/>
          <p14:tracePt t="106009" x="9151938" y="5799138"/>
          <p14:tracePt t="106026" x="9204325" y="5791200"/>
          <p14:tracePt t="106042" x="9242425" y="5791200"/>
          <p14:tracePt t="106070" x="9288463" y="5791200"/>
          <p14:tracePt t="106076" x="9304338" y="5791200"/>
          <p14:tracePt t="106092" x="9334500" y="5791200"/>
          <p14:tracePt t="106109" x="9356725" y="5791200"/>
          <p14:tracePt t="106126" x="9388475" y="5791200"/>
          <p14:tracePt t="106142" x="9410700" y="5791200"/>
          <p14:tracePt t="106159" x="9432925" y="5791200"/>
          <p14:tracePt t="106176" x="9456738" y="5791200"/>
          <p14:tracePt t="106193" x="9486900" y="5791200"/>
          <p14:tracePt t="106220" x="9532938" y="5791200"/>
          <p14:tracePt t="106243" x="9585325" y="5791200"/>
          <p14:tracePt t="106259" x="9639300" y="5791200"/>
          <p14:tracePt t="106276" x="9669463" y="5791200"/>
          <p14:tracePt t="106293" x="9699625" y="5791200"/>
          <p14:tracePt t="106309" x="9731375" y="5791200"/>
          <p14:tracePt t="106326" x="9769475" y="5791200"/>
          <p14:tracePt t="106343" x="9791700" y="5791200"/>
          <p14:tracePt t="106370" x="9859963" y="5791200"/>
          <p14:tracePt t="106393" x="9898063" y="5791200"/>
          <p14:tracePt t="106410" x="9928225" y="5791200"/>
          <p14:tracePt t="106426" x="9936163" y="5791200"/>
          <p14:tracePt t="106443" x="9952038" y="5791200"/>
          <p14:tracePt t="106460" x="9982200" y="5791200"/>
          <p14:tracePt t="106476" x="10020300" y="5791200"/>
          <p14:tracePt t="106493" x="10066338" y="5791200"/>
          <p14:tracePt t="106520" x="10134600" y="5791200"/>
          <p14:tracePt t="106527" x="10150475" y="5799138"/>
          <p14:tracePt t="106544" x="10172700" y="5799138"/>
          <p14:tracePt t="106560" x="10202863" y="5799138"/>
          <p14:tracePt t="106577" x="10218738" y="5799138"/>
          <p14:tracePt t="106594" x="10248900" y="5799138"/>
          <p14:tracePt t="106610" x="10302875" y="5799138"/>
          <p14:tracePt t="106627" x="10340975" y="5799138"/>
          <p14:tracePt t="106644" x="10379075" y="5799138"/>
          <p14:tracePt t="106660" x="10417175" y="5799138"/>
          <p14:tracePt t="106677" x="10439400" y="5799138"/>
          <p14:tracePt t="106694" x="10461625" y="5791200"/>
          <p14:tracePt t="106711" x="10477500" y="5791200"/>
          <p14:tracePt t="106727" x="10493375" y="5791200"/>
          <p14:tracePt t="106744" x="10507663" y="5783263"/>
          <p14:tracePt t="106761" x="10523538" y="5775325"/>
          <p14:tracePt t="106777" x="10545763" y="5775325"/>
          <p14:tracePt t="106794" x="10583863" y="5753100"/>
          <p14:tracePt t="106811" x="10599738" y="5745163"/>
          <p14:tracePt t="106828" x="10614025" y="5737225"/>
          <p14:tracePt t="106844" x="10629900" y="5730875"/>
          <p14:tracePt t="106971" x="10621963" y="5730875"/>
          <p14:tracePt t="106980" x="10614025" y="5737225"/>
          <p14:tracePt t="106987" x="10591800" y="5737225"/>
          <p14:tracePt t="106995" x="10569575" y="5753100"/>
          <p14:tracePt t="107011" x="10507663" y="5775325"/>
          <p14:tracePt t="107028" x="10455275" y="5791200"/>
          <p14:tracePt t="107045" x="10385425" y="5813425"/>
          <p14:tracePt t="107061" x="10302875" y="5813425"/>
          <p14:tracePt t="107078" x="10233025" y="5813425"/>
          <p14:tracePt t="107095" x="10126663" y="5813425"/>
          <p14:tracePt t="107112" x="10028238" y="5813425"/>
          <p14:tracePt t="107128" x="9944100" y="5813425"/>
          <p14:tracePt t="107145" x="9906000" y="5813425"/>
          <p14:tracePt t="107162" x="9883775" y="5813425"/>
          <p14:tracePt t="107371" x="9890125" y="5813425"/>
          <p14:tracePt t="107379" x="9898063" y="5813425"/>
          <p14:tracePt t="107387" x="9913938" y="5813425"/>
          <p14:tracePt t="107395" x="9921875" y="5813425"/>
          <p14:tracePt t="107412" x="9952038" y="5807075"/>
          <p14:tracePt t="107429" x="9974263" y="5807075"/>
          <p14:tracePt t="107446" x="10004425" y="5807075"/>
          <p14:tracePt t="107463" x="10066338" y="5807075"/>
          <p14:tracePt t="107479" x="10142538" y="5807075"/>
          <p14:tracePt t="107496" x="10233025" y="5807075"/>
          <p14:tracePt t="107514" x="10379075" y="5807075"/>
          <p14:tracePt t="107529" x="10423525" y="5807075"/>
          <p14:tracePt t="107546" x="10507663" y="5807075"/>
          <p14:tracePt t="107563" x="10531475" y="5807075"/>
          <p14:tracePt t="107579" x="10545763" y="5807075"/>
          <p14:tracePt t="107596" x="10561638" y="5807075"/>
          <p14:tracePt t="107613" x="10583863" y="5799138"/>
          <p14:tracePt t="107629" x="10614025" y="5791200"/>
          <p14:tracePt t="107646" x="10652125" y="5783263"/>
          <p14:tracePt t="107663" x="10690225" y="5775325"/>
          <p14:tracePt t="107679" x="10706100" y="5768975"/>
          <p14:tracePt t="107696" x="10744200" y="5753100"/>
          <p14:tracePt t="107713" x="10752138" y="5753100"/>
          <p14:tracePt t="107730" x="10782300" y="5753100"/>
          <p14:tracePt t="107746" x="10820400" y="5753100"/>
          <p14:tracePt t="107763" x="10828338" y="5753100"/>
          <p14:tracePt t="107780" x="10836275" y="5753100"/>
          <p14:tracePt t="107798" x="10842625" y="5745163"/>
          <p14:tracePt t="107963" x="10836275" y="5745163"/>
          <p14:tracePt t="107971" x="10828338" y="5753100"/>
          <p14:tracePt t="107980" x="10798175" y="5753100"/>
          <p14:tracePt t="107997" x="10690225" y="5775325"/>
          <p14:tracePt t="108014" x="10545763" y="5791200"/>
          <p14:tracePt t="108030" x="10333038" y="5791200"/>
          <p14:tracePt t="108047" x="9998075" y="5791200"/>
          <p14:tracePt t="108064" x="9661525" y="5791200"/>
          <p14:tracePt t="108080" x="9288463" y="5791200"/>
          <p14:tracePt t="108097" x="8945563" y="5768975"/>
          <p14:tracePt t="108114" x="8640763" y="5715000"/>
          <p14:tracePt t="108131" x="8572500" y="5707063"/>
          <p14:tracePt t="108147" x="8556625" y="5699125"/>
          <p14:tracePt t="108379" x="8550275" y="5699125"/>
          <p14:tracePt t="108395" x="8550275" y="5684838"/>
          <p14:tracePt t="108411" x="8550275" y="5676900"/>
          <p14:tracePt t="108419" x="8564563" y="5668963"/>
          <p14:tracePt t="108435" x="8572500" y="5654675"/>
          <p14:tracePt t="108450" x="8580438" y="5654675"/>
          <p14:tracePt t="108467" x="8588375" y="5646738"/>
          <p14:tracePt t="108491" x="8594725" y="5646738"/>
          <p14:tracePt t="108500" x="8602663" y="5646738"/>
          <p14:tracePt t="108531" x="8610600" y="5646738"/>
          <p14:tracePt t="108539" x="8618538" y="5646738"/>
          <p14:tracePt t="108555" x="8640763" y="5646738"/>
          <p14:tracePt t="108565" x="8670925" y="5646738"/>
          <p14:tracePt t="108582" x="8801100" y="5661025"/>
          <p14:tracePt t="108598" x="8953500" y="5692775"/>
          <p14:tracePt t="108615" x="9105900" y="5707063"/>
          <p14:tracePt t="108632" x="9258300" y="5730875"/>
          <p14:tracePt t="108649" x="9388475" y="5745163"/>
          <p14:tracePt t="108665" x="9486900" y="5753100"/>
          <p14:tracePt t="108682" x="9585325" y="5775325"/>
          <p14:tracePt t="108699" x="9631363" y="5783263"/>
          <p14:tracePt t="108715" x="9647238" y="5791200"/>
          <p14:tracePt t="108732" x="9655175" y="5791200"/>
          <p14:tracePt t="108749" x="9661525" y="5791200"/>
          <p14:tracePt t="108819" x="9669463" y="5791200"/>
          <p14:tracePt t="108827" x="9685338" y="5791200"/>
          <p14:tracePt t="108835" x="9693275" y="5791200"/>
          <p14:tracePt t="108849" x="9715500" y="5791200"/>
          <p14:tracePt t="108866" x="9821863" y="5791200"/>
          <p14:tracePt t="108882" x="9906000" y="5791200"/>
          <p14:tracePt t="108899" x="9959975" y="5791200"/>
          <p14:tracePt t="108916" x="10012363" y="5799138"/>
          <p14:tracePt t="108932" x="10042525" y="5799138"/>
          <p14:tracePt t="108949" x="10088563" y="5807075"/>
          <p14:tracePt t="108966" x="10112375" y="5813425"/>
          <p14:tracePt t="108983" x="10142538" y="5813425"/>
          <p14:tracePt t="108999" x="10156825" y="5813425"/>
          <p14:tracePt t="109016" x="10188575" y="5813425"/>
          <p14:tracePt t="109033" x="10226675" y="5813425"/>
          <p14:tracePt t="109050" x="10294938" y="5813425"/>
          <p14:tracePt t="109066" x="10347325" y="5813425"/>
          <p14:tracePt t="109083" x="10393363" y="5791200"/>
          <p14:tracePt t="109100" x="10485438" y="5753100"/>
          <p14:tracePt t="109116" x="10553700" y="5722938"/>
          <p14:tracePt t="109133" x="10621963" y="5699125"/>
          <p14:tracePt t="109150" x="10683875" y="5668963"/>
          <p14:tracePt t="109166" x="10744200" y="5646738"/>
          <p14:tracePt t="109183" x="10774363" y="5630863"/>
          <p14:tracePt t="109200" x="10804525" y="5616575"/>
          <p14:tracePt t="109216" x="10850563" y="5608638"/>
          <p14:tracePt t="109233" x="10912475" y="5578475"/>
          <p14:tracePt t="109250" x="11026775" y="5532438"/>
          <p14:tracePt t="109267" x="11102975" y="5494338"/>
          <p14:tracePt t="109283" x="11155363" y="5478463"/>
          <p14:tracePt t="109300" x="11193463" y="5464175"/>
          <p14:tracePt t="109317" x="11217275" y="5456238"/>
          <p14:tracePt t="109333" x="11231563" y="5448300"/>
          <p14:tracePt t="109350" x="11239500" y="5440363"/>
          <p14:tracePt t="109367" x="11255375" y="5432425"/>
          <p14:tracePt t="109384" x="11261725" y="5426075"/>
          <p14:tracePt t="109400" x="11277600" y="5418138"/>
          <p14:tracePt t="109417" x="11285538" y="5410200"/>
          <p14:tracePt t="109434" x="11293475" y="5410200"/>
          <p14:tracePt t="109450" x="11299825" y="5402263"/>
          <p14:tracePt t="109483" x="11307763" y="5394325"/>
          <p14:tracePt t="109627" x="11293475" y="5394325"/>
          <p14:tracePt t="109637" x="11261725" y="5394325"/>
          <p14:tracePt t="109643" x="11201400" y="5394325"/>
          <p14:tracePt t="109651" x="11163300" y="5394325"/>
          <p14:tracePt t="109668" x="11033125" y="5410200"/>
          <p14:tracePt t="109684" x="10880725" y="5440363"/>
          <p14:tracePt t="109701" x="10675938" y="5456238"/>
          <p14:tracePt t="109718" x="10477500" y="5486400"/>
          <p14:tracePt t="109734" x="10355263" y="5508625"/>
          <p14:tracePt t="109751" x="10240963" y="5524500"/>
          <p14:tracePt t="109768" x="10112375" y="5540375"/>
          <p14:tracePt t="109784" x="9928225" y="5562600"/>
          <p14:tracePt t="109801" x="9715500" y="5570538"/>
          <p14:tracePt t="109818" x="9525000" y="5570538"/>
          <p14:tracePt t="109820" x="9418638" y="5570538"/>
          <p14:tracePt t="109835" x="9280525" y="5540375"/>
          <p14:tracePt t="109851" x="9166225" y="5540375"/>
          <p14:tracePt t="109868" x="9136063" y="5524500"/>
          <p14:tracePt t="109885" x="9121775" y="5524500"/>
          <p14:tracePt t="109901" x="9113838" y="5524500"/>
          <p14:tracePt t="110003" x="9105900" y="5524500"/>
          <p14:tracePt t="110011" x="9090025" y="5524500"/>
          <p14:tracePt t="110020" x="9083675" y="5524500"/>
          <p14:tracePt t="110035" x="9067800" y="5524500"/>
          <p14:tracePt t="110052" x="9029700" y="5540375"/>
          <p14:tracePt t="110068" x="8855075" y="5630863"/>
          <p14:tracePt t="110085" x="8556625" y="5753100"/>
          <p14:tracePt t="110102" x="8161338" y="5845175"/>
          <p14:tracePt t="110119" x="8123238" y="5859463"/>
          <p14:tracePt t="110135" x="8085138" y="5867400"/>
          <p14:tracePt t="110152" x="8061325" y="5867400"/>
          <p14:tracePt t="110186" x="8054975" y="5867400"/>
          <p14:tracePt t="110202" x="8001000" y="5851525"/>
          <p14:tracePt t="110237" x="8001000" y="5845175"/>
          <p14:tracePt t="110252" x="8001000" y="5837238"/>
          <p14:tracePt t="110269" x="8001000" y="5829300"/>
          <p14:tracePt t="110286" x="7993063" y="5821363"/>
          <p14:tracePt t="110302" x="7970838" y="5791200"/>
          <p14:tracePt t="110319" x="7932738" y="5745163"/>
          <p14:tracePt t="110352" x="7924800" y="5737225"/>
          <p14:tracePt t="110369" x="7902575" y="5715000"/>
          <p14:tracePt t="110386" x="7870825" y="5684838"/>
          <p14:tracePt t="110403" x="7856538" y="5668963"/>
          <p14:tracePt t="110459" x="7856538" y="5661025"/>
          <p14:tracePt t="110539" x="7856538" y="5692775"/>
          <p14:tracePt t="110547" x="7894638" y="5737225"/>
          <p14:tracePt t="110555" x="7947025" y="5783263"/>
          <p14:tracePt t="110570" x="8054975" y="5851525"/>
          <p14:tracePt t="110586" x="8153400" y="5897563"/>
          <p14:tracePt t="110603" x="8289925" y="5943600"/>
          <p14:tracePt t="110620" x="8458200" y="5959475"/>
          <p14:tracePt t="110638" x="8656638" y="5959475"/>
          <p14:tracePt t="110653" x="8893175" y="5959475"/>
          <p14:tracePt t="110670" x="9182100" y="5927725"/>
          <p14:tracePt t="110687" x="9471025" y="5883275"/>
          <p14:tracePt t="110703" x="9723438" y="5851525"/>
          <p14:tracePt t="110720" x="9906000" y="5829300"/>
          <p14:tracePt t="110737" x="10058400" y="5829300"/>
          <p14:tracePt t="110754" x="10240963" y="5829300"/>
          <p14:tracePt t="110770" x="10309225" y="5813425"/>
          <p14:tracePt t="110787" x="10333038" y="5807075"/>
          <p14:tracePt t="110803" x="10340975" y="5807075"/>
          <p14:tracePt t="110820" x="10340975" y="5799138"/>
          <p14:tracePt t="110883" x="10325100" y="5799138"/>
          <p14:tracePt t="110891" x="10302875" y="5799138"/>
          <p14:tracePt t="110899" x="10279063" y="5791200"/>
          <p14:tracePt t="110907" x="10256838" y="5783263"/>
          <p14:tracePt t="110920" x="10218738" y="5783263"/>
          <p14:tracePt t="110937" x="10112375" y="5783263"/>
          <p14:tracePt t="110954" x="9837738" y="5783263"/>
          <p14:tracePt t="110971" x="9617075" y="5768975"/>
          <p14:tracePt t="110987" x="9440863" y="5745163"/>
          <p14:tracePt t="111004" x="9288463" y="5707063"/>
          <p14:tracePt t="111021" x="9090025" y="5684838"/>
          <p14:tracePt t="111037" x="8953500" y="5654675"/>
          <p14:tracePt t="111054" x="8847138" y="5622925"/>
          <p14:tracePt t="111071" x="8763000" y="5608638"/>
          <p14:tracePt t="111088" x="8732838" y="5592763"/>
          <p14:tracePt t="111104" x="8716963" y="5592763"/>
          <p14:tracePt t="111121" x="8709025" y="5584825"/>
          <p14:tracePt t="111363" x="8709025" y="5578475"/>
          <p14:tracePt t="111371" x="8709025" y="5570538"/>
          <p14:tracePt t="111379" x="8716963" y="5554663"/>
          <p14:tracePt t="111388" x="8716963" y="5546725"/>
          <p14:tracePt t="111405" x="8716963" y="5532438"/>
          <p14:tracePt t="111451" x="8724900" y="5524500"/>
          <p14:tracePt t="111467" x="8740775" y="5516563"/>
          <p14:tracePt t="111475" x="8755063" y="5502275"/>
          <p14:tracePt t="111488" x="8778875" y="5486400"/>
          <p14:tracePt t="111505" x="8855075" y="5440363"/>
          <p14:tracePt t="111522" x="8999538" y="5349875"/>
          <p14:tracePt t="111539" x="9067800" y="5303838"/>
          <p14:tracePt t="111555" x="9128125" y="5257800"/>
          <p14:tracePt t="111572" x="9182100" y="5203825"/>
          <p14:tracePt t="111589" x="9204325" y="5181600"/>
          <p14:tracePt t="111605" x="9212263" y="5173663"/>
          <p14:tracePt t="111622" x="9212263" y="5165725"/>
          <p14:tracePt t="112067" x="9212263" y="5151438"/>
          <p14:tracePt t="112075" x="9212263" y="5127625"/>
          <p14:tracePt t="112083" x="9212263" y="5105400"/>
          <p14:tracePt t="112091" x="9212263" y="5083175"/>
          <p14:tracePt t="112107" x="9228138" y="5059363"/>
          <p14:tracePt t="112123" x="9228138" y="5037138"/>
          <p14:tracePt t="112157" x="9228138" y="5029200"/>
          <p14:tracePt t="112187" x="9228138" y="5021263"/>
          <p14:tracePt t="112203" x="9228138" y="5013325"/>
          <p14:tracePt t="112211" x="9228138" y="4999038"/>
          <p14:tracePt t="112225" x="9236075" y="4991100"/>
          <p14:tracePt t="112240" x="9242425" y="4960938"/>
          <p14:tracePt t="112257" x="9242425" y="4953000"/>
          <p14:tracePt t="113803" x="9236075" y="4953000"/>
          <p14:tracePt t="115275" x="9236075" y="4945063"/>
          <p14:tracePt t="115283" x="9242425" y="4945063"/>
          <p14:tracePt t="115291" x="9258300" y="4937125"/>
          <p14:tracePt t="115301" x="9266238" y="4937125"/>
          <p14:tracePt t="115314" x="9280525" y="4922838"/>
          <p14:tracePt t="115331" x="9312275" y="4914900"/>
          <p14:tracePt t="115347" x="9334500" y="4899025"/>
          <p14:tracePt t="115364" x="9356725" y="4884738"/>
          <p14:tracePt t="115381" x="9388475" y="4876800"/>
          <p14:tracePt t="115397" x="9418638" y="4860925"/>
          <p14:tracePt t="115414" x="9456738" y="4830763"/>
          <p14:tracePt t="115431" x="9517063" y="4778375"/>
          <p14:tracePt t="115448" x="9601200" y="4708525"/>
          <p14:tracePt t="115464" x="9661525" y="4664075"/>
          <p14:tracePt t="115481" x="9731375" y="4625975"/>
          <p14:tracePt t="115498" x="9753600" y="4587875"/>
          <p14:tracePt t="115514" x="9807575" y="4533900"/>
          <p14:tracePt t="115531" x="9821863" y="4503738"/>
          <p14:tracePt t="115549" x="9845675" y="4479925"/>
          <p14:tracePt t="115565" x="9867900" y="4449763"/>
          <p14:tracePt t="115581" x="9890125" y="4427538"/>
          <p14:tracePt t="115598" x="9936163" y="4365625"/>
          <p14:tracePt t="115615" x="9998075" y="4267200"/>
          <p14:tracePt t="115631" x="10036175" y="4168775"/>
          <p14:tracePt t="115648" x="10074275" y="4092575"/>
          <p14:tracePt t="115668" x="10080625" y="4016375"/>
          <p14:tracePt t="115682" x="10080625" y="4008438"/>
          <p14:tracePt t="115698" x="10080625" y="3954463"/>
          <p14:tracePt t="115715" x="10080625" y="3940175"/>
          <p14:tracePt t="115731" x="10080625" y="3908425"/>
          <p14:tracePt t="115766" x="10080625" y="3856038"/>
          <p14:tracePt t="115772" x="10080625" y="3840163"/>
          <p14:tracePt t="115782" x="10080625" y="3817938"/>
          <p14:tracePt t="115798" x="10080625" y="3779838"/>
          <p14:tracePt t="115815" x="10074275" y="3741738"/>
          <p14:tracePt t="115832" x="10058400" y="3703638"/>
          <p14:tracePt t="115849" x="10036175" y="3649663"/>
          <p14:tracePt t="115865" x="10020300" y="3627438"/>
          <p14:tracePt t="115882" x="10004425" y="3589338"/>
          <p14:tracePt t="115899" x="9998075" y="3581400"/>
          <p14:tracePt t="115915" x="9990138" y="3565525"/>
          <p14:tracePt t="115932" x="9990138" y="3559175"/>
          <p14:tracePt t="115949" x="9982200" y="3559175"/>
          <p14:tracePt t="115965" x="9982200" y="3551238"/>
          <p14:tracePt t="115982" x="9974263" y="3543300"/>
          <p14:tracePt t="115999" x="9966325" y="3543300"/>
          <p14:tracePt t="116015" x="9936163" y="3513138"/>
          <p14:tracePt t="116032" x="9913938" y="3475038"/>
          <p14:tracePt t="116049" x="9890125" y="3451225"/>
          <p14:tracePt t="116066" x="9852025" y="3413125"/>
          <p14:tracePt t="116082" x="9807575" y="3382963"/>
          <p14:tracePt t="116099" x="9791700" y="3375025"/>
          <p14:tracePt t="116116" x="9775825" y="3360738"/>
          <p14:tracePt t="116132" x="9769475" y="3352800"/>
          <p14:tracePt t="116149" x="9761538" y="3352800"/>
          <p14:tracePt t="116203" x="9761538" y="3344863"/>
          <p14:tracePt t="116283" x="9753600" y="3344863"/>
          <p14:tracePt t="116323" x="9745663" y="3344863"/>
          <p14:tracePt t="116331" x="9737725" y="3344863"/>
          <p14:tracePt t="116347" x="9731375" y="3336925"/>
          <p14:tracePt t="116371" x="9723438" y="3330575"/>
          <p14:tracePt t="116379" x="9723438" y="3322638"/>
          <p14:tracePt t="116387" x="9707563" y="3322638"/>
          <p14:tracePt t="116411" x="9707563" y="3314700"/>
          <p14:tracePt t="116491" x="9699625" y="3314700"/>
          <p14:tracePt t="116499" x="9693275" y="3306763"/>
          <p14:tracePt t="116531" x="9685338" y="3298825"/>
          <p14:tracePt t="116635" x="9677400" y="3298825"/>
          <p14:tracePt t="117363" x="9669463" y="3298825"/>
          <p14:tracePt t="120019" x="9677400" y="3292475"/>
          <p14:tracePt t="120027" x="9699625" y="3276600"/>
          <p14:tracePt t="120035" x="9775825" y="3254375"/>
          <p14:tracePt t="120043" x="9829800" y="3222625"/>
          <p14:tracePt t="120058" x="9928225" y="3200400"/>
          <p14:tracePt t="120075" x="9959975" y="3192463"/>
          <p14:tracePt t="120092" x="9974263" y="3184525"/>
          <p14:tracePt t="120147" x="9982200" y="3178175"/>
          <p14:tracePt t="120163" x="9990138" y="3178175"/>
          <p14:tracePt t="120234" x="9998075" y="3178175"/>
          <p14:tracePt t="120251" x="10012363" y="3178175"/>
          <p14:tracePt t="120267" x="10020300" y="3170238"/>
          <p14:tracePt t="120291" x="10036175" y="3162300"/>
          <p14:tracePt t="120299" x="10050463" y="3154363"/>
          <p14:tracePt t="120309" x="10066338" y="3154363"/>
          <p14:tracePt t="120326" x="10096500" y="3132138"/>
          <p14:tracePt t="120342" x="10112375" y="3132138"/>
          <p14:tracePt t="120359" x="10126663" y="3124200"/>
          <p14:tracePt t="120376" x="10134600" y="3108325"/>
          <p14:tracePt t="120393" x="10142538" y="3078163"/>
          <p14:tracePt t="120409" x="10150475" y="3063875"/>
          <p14:tracePt t="120426" x="10150475" y="3048000"/>
          <p14:tracePt t="120443" x="10156825" y="3040063"/>
          <p14:tracePt t="120523" x="10156825" y="3032125"/>
          <p14:tracePt t="120531" x="10156825" y="3025775"/>
          <p14:tracePt t="120539" x="10164763" y="3017838"/>
          <p14:tracePt t="120563" x="10164763" y="3009900"/>
          <p14:tracePt t="120619" x="10164763" y="3001963"/>
          <p14:tracePt t="120627" x="10164763" y="2994025"/>
          <p14:tracePt t="120635" x="10164763" y="2987675"/>
          <p14:tracePt t="120675" x="10164763" y="2979738"/>
          <p14:tracePt t="125723" x="10134600" y="2979738"/>
          <p14:tracePt t="125731" x="10066338" y="2979738"/>
          <p14:tracePt t="125740" x="9982200" y="2971800"/>
          <p14:tracePt t="125755" x="9845675" y="2949575"/>
          <p14:tracePt t="125772" x="9723438" y="2911475"/>
          <p14:tracePt t="125788" x="9639300" y="2895600"/>
          <p14:tracePt t="125805" x="9410700" y="2835275"/>
          <p14:tracePt t="125822" x="9113838" y="2751138"/>
          <p14:tracePt t="125839" x="8937625" y="2667000"/>
          <p14:tracePt t="125855" x="8785225" y="2613025"/>
          <p14:tracePt t="125872" x="8564563" y="2560638"/>
          <p14:tracePt t="125889" x="8428038" y="2522538"/>
          <p14:tracePt t="125905" x="8321675" y="2492375"/>
          <p14:tracePt t="125922" x="8099425" y="2416175"/>
          <p14:tracePt t="125939" x="7924800" y="2384425"/>
          <p14:tracePt t="125955" x="7802563" y="2362200"/>
          <p14:tracePt t="125972" x="7734300" y="2339975"/>
          <p14:tracePt t="125990" x="7666038" y="2316163"/>
          <p14:tracePt t="126006" x="7566025" y="2286000"/>
          <p14:tracePt t="126022" x="7437438" y="2255838"/>
          <p14:tracePt t="126039" x="7277100" y="2217738"/>
          <p14:tracePt t="126056" x="7162800" y="2187575"/>
          <p14:tracePt t="126073" x="7056438" y="2171700"/>
          <p14:tracePt t="126089" x="6980238" y="2163763"/>
          <p14:tracePt t="126106" x="6896100" y="2155825"/>
          <p14:tracePt t="126123" x="6721475" y="2125663"/>
          <p14:tracePt t="126139" x="6545263" y="2103438"/>
          <p14:tracePt t="126156" x="6362700" y="2057400"/>
          <p14:tracePt t="126173" x="6202363" y="2027238"/>
          <p14:tracePt t="126189" x="6019800" y="2003425"/>
          <p14:tracePt t="126206" x="5829300" y="2003425"/>
          <p14:tracePt t="126223" x="5592763" y="1989138"/>
          <p14:tracePt t="126240" x="5287963" y="1981200"/>
          <p14:tracePt t="126256" x="4999038" y="1951038"/>
          <p14:tracePt t="126273" x="4670425" y="1920875"/>
          <p14:tracePt t="126290" x="4321175" y="1920875"/>
          <p14:tracePt t="126306" x="3756025" y="1973263"/>
          <p14:tracePt t="126323" x="3467100" y="1973263"/>
          <p14:tracePt t="126340" x="3216275" y="1981200"/>
          <p14:tracePt t="126356" x="3070225" y="1989138"/>
          <p14:tracePt t="126373" x="2903538" y="1989138"/>
          <p14:tracePt t="126390" x="2713038" y="1973263"/>
          <p14:tracePt t="126407" x="2560638" y="1958975"/>
          <p14:tracePt t="126423" x="2446338" y="1943100"/>
          <p14:tracePt t="126440" x="2370138" y="1927225"/>
          <p14:tracePt t="126457" x="2270125" y="1912938"/>
          <p14:tracePt t="126473" x="2133600" y="1874838"/>
          <p14:tracePt t="126490" x="1828800" y="1782763"/>
          <p14:tracePt t="126507" x="1660525" y="1722438"/>
          <p14:tracePt t="126523" x="1554163" y="1692275"/>
          <p14:tracePt t="126540" x="1477963" y="1684338"/>
          <p14:tracePt t="126557" x="1425575" y="1660525"/>
          <p14:tracePt t="126574" x="1333500" y="1630363"/>
          <p14:tracePt t="126590" x="1257300" y="1608138"/>
          <p14:tracePt t="126607" x="1203325" y="1584325"/>
          <p14:tracePt t="126624" x="1196975" y="1570038"/>
          <p14:tracePt t="126642" x="1165225" y="1539875"/>
          <p14:tracePt t="126657" x="1150938" y="1524000"/>
          <p14:tracePt t="126674" x="1082675" y="1455738"/>
          <p14:tracePt t="126691" x="998538" y="1341438"/>
          <p14:tracePt t="126707" x="960438" y="1273175"/>
          <p14:tracePt t="126724" x="922338" y="1203325"/>
          <p14:tracePt t="126741" x="892175" y="1150938"/>
          <p14:tracePt t="126757" x="868363" y="1112838"/>
          <p14:tracePt t="126774" x="860425" y="1096963"/>
          <p14:tracePt t="126791" x="854075" y="1089025"/>
          <p14:tracePt t="126808" x="846138" y="1074738"/>
          <p14:tracePt t="126824" x="838200" y="1066800"/>
          <p14:tracePt t="126842" x="822325" y="1050925"/>
          <p14:tracePt t="126859" x="800100" y="1020763"/>
          <p14:tracePt t="126874" x="784225" y="1006475"/>
          <p14:tracePt t="126891" x="754063" y="982663"/>
          <p14:tracePt t="126908" x="731838" y="968375"/>
          <p14:tracePt t="126924" x="708025" y="936625"/>
          <p14:tracePt t="126941" x="677863" y="906463"/>
          <p14:tracePt t="126958" x="669925" y="884238"/>
          <p14:tracePt t="126975" x="663575" y="884238"/>
          <p14:tracePt t="126991" x="647700" y="868363"/>
          <p14:tracePt t="127009" x="625475" y="854075"/>
          <p14:tracePt t="127025" x="609600" y="838200"/>
          <p14:tracePt t="127042" x="593725" y="822325"/>
          <p14:tracePt t="127059" x="579438" y="815975"/>
          <p14:tracePt t="127091" x="555625" y="800100"/>
          <p14:tracePt t="127108" x="533400" y="777875"/>
          <p14:tracePt t="127126" x="517525" y="762000"/>
          <p14:tracePt t="127142" x="495300" y="746125"/>
          <p14:tracePt t="127158" x="487363" y="731838"/>
          <p14:tracePt t="127175" x="473075" y="723900"/>
          <p14:tracePt t="127192" x="457200" y="715963"/>
          <p14:tracePt t="127209" x="434975" y="701675"/>
          <p14:tracePt t="127225" x="419100" y="685800"/>
          <p14:tracePt t="127242" x="396875" y="663575"/>
          <p14:tracePt t="127259" x="381000" y="625475"/>
          <p14:tracePt t="127275" x="358775" y="601663"/>
          <p14:tracePt t="127292" x="342900" y="587375"/>
          <p14:tracePt t="127309" x="327025" y="571500"/>
          <p14:tracePt t="127325" x="312738" y="549275"/>
          <p14:tracePt t="127342" x="304800" y="525463"/>
          <p14:tracePt t="127359" x="304800" y="511175"/>
          <p14:tracePt t="127376" x="288925" y="487363"/>
          <p14:tracePt t="127392" x="274638" y="473075"/>
          <p14:tracePt t="127411" x="250825" y="441325"/>
          <p14:tracePt t="127426" x="244475" y="427038"/>
          <p14:tracePt t="127442" x="228600" y="411163"/>
          <p14:tracePt t="127459" x="220663" y="411163"/>
          <p14:tracePt t="127476" x="220663" y="396875"/>
          <p14:tracePt t="127492" x="206375" y="388938"/>
          <p14:tracePt t="127509" x="198438" y="373063"/>
          <p14:tracePt t="127526" x="182563" y="350838"/>
          <p14:tracePt t="127543" x="182563" y="342900"/>
          <p14:tracePt t="127559" x="174625" y="334963"/>
          <p14:tracePt t="128515" x="228600" y="396875"/>
          <p14:tracePt t="128523" x="282575" y="457200"/>
          <p14:tracePt t="128531" x="373063" y="549275"/>
          <p14:tracePt t="128546" x="549275" y="715963"/>
          <p14:tracePt t="128562" x="639763" y="792163"/>
          <p14:tracePt t="128563" x="769938" y="906463"/>
          <p14:tracePt t="128579" x="1050925" y="1127125"/>
          <p14:tracePt t="128595" x="1485900" y="1401763"/>
          <p14:tracePt t="128612" x="2087563" y="1706563"/>
          <p14:tracePt t="128628" x="2857500" y="2087563"/>
          <p14:tracePt t="128645" x="3916363" y="2514600"/>
          <p14:tracePt t="128662" x="5203825" y="3040063"/>
          <p14:tracePt t="128679" x="6484938" y="3459163"/>
          <p14:tracePt t="128695" x="7680325" y="3863975"/>
          <p14:tracePt t="128712" x="8686800" y="4098925"/>
          <p14:tracePt t="128729" x="9432925" y="4213225"/>
          <p14:tracePt t="128745" x="9921875" y="4267200"/>
          <p14:tracePt t="128762" x="10302875" y="4321175"/>
          <p14:tracePt t="128779" x="10393363" y="4321175"/>
          <p14:tracePt t="128795" x="10423525" y="4321175"/>
          <p14:tracePt t="128907" x="10431463" y="4321175"/>
          <p14:tracePt t="128963" x="10439400" y="4313238"/>
          <p14:tracePt t="128971" x="10455275" y="4297363"/>
          <p14:tracePt t="128987" x="10461625" y="4289425"/>
          <p14:tracePt t="129003" x="10461625" y="4275138"/>
          <p14:tracePt t="129755" x="10409238" y="4259263"/>
          <p14:tracePt t="129763" x="10309225" y="4259263"/>
          <p14:tracePt t="129771" x="10194925" y="4244975"/>
          <p14:tracePt t="129781" x="10042525" y="4221163"/>
          <p14:tracePt t="129798" x="9731375" y="4191000"/>
          <p14:tracePt t="129815" x="9410700" y="4168775"/>
          <p14:tracePt t="129831" x="9059863" y="4137025"/>
          <p14:tracePt t="129848" x="8702675" y="4114800"/>
          <p14:tracePt t="129850" x="8512175" y="4114800"/>
          <p14:tracePt t="129865" x="8251825" y="4084638"/>
          <p14:tracePt t="129883" x="7361238" y="3992563"/>
          <p14:tracePt t="129899" x="6721475" y="3908425"/>
          <p14:tracePt t="129915" x="6202363" y="3832225"/>
          <p14:tracePt t="129931" x="5851525" y="3787775"/>
          <p14:tracePt t="129948" x="5578475" y="3733800"/>
          <p14:tracePt t="129965" x="5410200" y="3725863"/>
          <p14:tracePt t="129982" x="5380038" y="3717925"/>
          <p14:tracePt t="129998" x="5372100" y="3717925"/>
          <p14:tracePt t="130243" x="5410200" y="3717925"/>
          <p14:tracePt t="130251" x="5470525" y="3725863"/>
          <p14:tracePt t="130259" x="5570538" y="3725863"/>
          <p14:tracePt t="130267" x="5715000" y="3725863"/>
          <p14:tracePt t="130282" x="6294438" y="3741738"/>
          <p14:tracePt t="130299" x="6827838" y="3810000"/>
          <p14:tracePt t="130316" x="7315200" y="3894138"/>
          <p14:tracePt t="130332" x="7802563" y="3946525"/>
          <p14:tracePt t="130349" x="8229600" y="4016375"/>
          <p14:tracePt t="130366" x="8512175" y="4046538"/>
          <p14:tracePt t="130383" x="8755063" y="4076700"/>
          <p14:tracePt t="130399" x="8907463" y="4076700"/>
          <p14:tracePt t="130416" x="9037638" y="4076700"/>
          <p14:tracePt t="130433" x="9090025" y="4076700"/>
          <p14:tracePt t="130451" x="9113838" y="4076700"/>
          <p14:tracePt t="130466" x="9121775" y="4076700"/>
          <p14:tracePt t="130547" x="9128125" y="4076700"/>
          <p14:tracePt t="130555" x="9136063" y="4076700"/>
          <p14:tracePt t="130566" x="9151938" y="4076700"/>
          <p14:tracePt t="130583" x="9190038" y="4076700"/>
          <p14:tracePt t="130600" x="9258300" y="4092575"/>
          <p14:tracePt t="130616" x="9342438" y="4114800"/>
          <p14:tracePt t="130633" x="9448800" y="4144963"/>
          <p14:tracePt t="130650" x="9593263" y="4206875"/>
          <p14:tracePt t="130666" x="9685338" y="4237038"/>
          <p14:tracePt t="130683" x="9731375" y="4267200"/>
          <p14:tracePt t="130700" x="9745663" y="4267200"/>
          <p14:tracePt t="130717" x="9761538" y="4275138"/>
          <p14:tracePt t="130734" x="9761538" y="4283075"/>
          <p14:tracePt t="130779" x="9761538" y="4289425"/>
          <p14:tracePt t="130787" x="9769475" y="4289425"/>
          <p14:tracePt t="130800" x="9769475" y="4305300"/>
          <p14:tracePt t="130817" x="9775825" y="4313238"/>
          <p14:tracePt t="130834" x="9783763" y="4327525"/>
          <p14:tracePt t="130850" x="9783763" y="4335463"/>
          <p14:tracePt t="130867" x="9783763" y="4351338"/>
          <p14:tracePt t="130884" x="9783763" y="4359275"/>
          <p14:tracePt t="130900" x="9783763" y="4381500"/>
          <p14:tracePt t="130917" x="9791700" y="4403725"/>
          <p14:tracePt t="130934" x="9791700" y="4411663"/>
          <p14:tracePt t="130951" x="9799638" y="4427538"/>
          <p14:tracePt t="130967" x="9799638" y="4441825"/>
          <p14:tracePt t="130984" x="9807575" y="4457700"/>
          <p14:tracePt t="131001" x="9807575" y="4473575"/>
          <p14:tracePt t="131017" x="9813925" y="4487863"/>
          <p14:tracePt t="131034" x="9813925" y="4503738"/>
          <p14:tracePt t="131068" x="9813925" y="4511675"/>
          <p14:tracePt t="131084" x="9821863" y="4511675"/>
          <p14:tracePt t="131131" x="9821863" y="4525963"/>
          <p14:tracePt t="131147" x="9821863" y="4533900"/>
          <p14:tracePt t="131155" x="9821863" y="4541838"/>
          <p14:tracePt t="131163" x="9821863" y="4549775"/>
          <p14:tracePt t="131171" x="9821863" y="4564063"/>
          <p14:tracePt t="131184" x="9829800" y="4579938"/>
          <p14:tracePt t="131201" x="9845675" y="4610100"/>
          <p14:tracePt t="131218" x="9867900" y="4686300"/>
          <p14:tracePt t="131235" x="9906000" y="4770438"/>
          <p14:tracePt t="131251" x="9936163" y="4816475"/>
          <p14:tracePt t="131268" x="9959975" y="4854575"/>
          <p14:tracePt t="131285" x="9974263" y="4876800"/>
          <p14:tracePt t="131301" x="9990138" y="4892675"/>
          <p14:tracePt t="131318" x="9998075" y="4892675"/>
          <p14:tracePt t="131335" x="9998075" y="4899025"/>
          <p14:tracePt t="131351" x="9998075" y="4906963"/>
          <p14:tracePt t="133035" x="10004425" y="4906963"/>
          <p14:tracePt t="133043" x="10028238" y="4906963"/>
          <p14:tracePt t="133051" x="10050463" y="4892675"/>
          <p14:tracePt t="133059" x="10058400" y="4876800"/>
          <p14:tracePt t="133072" x="10074275" y="4868863"/>
          <p14:tracePt t="133089" x="10118725" y="4830763"/>
          <p14:tracePt t="133106" x="10150475" y="4808538"/>
          <p14:tracePt t="133122" x="10164763" y="4800600"/>
          <p14:tracePt t="133139" x="10172700" y="4792663"/>
          <p14:tracePt t="133531" x="10180638" y="4792663"/>
          <p14:tracePt t="133539" x="10194925" y="4784725"/>
          <p14:tracePt t="133555" x="10210800" y="4784725"/>
          <p14:tracePt t="133563" x="10226675" y="4770438"/>
          <p14:tracePt t="133573" x="10233025" y="4770438"/>
          <p14:tracePt t="133590" x="10264775" y="4746625"/>
          <p14:tracePt t="133607" x="10294938" y="4724400"/>
          <p14:tracePt t="133623" x="10340975" y="4694238"/>
          <p14:tracePt t="133642" x="10385425" y="4656138"/>
          <p14:tracePt t="133657" x="10401300" y="4656138"/>
          <p14:tracePt t="133674" x="10431463" y="4625975"/>
          <p14:tracePt t="133690" x="10455275" y="4610100"/>
          <p14:tracePt t="133707" x="10493375" y="4579938"/>
          <p14:tracePt t="133724" x="10515600" y="4564063"/>
          <p14:tracePt t="133740" x="10545763" y="4541838"/>
          <p14:tracePt t="133757" x="10569575" y="4533900"/>
          <p14:tracePt t="133774" x="10614025" y="4503738"/>
          <p14:tracePt t="133790" x="10637838" y="4495800"/>
          <p14:tracePt t="133807" x="10683875" y="4479925"/>
          <p14:tracePt t="133824" x="10721975" y="4457700"/>
          <p14:tracePt t="133841" x="10774363" y="4435475"/>
          <p14:tracePt t="133858" x="10888663" y="4373563"/>
          <p14:tracePt t="133874" x="10950575" y="4351338"/>
          <p14:tracePt t="133891" x="10988675" y="4343400"/>
          <p14:tracePt t="133908" x="11018838" y="4321175"/>
          <p14:tracePt t="133924" x="11033125" y="4321175"/>
          <p14:tracePt t="133941" x="11041063" y="4313238"/>
          <p14:tracePt t="133958" x="11064875" y="4305300"/>
          <p14:tracePt t="133991" x="11071225" y="4305300"/>
          <p14:tracePt t="134011" x="11071225" y="4297363"/>
          <p14:tracePt t="134027" x="11087100" y="4289425"/>
          <p14:tracePt t="134499" x="11071225" y="4289425"/>
          <p14:tracePt t="134507" x="11049000" y="4289425"/>
          <p14:tracePt t="134515" x="11033125" y="4289425"/>
          <p14:tracePt t="134525" x="11010900" y="4289425"/>
          <p14:tracePt t="134543" x="10918825" y="4289425"/>
          <p14:tracePt t="134559" x="10790238" y="4275138"/>
          <p14:tracePt t="134576" x="10706100" y="4267200"/>
          <p14:tracePt t="134592" x="10561638" y="4237038"/>
          <p14:tracePt t="134609" x="10409238" y="4213225"/>
          <p14:tracePt t="134626" x="10088563" y="4168775"/>
          <p14:tracePt t="134643" x="9799638" y="4122738"/>
          <p14:tracePt t="134659" x="9502775" y="4098925"/>
          <p14:tracePt t="134676" x="9242425" y="4060825"/>
          <p14:tracePt t="134693" x="9059863" y="4038600"/>
          <p14:tracePt t="134709" x="8877300" y="4016375"/>
          <p14:tracePt t="134726" x="8716963" y="3992563"/>
          <p14:tracePt t="134743" x="8564563" y="3992563"/>
          <p14:tracePt t="134759" x="8389938" y="3962400"/>
          <p14:tracePt t="134776" x="8069263" y="3924300"/>
          <p14:tracePt t="134793" x="7726363" y="3832225"/>
          <p14:tracePt t="134810" x="7535863" y="3794125"/>
          <p14:tracePt t="134828" x="7239000" y="3763963"/>
          <p14:tracePt t="134843" x="7048500" y="3763963"/>
          <p14:tracePt t="134860" x="6934200" y="3763963"/>
          <p14:tracePt t="134876" x="6865938" y="3756025"/>
          <p14:tracePt t="134893" x="6765925" y="3749675"/>
          <p14:tracePt t="134910" x="6667500" y="3749675"/>
          <p14:tracePt t="134926" x="6575425" y="3749675"/>
          <p14:tracePt t="134943" x="6499225" y="3749675"/>
          <p14:tracePt t="134960" x="6408738" y="3749675"/>
          <p14:tracePt t="134977" x="6324600" y="3749675"/>
          <p14:tracePt t="134994" x="6188075" y="3779838"/>
          <p14:tracePt t="135010" x="6134100" y="3787775"/>
          <p14:tracePt t="135027" x="6118225" y="3802063"/>
          <p14:tracePt t="135043" x="6103938" y="3817938"/>
          <p14:tracePt t="135060" x="6088063" y="3840163"/>
          <p14:tracePt t="135077" x="6088063" y="3894138"/>
          <p14:tracePt t="135094" x="6096000" y="4030663"/>
          <p14:tracePt t="135112" x="6202363" y="4160838"/>
          <p14:tracePt t="135127" x="6316663" y="4275138"/>
          <p14:tracePt t="135371" x="6332538" y="4275138"/>
          <p14:tracePt t="135387" x="6362700" y="4267200"/>
          <p14:tracePt t="135396" x="6400800" y="4267200"/>
          <p14:tracePt t="135403" x="6408738" y="4267200"/>
          <p14:tracePt t="135411" x="6438900" y="4267200"/>
          <p14:tracePt t="135428" x="6454775" y="4259263"/>
          <p14:tracePt t="135475" x="6484938" y="4251325"/>
          <p14:tracePt t="135483" x="6492875" y="4244975"/>
          <p14:tracePt t="135494" x="6492875" y="4229100"/>
          <p14:tracePt t="135511" x="6492875" y="4221163"/>
          <p14:tracePt t="135529" x="6484938" y="4213225"/>
          <p14:tracePt t="135545" x="6454775" y="4213225"/>
          <p14:tracePt t="135562" x="6400800" y="4198938"/>
          <p14:tracePt t="135579" x="6384925" y="4183063"/>
          <p14:tracePt t="135595" x="6346825" y="4168775"/>
          <p14:tracePt t="135611" x="6324600" y="4152900"/>
          <p14:tracePt t="135628" x="6294438" y="4137025"/>
          <p14:tracePt t="135645" x="6256338" y="4122738"/>
          <p14:tracePt t="135662" x="6180138" y="4092575"/>
          <p14:tracePt t="135678" x="6111875" y="4060825"/>
          <p14:tracePt t="135695" x="6011863" y="4016375"/>
          <p14:tracePt t="135712" x="5897563" y="3978275"/>
          <p14:tracePt t="135728" x="5775325" y="3946525"/>
          <p14:tracePt t="135745" x="5646738" y="3908425"/>
          <p14:tracePt t="135763" x="5440363" y="3856038"/>
          <p14:tracePt t="135778" x="5303838" y="3840163"/>
          <p14:tracePt t="135795" x="5181600" y="3810000"/>
          <p14:tracePt t="135812" x="5083175" y="3794125"/>
          <p14:tracePt t="135829" x="4999038" y="3779838"/>
          <p14:tracePt t="135845" x="4922838" y="3771900"/>
          <p14:tracePt t="135862" x="4854575" y="3756025"/>
          <p14:tracePt t="135879" x="4770438" y="3733800"/>
          <p14:tracePt t="135895" x="4694238" y="3711575"/>
          <p14:tracePt t="135912" x="4618038" y="3687763"/>
          <p14:tracePt t="135929" x="4549775" y="3673475"/>
          <p14:tracePt t="135946" x="4473575" y="3649663"/>
          <p14:tracePt t="135962" x="4403725" y="3627438"/>
          <p14:tracePt t="135979" x="4327525" y="3603625"/>
          <p14:tracePt t="135996" x="4244975" y="3573463"/>
          <p14:tracePt t="136012" x="4137025" y="3543300"/>
          <p14:tracePt t="136029" x="4046538" y="3521075"/>
          <p14:tracePt t="136046" x="4016375" y="3513138"/>
          <p14:tracePt t="136062" x="3984625" y="3505200"/>
          <p14:tracePt t="136079" x="3946525" y="3497263"/>
          <p14:tracePt t="136096" x="3908425" y="3489325"/>
          <p14:tracePt t="136113" x="3856038" y="3475038"/>
          <p14:tracePt t="136130" x="3817938" y="3459163"/>
          <p14:tracePt t="136146" x="3771900" y="3451225"/>
          <p14:tracePt t="136163" x="3711575" y="3444875"/>
          <p14:tracePt t="136179" x="3603625" y="3421063"/>
          <p14:tracePt t="136196" x="3467100" y="3382963"/>
          <p14:tracePt t="136213" x="3360738" y="3344863"/>
          <p14:tracePt t="136230" x="3260725" y="3306763"/>
          <p14:tracePt t="136246" x="3192463" y="3284538"/>
          <p14:tracePt t="136263" x="3124200" y="3260725"/>
          <p14:tracePt t="136280" x="3078163" y="3246438"/>
          <p14:tracePt t="136296" x="2979738" y="3192463"/>
          <p14:tracePt t="136313" x="2849563" y="3094038"/>
          <p14:tracePt t="136330" x="2628900" y="2949575"/>
          <p14:tracePt t="136346" x="2506663" y="2873375"/>
          <p14:tracePt t="136363" x="2446338" y="2841625"/>
          <p14:tracePt t="136380" x="2416175" y="2835275"/>
          <p14:tracePt t="136397" x="2392363" y="2819400"/>
          <p14:tracePt t="136413" x="2384425" y="2811463"/>
          <p14:tracePt t="136430" x="2378075" y="2811463"/>
          <p14:tracePt t="136447" x="2362200" y="2797175"/>
          <p14:tracePt t="136463" x="2316163" y="2765425"/>
          <p14:tracePt t="136480" x="2247900" y="2713038"/>
          <p14:tracePt t="136497" x="2125663" y="2644775"/>
          <p14:tracePt t="136514" x="1951038" y="2536825"/>
          <p14:tracePt t="136530" x="1836738" y="2468563"/>
          <p14:tracePt t="136547" x="1768475" y="2430463"/>
          <p14:tracePt t="136564" x="1684338" y="2378075"/>
          <p14:tracePt t="136580" x="1622425" y="2316163"/>
          <p14:tracePt t="136597" x="1577975" y="2270125"/>
          <p14:tracePt t="136615" x="1570038" y="2263775"/>
          <p14:tracePt t="136630" x="1524000" y="2217738"/>
          <p14:tracePt t="136647" x="1485900" y="2187575"/>
          <p14:tracePt t="136664" x="1425575" y="2125663"/>
          <p14:tracePt t="136681" x="1355725" y="2073275"/>
          <p14:tracePt t="136697" x="1287463" y="1997075"/>
          <p14:tracePt t="136714" x="1219200" y="1912938"/>
          <p14:tracePt t="136731" x="1181100" y="1858963"/>
          <p14:tracePt t="136747" x="1135063" y="1798638"/>
          <p14:tracePt t="136764" x="1089025" y="1730375"/>
          <p14:tracePt t="136781" x="1066800" y="1668463"/>
          <p14:tracePt t="136798" x="1036638" y="1616075"/>
          <p14:tracePt t="136814" x="990600" y="1531938"/>
          <p14:tracePt t="136831" x="936625" y="1425575"/>
          <p14:tracePt t="136849" x="868363" y="1355725"/>
          <p14:tracePt t="136864" x="822325" y="1273175"/>
          <p14:tracePt t="136881" x="769938" y="1189038"/>
          <p14:tracePt t="136883" x="754063" y="1173163"/>
          <p14:tracePt t="136899" x="715963" y="1120775"/>
          <p14:tracePt t="136914" x="663575" y="1050925"/>
          <p14:tracePt t="136931" x="617538" y="990600"/>
          <p14:tracePt t="136948" x="579438" y="936625"/>
          <p14:tracePt t="136965" x="541338" y="898525"/>
          <p14:tracePt t="136981" x="495300" y="846138"/>
          <p14:tracePt t="136998" x="465138" y="808038"/>
          <p14:tracePt t="137015" x="457200" y="777875"/>
          <p14:tracePt t="137031" x="419100" y="746125"/>
          <p14:tracePt t="137048" x="396875" y="708025"/>
          <p14:tracePt t="137065" x="365125" y="669925"/>
          <p14:tracePt t="137082" x="334963" y="617538"/>
          <p14:tracePt t="137099" x="327025" y="601663"/>
          <p14:tracePt t="137115" x="304800" y="563563"/>
          <p14:tracePt t="137132" x="288925" y="533400"/>
          <p14:tracePt t="137148" x="274638" y="487363"/>
          <p14:tracePt t="137165" x="266700" y="465138"/>
          <p14:tracePt t="137182" x="250825" y="441325"/>
          <p14:tracePt t="137198" x="250825" y="427038"/>
          <p14:tracePt t="137215" x="244475" y="411163"/>
          <p14:tracePt t="137232" x="244475" y="403225"/>
          <p14:tracePt t="137266" x="244475" y="396875"/>
          <p14:tracePt t="137282" x="236538" y="388938"/>
          <p14:tracePt t="137339" x="228600" y="381000"/>
          <p14:tracePt t="137372" x="228600" y="373063"/>
          <p14:tracePt t="137379" x="220663" y="365125"/>
          <p14:tracePt t="137387" x="220663" y="350838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56" y="16752"/>
            <a:ext cx="7249213" cy="68412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6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40"/>
    </mc:Choice>
    <mc:Fallback>
      <p:transition spd="slow" advTm="82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9" x="130175" y="350838"/>
          <p14:tracePt t="587" x="160338" y="388938"/>
          <p14:tracePt t="603" x="274638" y="533400"/>
          <p14:tracePt t="621" x="419100" y="723900"/>
          <p14:tracePt t="638" x="693738" y="1020763"/>
          <p14:tracePt t="655" x="1044575" y="1303338"/>
          <p14:tracePt t="671" x="1295400" y="1516063"/>
          <p14:tracePt t="688" x="1798638" y="1912938"/>
          <p14:tracePt t="705" x="2339975" y="2293938"/>
          <p14:tracePt t="722" x="3055938" y="2727325"/>
          <p14:tracePt t="738" x="3467100" y="2994025"/>
          <p14:tracePt t="755" x="3832225" y="3216275"/>
          <p14:tracePt t="772" x="4175125" y="3421063"/>
          <p14:tracePt t="788" x="4373563" y="3527425"/>
          <p14:tracePt t="805" x="4403725" y="3543300"/>
          <p14:tracePt t="822" x="4503738" y="3589338"/>
          <p14:tracePt t="839" x="4579938" y="3627438"/>
          <p14:tracePt t="855" x="4640263" y="3649663"/>
          <p14:tracePt t="872" x="4656138" y="3657600"/>
          <p14:tracePt t="1035" x="4664075" y="3657600"/>
          <p14:tracePt t="1179" x="4694238" y="3665538"/>
          <p14:tracePt t="1187" x="4724400" y="3695700"/>
          <p14:tracePt t="1195" x="4754563" y="3711575"/>
          <p14:tracePt t="1206" x="4770438" y="3733800"/>
          <p14:tracePt t="1223" x="4822825" y="3771900"/>
          <p14:tracePt t="1239" x="4892675" y="3825875"/>
          <p14:tracePt t="1256" x="4914900" y="3863975"/>
          <p14:tracePt t="1282" x="4953000" y="3908425"/>
          <p14:tracePt t="1322" x="4960938" y="3908425"/>
          <p14:tracePt t="3795" x="4953000" y="3908425"/>
          <p14:tracePt t="3803" x="4937125" y="3908425"/>
          <p14:tracePt t="3812" x="4906963" y="3878263"/>
          <p14:tracePt t="3829" x="4838700" y="3832225"/>
          <p14:tracePt t="3846" x="4822825" y="3817938"/>
          <p14:tracePt t="3862" x="4816475" y="3794125"/>
          <p14:tracePt t="3879" x="4800600" y="3779838"/>
          <p14:tracePt t="3896" x="4792663" y="3749675"/>
          <p14:tracePt t="3912" x="4784725" y="3725863"/>
          <p14:tracePt t="3929" x="4778375" y="3695700"/>
          <p14:tracePt t="3946" x="4754563" y="3611563"/>
          <p14:tracePt t="3962" x="4716463" y="3505200"/>
          <p14:tracePt t="3979" x="4686300" y="3398838"/>
          <p14:tracePt t="3996" x="4648200" y="3298825"/>
          <p14:tracePt t="4013" x="4618038" y="3230563"/>
          <p14:tracePt t="4029" x="4594225" y="3192463"/>
          <p14:tracePt t="4048" x="4572000" y="3154363"/>
          <p14:tracePt t="4063" x="4549775" y="3101975"/>
          <p14:tracePt t="4079" x="4518025" y="3055938"/>
          <p14:tracePt t="4096" x="4473575" y="2955925"/>
          <p14:tracePt t="4113" x="4411663" y="2827338"/>
          <p14:tracePt t="4130" x="4351338" y="2705100"/>
          <p14:tracePt t="4146" x="4327525" y="2682875"/>
          <p14:tracePt t="4163" x="4313238" y="2667000"/>
          <p14:tracePt t="4180" x="4313238" y="2659063"/>
          <p14:tracePt t="4196" x="4305300" y="2644775"/>
          <p14:tracePt t="4213" x="4297363" y="2636838"/>
          <p14:tracePt t="4230" x="4289425" y="2628900"/>
          <p14:tracePt t="4247" x="4283075" y="2613025"/>
          <p14:tracePt t="4263" x="4283075" y="2606675"/>
          <p14:tracePt t="4280" x="4283075" y="2598738"/>
          <p14:tracePt t="4297" x="4283075" y="2590800"/>
          <p14:tracePt t="4313" x="4283075" y="2574925"/>
          <p14:tracePt t="4330" x="4267200" y="2536825"/>
          <p14:tracePt t="4347" x="4206875" y="2438400"/>
          <p14:tracePt t="4363" x="4098925" y="2316163"/>
          <p14:tracePt t="4380" x="3962400" y="2187575"/>
          <p14:tracePt t="4397" x="3810000" y="2073275"/>
          <p14:tracePt t="4414" x="3641725" y="1973263"/>
          <p14:tracePt t="4430" x="3482975" y="1905000"/>
          <p14:tracePt t="4447" x="3208338" y="1812925"/>
          <p14:tracePt t="4464" x="2925763" y="1714500"/>
          <p14:tracePt t="4480" x="2552700" y="1616075"/>
          <p14:tracePt t="4497" x="2201863" y="1508125"/>
          <p14:tracePt t="4514" x="1844675" y="1393825"/>
          <p14:tracePt t="4531" x="1616075" y="1317625"/>
          <p14:tracePt t="4547" x="1470025" y="1273175"/>
          <p14:tracePt t="4564" x="1325563" y="1203325"/>
          <p14:tracePt t="4581" x="1219200" y="1158875"/>
          <p14:tracePt t="4597" x="1120775" y="1112838"/>
          <p14:tracePt t="4614" x="1020763" y="1044575"/>
          <p14:tracePt t="4631" x="922338" y="974725"/>
          <p14:tracePt t="4647" x="860425" y="898525"/>
          <p14:tracePt t="4664" x="792163" y="846138"/>
          <p14:tracePt t="4681" x="731838" y="769938"/>
          <p14:tracePt t="4698" x="541338" y="647700"/>
          <p14:tracePt t="4714" x="403225" y="593725"/>
          <p14:tracePt t="4731" x="274638" y="533400"/>
          <p14:tracePt t="4748" x="198438" y="479425"/>
          <p14:tracePt t="4764" x="144463" y="434975"/>
          <p14:tracePt t="4781" x="106363" y="411163"/>
          <p14:tracePt t="4798" x="84138" y="396875"/>
          <p14:tracePt t="4815" x="60325" y="388938"/>
          <p14:tracePt t="4831" x="46038" y="358775"/>
          <p14:tracePt t="4848" x="30163" y="342900"/>
          <p14:tracePt t="6072" x="5981700" y="3787775"/>
          <p14:tracePt t="6096" x="5989638" y="3787775"/>
          <p14:tracePt t="6224" x="5997575" y="3787775"/>
          <p14:tracePt t="45416" x="6003925" y="3787775"/>
          <p14:tracePt t="45424" x="6035675" y="3787775"/>
          <p14:tracePt t="45436" x="6073775" y="3787775"/>
          <p14:tracePt t="45452" x="6142038" y="3779838"/>
          <p14:tracePt t="45469" x="6180138" y="3771900"/>
          <p14:tracePt t="45486" x="6232525" y="3771900"/>
          <p14:tracePt t="45503" x="6302375" y="3771900"/>
          <p14:tracePt t="45519" x="6362700" y="3763963"/>
          <p14:tracePt t="45536" x="6454775" y="3741738"/>
          <p14:tracePt t="45553" x="6530975" y="3717925"/>
          <p14:tracePt t="45569" x="6591300" y="3687763"/>
          <p14:tracePt t="45586" x="6637338" y="3649663"/>
          <p14:tracePt t="45603" x="6689725" y="3603625"/>
          <p14:tracePt t="45619" x="6765925" y="3543300"/>
          <p14:tracePt t="45636" x="6797675" y="3505200"/>
          <p14:tracePt t="45653" x="6827838" y="3451225"/>
          <p14:tracePt t="45670" x="6842125" y="3429000"/>
          <p14:tracePt t="45686" x="6842125" y="3413125"/>
          <p14:tracePt t="45703" x="6842125" y="3382963"/>
          <p14:tracePt t="45720" x="6842125" y="3368675"/>
          <p14:tracePt t="45736" x="6842125" y="3360738"/>
          <p14:tracePt t="45753" x="6835775" y="3352800"/>
          <p14:tracePt t="45770" x="6827838" y="3344863"/>
          <p14:tracePt t="45786" x="6819900" y="3344863"/>
          <p14:tracePt t="45944" x="6811963" y="3344863"/>
          <p14:tracePt t="45952" x="6811963" y="3352800"/>
          <p14:tracePt t="45968" x="6811963" y="3360738"/>
          <p14:tracePt t="45976" x="6811963" y="3368675"/>
          <p14:tracePt t="45987" x="6811963" y="3390900"/>
          <p14:tracePt t="46004" x="6811963" y="3444875"/>
          <p14:tracePt t="46020" x="6811963" y="3505200"/>
          <p14:tracePt t="46037" x="6811963" y="3527425"/>
          <p14:tracePt t="46054" x="6819900" y="3627438"/>
          <p14:tracePt t="46071" x="6873875" y="3810000"/>
          <p14:tracePt t="46087" x="6904038" y="3924300"/>
          <p14:tracePt t="46104" x="6918325" y="4008438"/>
          <p14:tracePt t="46121" x="6934200" y="4114800"/>
          <p14:tracePt t="46137" x="6956425" y="4244975"/>
          <p14:tracePt t="46155" x="6988175" y="4359275"/>
          <p14:tracePt t="46171" x="7010400" y="4435475"/>
          <p14:tracePt t="46189" x="7040563" y="4487863"/>
          <p14:tracePt t="46204" x="7048500" y="4525963"/>
          <p14:tracePt t="46221" x="7064375" y="4556125"/>
          <p14:tracePt t="46238" x="7078663" y="4579938"/>
          <p14:tracePt t="46254" x="7078663" y="4587875"/>
          <p14:tracePt t="46271" x="7086600" y="4594225"/>
          <p14:tracePt t="46704" x="7086600" y="4602163"/>
          <p14:tracePt t="48064" x="7094538" y="4602163"/>
          <p14:tracePt t="48072" x="7116763" y="4602163"/>
          <p14:tracePt t="48080" x="7162800" y="4602163"/>
          <p14:tracePt t="48092" x="7231063" y="4625975"/>
          <p14:tracePt t="48109" x="7285038" y="4648200"/>
          <p14:tracePt t="48125" x="7299325" y="4648200"/>
          <p14:tracePt t="48142" x="7315200" y="4648200"/>
          <p14:tracePt t="48145" x="7331075" y="4648200"/>
          <p14:tracePt t="48159" x="7375525" y="4648200"/>
          <p14:tracePt t="48175" x="7383463" y="4648200"/>
          <p14:tracePt t="48192" x="7407275" y="4648200"/>
          <p14:tracePt t="48209" x="7429500" y="4648200"/>
          <p14:tracePt t="48225" x="7451725" y="4648200"/>
          <p14:tracePt t="48242" x="7459663" y="4648200"/>
          <p14:tracePt t="48259" x="7467600" y="4648200"/>
          <p14:tracePt t="48576" x="7483475" y="4648200"/>
          <p14:tracePt t="48584" x="7505700" y="4648200"/>
          <p14:tracePt t="48593" x="7543800" y="4648200"/>
          <p14:tracePt t="48610" x="7604125" y="4648200"/>
          <p14:tracePt t="48626" x="7658100" y="4632325"/>
          <p14:tracePt t="48643" x="7704138" y="4625975"/>
          <p14:tracePt t="48660" x="7780338" y="4587875"/>
          <p14:tracePt t="48676" x="7840663" y="4541838"/>
          <p14:tracePt t="48693" x="7878763" y="4518025"/>
          <p14:tracePt t="48712" x="7940675" y="4449763"/>
          <p14:tracePt t="48727" x="7978775" y="4403725"/>
          <p14:tracePt t="48743" x="8031163" y="4289425"/>
          <p14:tracePt t="48760" x="8047038" y="4221163"/>
          <p14:tracePt t="48777" x="8047038" y="4183063"/>
          <p14:tracePt t="48794" x="8047038" y="4168775"/>
          <p14:tracePt t="48810" x="8047038" y="4144963"/>
          <p14:tracePt t="48827" x="8008938" y="4084638"/>
          <p14:tracePt t="48844" x="7970838" y="3984625"/>
          <p14:tracePt t="48862" x="7940675" y="3916363"/>
          <p14:tracePt t="48877" x="7902575" y="3848100"/>
          <p14:tracePt t="48894" x="7864475" y="3787775"/>
          <p14:tracePt t="48910" x="7832725" y="3749675"/>
          <p14:tracePt t="48927" x="7788275" y="3717925"/>
          <p14:tracePt t="48944" x="7764463" y="3717925"/>
          <p14:tracePt t="48960" x="7742238" y="3703638"/>
          <p14:tracePt t="48977" x="7712075" y="3703638"/>
          <p14:tracePt t="48994" x="7680325" y="3679825"/>
          <p14:tracePt t="49012" x="7642225" y="3679825"/>
          <p14:tracePt t="49027" x="7597775" y="3665538"/>
          <p14:tracePt t="49044" x="7559675" y="3657600"/>
          <p14:tracePt t="49061" x="7513638" y="3641725"/>
          <p14:tracePt t="49078" x="7489825" y="3635375"/>
          <p14:tracePt t="49111" x="7483475" y="3627438"/>
          <p14:tracePt t="49872" x="7505700" y="3619500"/>
          <p14:tracePt t="49880" x="7551738" y="3559175"/>
          <p14:tracePt t="49888" x="7612063" y="3505200"/>
          <p14:tracePt t="49896" x="7635875" y="3467100"/>
          <p14:tracePt t="49913" x="7696200" y="3382963"/>
          <p14:tracePt t="49929" x="7734300" y="3276600"/>
          <p14:tracePt t="49946" x="7756525" y="3200400"/>
          <p14:tracePt t="49963" x="7764463" y="3094038"/>
          <p14:tracePt t="49980" x="7764463" y="2994025"/>
          <p14:tracePt t="49996" x="7764463" y="2895600"/>
          <p14:tracePt t="50013" x="7756525" y="2765425"/>
          <p14:tracePt t="50030" x="7756525" y="2674938"/>
          <p14:tracePt t="50047" x="7756525" y="2620963"/>
          <p14:tracePt t="50063" x="7756525" y="2560638"/>
          <p14:tracePt t="50080" x="7756525" y="2370138"/>
          <p14:tracePt t="50096" x="7750175" y="2324100"/>
          <p14:tracePt t="50113" x="7704138" y="2239963"/>
          <p14:tracePt t="50130" x="7658100" y="2155825"/>
          <p14:tracePt t="50147" x="7597775" y="2065338"/>
          <p14:tracePt t="50163" x="7535863" y="1973263"/>
          <p14:tracePt t="50180" x="7475538" y="1935163"/>
          <p14:tracePt t="50197" x="7421563" y="1920875"/>
          <p14:tracePt t="50215" x="7307263" y="1874838"/>
          <p14:tracePt t="50230" x="7261225" y="1858963"/>
          <p14:tracePt t="50247" x="7223125" y="1851025"/>
          <p14:tracePt t="50264" x="7208838" y="1851025"/>
          <p14:tracePt t="50280" x="7200900" y="1844675"/>
          <p14:tracePt t="50314" x="7192963" y="1844675"/>
          <p14:tracePt t="50464" x="7185025" y="1844675"/>
          <p14:tracePt t="50479" x="7185025" y="1851025"/>
          <p14:tracePt t="50488" x="7192963" y="1858963"/>
          <p14:tracePt t="50499" x="7192963" y="1874838"/>
          <p14:tracePt t="50514" x="7223125" y="1912938"/>
          <p14:tracePt t="50531" x="7277100" y="1951038"/>
          <p14:tracePt t="50548" x="7383463" y="2019300"/>
          <p14:tracePt t="50564" x="7467600" y="2057400"/>
          <p14:tracePt t="50581" x="7566025" y="2087563"/>
          <p14:tracePt t="50598" x="7658100" y="2087563"/>
          <p14:tracePt t="50615" x="7756525" y="2087563"/>
          <p14:tracePt t="50631" x="7802563" y="2079625"/>
          <p14:tracePt t="50648" x="7864475" y="2035175"/>
          <p14:tracePt t="50664" x="7908925" y="2003425"/>
          <p14:tracePt t="50681" x="7940675" y="1981200"/>
          <p14:tracePt t="50698" x="7954963" y="1958975"/>
          <p14:tracePt t="50715" x="7962900" y="1920875"/>
          <p14:tracePt t="50731" x="7970838" y="1874838"/>
          <p14:tracePt t="50748" x="7970838" y="1836738"/>
          <p14:tracePt t="50765" x="7970838" y="1798638"/>
          <p14:tracePt t="50781" x="7970838" y="1790700"/>
          <p14:tracePt t="50798" x="7970838" y="1782763"/>
          <p14:tracePt t="50824" x="7970838" y="1774825"/>
          <p14:tracePt t="50864" x="7962900" y="1768475"/>
          <p14:tracePt t="50880" x="7954963" y="1760538"/>
          <p14:tracePt t="50896" x="7947025" y="1760538"/>
          <p14:tracePt t="51216" x="7954963" y="1760538"/>
          <p14:tracePt t="51248" x="7954963" y="1768475"/>
          <p14:tracePt t="51263" x="7954963" y="1774825"/>
          <p14:tracePt t="51272" x="7962900" y="1782763"/>
          <p14:tracePt t="51312" x="7962900" y="1790700"/>
          <p14:tracePt t="51360" x="7970838" y="1790700"/>
          <p14:tracePt t="51448" x="7978775" y="1790700"/>
          <p14:tracePt t="51456" x="7985125" y="1790700"/>
          <p14:tracePt t="51472" x="7993063" y="1790700"/>
          <p14:tracePt t="51483" x="8001000" y="1790700"/>
          <p14:tracePt t="51500" x="8023225" y="1790700"/>
          <p14:tracePt t="51517" x="8047038" y="1790700"/>
          <p14:tracePt t="51533" x="8069263" y="1790700"/>
          <p14:tracePt t="51550" x="8099425" y="1790700"/>
          <p14:tracePt t="51567" x="8137525" y="1790700"/>
          <p14:tracePt t="51583" x="8213725" y="1752600"/>
          <p14:tracePt t="51600" x="8251825" y="1736725"/>
          <p14:tracePt t="51617" x="8335963" y="1698625"/>
          <p14:tracePt t="51633" x="8397875" y="1668463"/>
          <p14:tracePt t="51650" x="8466138" y="1630363"/>
          <p14:tracePt t="51667" x="8504238" y="1608138"/>
          <p14:tracePt t="51684" x="8550275" y="1584325"/>
          <p14:tracePt t="51700" x="8588375" y="1562100"/>
          <p14:tracePt t="51719" x="8632825" y="1546225"/>
          <p14:tracePt t="51734" x="8640763" y="1539875"/>
          <p14:tracePt t="51751" x="8656638" y="1531938"/>
          <p14:tracePt t="51767" x="8664575" y="1524000"/>
          <p14:tracePt t="51800" x="8678863" y="1516063"/>
          <p14:tracePt t="51834" x="8686800" y="1508125"/>
          <p14:tracePt t="51851" x="8694738" y="1501775"/>
          <p14:tracePt t="51867" x="8709025" y="1493838"/>
          <p14:tracePt t="51884" x="8716963" y="1485900"/>
          <p14:tracePt t="51901" x="8724900" y="1477963"/>
          <p14:tracePt t="51918" x="8724900" y="1470025"/>
          <p14:tracePt t="52328" x="8716963" y="1477963"/>
          <p14:tracePt t="52344" x="8716963" y="1485900"/>
          <p14:tracePt t="52368" x="8709025" y="1485900"/>
          <p14:tracePt t="52472" x="8702675" y="1493838"/>
          <p14:tracePt t="52488" x="8694738" y="1493838"/>
          <p14:tracePt t="52512" x="8686800" y="1493838"/>
          <p14:tracePt t="52544" x="8678863" y="1493838"/>
          <p14:tracePt t="52560" x="8670925" y="1493838"/>
          <p14:tracePt t="52568" x="8664575" y="1493838"/>
          <p14:tracePt t="52584" x="8656638" y="1493838"/>
          <p14:tracePt t="52592" x="8648700" y="1493838"/>
          <p14:tracePt t="52608" x="8640763" y="1493838"/>
          <p14:tracePt t="52736" x="8632825" y="1493838"/>
          <p14:tracePt t="52752" x="8626475" y="1493838"/>
          <p14:tracePt t="52768" x="8618538" y="1493838"/>
          <p14:tracePt t="52783" x="8602663" y="1493838"/>
          <p14:tracePt t="52792" x="8594725" y="1493838"/>
          <p14:tracePt t="52803" x="8588375" y="1493838"/>
          <p14:tracePt t="52820" x="8542338" y="1493838"/>
          <p14:tracePt t="52836" x="8504238" y="1477963"/>
          <p14:tracePt t="52853" x="8458200" y="1463675"/>
          <p14:tracePt t="52870" x="8412163" y="1447800"/>
          <p14:tracePt t="52886" x="8374063" y="1425575"/>
          <p14:tracePt t="52903" x="8328025" y="1417638"/>
          <p14:tracePt t="52920" x="8321675" y="1409700"/>
          <p14:tracePt t="52936" x="8305800" y="1409700"/>
          <p14:tracePt t="52953" x="8283575" y="1401763"/>
          <p14:tracePt t="52970" x="8259763" y="1393825"/>
          <p14:tracePt t="52987" x="8229600" y="1393825"/>
          <p14:tracePt t="53003" x="8207375" y="1393825"/>
          <p14:tracePt t="53020" x="8169275" y="1393825"/>
          <p14:tracePt t="53037" x="8145463" y="1393825"/>
          <p14:tracePt t="53053" x="8115300" y="1387475"/>
          <p14:tracePt t="53070" x="8077200" y="1387475"/>
          <p14:tracePt t="53087" x="8054975" y="1371600"/>
          <p14:tracePt t="53104" x="8001000" y="1371600"/>
          <p14:tracePt t="53120" x="7978775" y="1355725"/>
          <p14:tracePt t="53139" x="7954963" y="1349375"/>
          <p14:tracePt t="53154" x="7947025" y="1341438"/>
          <p14:tracePt t="53170" x="7932738" y="1341438"/>
          <p14:tracePt t="53187" x="7908925" y="1333500"/>
          <p14:tracePt t="53204" x="7878763" y="1325563"/>
          <p14:tracePt t="53220" x="7840663" y="1311275"/>
          <p14:tracePt t="53237" x="7810500" y="1303338"/>
          <p14:tracePt t="53254" x="7780338" y="1303338"/>
          <p14:tracePt t="53271" x="7742238" y="1303338"/>
          <p14:tracePt t="53287" x="7696200" y="1303338"/>
          <p14:tracePt t="53304" x="7642225" y="1295400"/>
          <p14:tracePt t="53321" x="7581900" y="1295400"/>
          <p14:tracePt t="53338" x="7535863" y="1295400"/>
          <p14:tracePt t="53354" x="7527925" y="1295400"/>
          <p14:tracePt t="53371" x="7489825" y="1287463"/>
          <p14:tracePt t="53388" x="7459663" y="1287463"/>
          <p14:tracePt t="53404" x="7445375" y="1287463"/>
          <p14:tracePt t="53421" x="7429500" y="1287463"/>
          <p14:tracePt t="53488" x="7421563" y="1287463"/>
          <p14:tracePt t="53640" x="7413625" y="1287463"/>
          <p14:tracePt t="53648" x="7383463" y="1287463"/>
          <p14:tracePt t="53656" x="7345363" y="1287463"/>
          <p14:tracePt t="53672" x="7239000" y="1287463"/>
          <p14:tracePt t="53688" x="7086600" y="1279525"/>
          <p14:tracePt t="53705" x="6904038" y="1249363"/>
          <p14:tracePt t="53722" x="6713538" y="1241425"/>
          <p14:tracePt t="53739" x="6530975" y="1235075"/>
          <p14:tracePt t="53755" x="6408738" y="1235075"/>
          <p14:tracePt t="53772" x="6302375" y="1235075"/>
          <p14:tracePt t="53788" x="6240463" y="1235075"/>
          <p14:tracePt t="53805" x="6156325" y="1235075"/>
          <p14:tracePt t="53822" x="6096000" y="1241425"/>
          <p14:tracePt t="53839" x="6011863" y="1279525"/>
          <p14:tracePt t="53857" x="5965825" y="1295400"/>
          <p14:tracePt t="53874" x="5889625" y="1341438"/>
          <p14:tracePt t="53889" x="5791200" y="1379538"/>
          <p14:tracePt t="53905" x="5737225" y="1409700"/>
          <p14:tracePt t="53922" x="5676900" y="1425575"/>
          <p14:tracePt t="53939" x="5622925" y="1455738"/>
          <p14:tracePt t="53956" x="5584825" y="1470025"/>
          <p14:tracePt t="53972" x="5562600" y="1477963"/>
          <p14:tracePt t="53989" x="5546725" y="1477963"/>
          <p14:tracePt t="54006" x="5524500" y="1485900"/>
          <p14:tracePt t="54022" x="5494338" y="1493838"/>
          <p14:tracePt t="54039" x="5456238" y="1493838"/>
          <p14:tracePt t="54056" x="5448300" y="1493838"/>
          <p14:tracePt t="54096" x="5440363" y="1493838"/>
          <p14:tracePt t="54106" x="5432425" y="1493838"/>
          <p14:tracePt t="54123" x="5418138" y="1493838"/>
          <p14:tracePt t="54139" x="5394325" y="1485900"/>
          <p14:tracePt t="54156" x="5372100" y="1485900"/>
          <p14:tracePt t="54159" x="5364163" y="1477963"/>
          <p14:tracePt t="54173" x="5356225" y="1477963"/>
          <p14:tracePt t="54189" x="5349875" y="1470025"/>
          <p14:tracePt t="54206" x="5341938" y="1463675"/>
          <p14:tracePt t="54223" x="5334000" y="1455738"/>
          <p14:tracePt t="54240" x="5326063" y="1447800"/>
          <p14:tracePt t="54256" x="5311775" y="1439863"/>
          <p14:tracePt t="54304" x="5303838" y="1431925"/>
          <p14:tracePt t="54880" x="5349875" y="1455738"/>
          <p14:tracePt t="54888" x="5418138" y="1508125"/>
          <p14:tracePt t="54896" x="5502275" y="1570038"/>
          <p14:tracePt t="54908" x="5622925" y="1638300"/>
          <p14:tracePt t="54925" x="6065838" y="1858963"/>
          <p14:tracePt t="54941" x="6507163" y="2087563"/>
          <p14:tracePt t="54958" x="6956425" y="2270125"/>
          <p14:tracePt t="54975" x="7331075" y="2384425"/>
          <p14:tracePt t="54991" x="7704138" y="2476500"/>
          <p14:tracePt t="55008" x="7818438" y="2498725"/>
          <p14:tracePt t="55025" x="7894638" y="2506663"/>
          <p14:tracePt t="55041" x="7924800" y="2506663"/>
          <p14:tracePt t="55059" x="7940675" y="2506663"/>
          <p14:tracePt t="55075" x="7978775" y="2492375"/>
          <p14:tracePt t="55092" x="8031163" y="2460625"/>
          <p14:tracePt t="55108" x="8047038" y="2454275"/>
          <p14:tracePt t="55125" x="8069263" y="2422525"/>
          <p14:tracePt t="55142" x="8099425" y="2422525"/>
          <p14:tracePt t="55159" x="8123238" y="2378075"/>
          <p14:tracePt t="55175" x="8123238" y="2339975"/>
          <p14:tracePt t="55192" x="8123238" y="2301875"/>
          <p14:tracePt t="55208" x="8123238" y="2278063"/>
          <p14:tracePt t="55225" x="8123238" y="2270125"/>
          <p14:tracePt t="55242" x="8107363" y="2263775"/>
          <p14:tracePt t="55259" x="8077200" y="2255838"/>
          <p14:tracePt t="55275" x="8047038" y="2247900"/>
          <p14:tracePt t="55293" x="8023225" y="2239963"/>
          <p14:tracePt t="55309" x="8016875" y="2239963"/>
          <p14:tracePt t="55325" x="8008938" y="2232025"/>
          <p14:tracePt t="55816" x="8001000" y="2232025"/>
          <p14:tracePt t="55832" x="7993063" y="2232025"/>
          <p14:tracePt t="55848" x="7985125" y="2232025"/>
          <p14:tracePt t="55864" x="7978775" y="2232025"/>
          <p14:tracePt t="55880" x="7970838" y="2232025"/>
          <p14:tracePt t="55888" x="7962900" y="2239963"/>
          <p14:tracePt t="55904" x="7954963" y="2239963"/>
          <p14:tracePt t="55912" x="7947025" y="2247900"/>
          <p14:tracePt t="55927" x="7924800" y="2270125"/>
          <p14:tracePt t="55944" x="7908925" y="2286000"/>
          <p14:tracePt t="55960" x="7894638" y="2346325"/>
          <p14:tracePt t="55977" x="7886700" y="2408238"/>
          <p14:tracePt t="55994" x="7886700" y="2484438"/>
          <p14:tracePt t="56010" x="7886700" y="2544763"/>
          <p14:tracePt t="56027" x="7886700" y="2598738"/>
          <p14:tracePt t="56044" x="7886700" y="2644775"/>
          <p14:tracePt t="56060" x="7886700" y="2674938"/>
          <p14:tracePt t="56077" x="7886700" y="2689225"/>
          <p14:tracePt t="56094" x="7886700" y="2697163"/>
          <p14:tracePt t="56111" x="7886700" y="2705100"/>
          <p14:tracePt t="57712" x="7886700" y="2713038"/>
          <p14:tracePt t="58896" x="7864475" y="2713038"/>
          <p14:tracePt t="58904" x="7832725" y="2705100"/>
          <p14:tracePt t="58912" x="7810500" y="2705100"/>
          <p14:tracePt t="58920" x="7772400" y="2689225"/>
          <p14:tracePt t="58934" x="7726363" y="2674938"/>
          <p14:tracePt t="58951" x="7597775" y="2620963"/>
          <p14:tracePt t="58967" x="7505700" y="2590800"/>
          <p14:tracePt t="58984" x="7369175" y="2544763"/>
          <p14:tracePt t="59001" x="7223125" y="2498725"/>
          <p14:tracePt t="59017" x="7086600" y="2460625"/>
          <p14:tracePt t="59034" x="7010400" y="2446338"/>
          <p14:tracePt t="59051" x="6926263" y="2430463"/>
          <p14:tracePt t="59068" x="6888163" y="2430463"/>
          <p14:tracePt t="59084" x="6850063" y="2422525"/>
          <p14:tracePt t="59101" x="6811963" y="2416175"/>
          <p14:tracePt t="59118" x="6789738" y="2416175"/>
          <p14:tracePt t="59135" x="6735763" y="2408238"/>
          <p14:tracePt t="59151" x="6713538" y="2408238"/>
          <p14:tracePt t="59168" x="6689725" y="2392363"/>
          <p14:tracePt t="59184" x="6667500" y="2392363"/>
          <p14:tracePt t="59201" x="6637338" y="2392363"/>
          <p14:tracePt t="59218" x="6607175" y="2378075"/>
          <p14:tracePt t="59235" x="6569075" y="2370138"/>
          <p14:tracePt t="59251" x="6523038" y="2362200"/>
          <p14:tracePt t="59268" x="6438900" y="2346325"/>
          <p14:tracePt t="59285" x="6362700" y="2316163"/>
          <p14:tracePt t="59303" x="6286500" y="2301875"/>
          <p14:tracePt t="59319" x="6264275" y="2293938"/>
          <p14:tracePt t="59335" x="6226175" y="2278063"/>
          <p14:tracePt t="59351" x="6210300" y="2270125"/>
          <p14:tracePt t="59400" x="6202363" y="2270125"/>
          <p14:tracePt t="59416" x="6194425" y="2270125"/>
          <p14:tracePt t="59432" x="6188075" y="2270125"/>
          <p14:tracePt t="59440" x="6180138" y="2270125"/>
          <p14:tracePt t="59452" x="6172200" y="2263775"/>
          <p14:tracePt t="59468" x="6156325" y="2263775"/>
          <p14:tracePt t="59485" x="6142038" y="2263775"/>
          <p14:tracePt t="59502" x="6118225" y="2263775"/>
          <p14:tracePt t="59519" x="6103938" y="2263775"/>
          <p14:tracePt t="59535" x="6080125" y="2263775"/>
          <p14:tracePt t="59552" x="6049963" y="2263775"/>
          <p14:tracePt t="59569" x="6027738" y="2263775"/>
          <p14:tracePt t="59587" x="6011863" y="2263775"/>
          <p14:tracePt t="59602" x="5989638" y="2263775"/>
          <p14:tracePt t="59619" x="5981700" y="2263775"/>
          <p14:tracePt t="59635" x="5951538" y="2263775"/>
          <p14:tracePt t="59652" x="5921375" y="2263775"/>
          <p14:tracePt t="59669" x="5897563" y="2263775"/>
          <p14:tracePt t="59686" x="5867400" y="2263775"/>
          <p14:tracePt t="59702" x="5851525" y="2263775"/>
          <p14:tracePt t="59719" x="5837238" y="2263775"/>
          <p14:tracePt t="59736" x="5829300" y="2263775"/>
          <p14:tracePt t="59752" x="5821363" y="2263775"/>
          <p14:tracePt t="59769" x="5813425" y="2263775"/>
          <p14:tracePt t="59802" x="5807075" y="2263775"/>
          <p14:tracePt t="59819" x="5791200" y="2263775"/>
          <p14:tracePt t="59836" x="5775325" y="2263775"/>
          <p14:tracePt t="59853" x="5768975" y="2263775"/>
          <p14:tracePt t="59871" x="5761038" y="2263775"/>
          <p14:tracePt t="59886" x="5753100" y="2263775"/>
          <p14:tracePt t="59903" x="5745163" y="2263775"/>
          <p14:tracePt t="59919" x="5730875" y="2263775"/>
          <p14:tracePt t="59936" x="5722938" y="2263775"/>
          <p14:tracePt t="59970" x="5715000" y="2263775"/>
          <p14:tracePt t="60040" x="5707063" y="2270125"/>
          <p14:tracePt t="60136" x="5707063" y="2278063"/>
          <p14:tracePt t="60160" x="5707063" y="2286000"/>
          <p14:tracePt t="60168" x="5707063" y="2293938"/>
          <p14:tracePt t="60176" x="5707063" y="2301875"/>
          <p14:tracePt t="60192" x="5707063" y="2308225"/>
          <p14:tracePt t="60203" x="5707063" y="2316163"/>
          <p14:tracePt t="60220" x="5707063" y="2324100"/>
          <p14:tracePt t="60237" x="5707063" y="2339975"/>
          <p14:tracePt t="60254" x="5715000" y="2339975"/>
          <p14:tracePt t="60271" x="5730875" y="2362200"/>
          <p14:tracePt t="60287" x="5737225" y="2370138"/>
          <p14:tracePt t="60304" x="5745163" y="2384425"/>
          <p14:tracePt t="60320" x="5745163" y="2392363"/>
          <p14:tracePt t="60608" x="5737225" y="2392363"/>
          <p14:tracePt t="60616" x="5715000" y="2384425"/>
          <p14:tracePt t="60624" x="5692775" y="2384425"/>
          <p14:tracePt t="60639" x="5616575" y="2370138"/>
          <p14:tracePt t="60655" x="5592763" y="2354263"/>
          <p14:tracePt t="60657" x="5578475" y="2354263"/>
          <p14:tracePt t="60672" x="5516563" y="2332038"/>
          <p14:tracePt t="60688" x="5478463" y="2324100"/>
          <p14:tracePt t="60705" x="5456238" y="2316163"/>
          <p14:tracePt t="60721" x="5448300" y="2316163"/>
          <p14:tracePt t="60738" x="5432425" y="2308225"/>
          <p14:tracePt t="60755" x="5426075" y="2308225"/>
          <p14:tracePt t="60771" x="5418138" y="2308225"/>
          <p14:tracePt t="60840" x="5410200" y="2308225"/>
          <p14:tracePt t="61424" x="5402263" y="2308225"/>
          <p14:tracePt t="61432" x="5349875" y="2308225"/>
          <p14:tracePt t="61440" x="5318125" y="2308225"/>
          <p14:tracePt t="61456" x="5257800" y="2301875"/>
          <p14:tracePt t="61473" x="5219700" y="2286000"/>
          <p14:tracePt t="61490" x="5211763" y="2286000"/>
          <p14:tracePt t="61506" x="5203825" y="2286000"/>
          <p14:tracePt t="62112" x="5203825" y="2278063"/>
          <p14:tracePt t="62120" x="5211763" y="2278063"/>
          <p14:tracePt t="62136" x="5227638" y="2278063"/>
          <p14:tracePt t="62144" x="5235575" y="2270125"/>
          <p14:tracePt t="62159" x="5249863" y="2263775"/>
          <p14:tracePt t="62175" x="5265738" y="2255838"/>
          <p14:tracePt t="62191" x="5295900" y="2232025"/>
          <p14:tracePt t="62208" x="5311775" y="2225675"/>
          <p14:tracePt t="62225" x="5318125" y="2225675"/>
          <p14:tracePt t="62241" x="5326063" y="2225675"/>
          <p14:tracePt t="62260" x="5334000" y="2217738"/>
          <p14:tracePt t="62275" x="5341938" y="2217738"/>
          <p14:tracePt t="62308" x="5349875" y="2217738"/>
          <p14:tracePt t="62400" x="5356225" y="2217738"/>
          <p14:tracePt t="62560" x="5364163" y="2217738"/>
          <p14:tracePt t="62568" x="5372100" y="2217738"/>
          <p14:tracePt t="62592" x="5380038" y="2225675"/>
          <p14:tracePt t="62608" x="5387975" y="2232025"/>
          <p14:tracePt t="66896" x="5372100" y="2232025"/>
          <p14:tracePt t="66904" x="5349875" y="2217738"/>
          <p14:tracePt t="66912" x="5287963" y="2187575"/>
          <p14:tracePt t="66921" x="5219700" y="2171700"/>
          <p14:tracePt t="66936" x="5113338" y="2141538"/>
          <p14:tracePt t="66952" x="5045075" y="2111375"/>
          <p14:tracePt t="66969" x="5021263" y="2103438"/>
          <p14:tracePt t="66986" x="5013325" y="2103438"/>
          <p14:tracePt t="68272" x="5021263" y="2103438"/>
          <p14:tracePt t="68280" x="5029200" y="2111375"/>
          <p14:tracePt t="68289" x="5037138" y="2117725"/>
          <p14:tracePt t="68306" x="5045075" y="2117725"/>
          <p14:tracePt t="68322" x="5051425" y="2125663"/>
          <p14:tracePt t="68339" x="5067300" y="2133600"/>
          <p14:tracePt t="68373" x="5083175" y="2141538"/>
          <p14:tracePt t="68389" x="5089525" y="2141538"/>
          <p14:tracePt t="68408" x="5097463" y="2141538"/>
          <p14:tracePt t="68423" x="5105400" y="2149475"/>
          <p14:tracePt t="68439" x="5127625" y="2155825"/>
          <p14:tracePt t="68456" x="5135563" y="2163763"/>
          <p14:tracePt t="68473" x="5143500" y="2163763"/>
          <p14:tracePt t="68489" x="5151438" y="2163763"/>
          <p14:tracePt t="68506" x="5159375" y="2163763"/>
          <p14:tracePt t="68523" x="5165725" y="2171700"/>
          <p14:tracePt t="68556" x="5173663" y="2171700"/>
          <p14:tracePt t="68600" x="5181600" y="2171700"/>
          <p14:tracePt t="68624" x="5189538" y="2171700"/>
          <p14:tracePt t="68632" x="5197475" y="2179638"/>
          <p14:tracePt t="68648" x="5211763" y="2179638"/>
          <p14:tracePt t="68656" x="5227638" y="2187575"/>
          <p14:tracePt t="68673" x="5241925" y="2187575"/>
          <p14:tracePt t="68690" x="5257800" y="2187575"/>
          <p14:tracePt t="68707" x="5265738" y="2187575"/>
          <p14:tracePt t="68740" x="5273675" y="2187575"/>
          <p14:tracePt t="68757" x="5287963" y="2187575"/>
          <p14:tracePt t="68773" x="5295900" y="2193925"/>
          <p14:tracePt t="68790" x="5311775" y="2201863"/>
          <p14:tracePt t="68807" x="5318125" y="2201863"/>
          <p14:tracePt t="68825" x="5326063" y="2201863"/>
          <p14:tracePt t="68840" x="5349875" y="2217738"/>
          <p14:tracePt t="68860" x="5380038" y="2232025"/>
          <p14:tracePt t="68874" x="5410200" y="2239963"/>
          <p14:tracePt t="68890" x="5464175" y="2270125"/>
          <p14:tracePt t="68907" x="5494338" y="2286000"/>
          <p14:tracePt t="68924" x="5540375" y="2293938"/>
          <p14:tracePt t="68941" x="5584825" y="2301875"/>
          <p14:tracePt t="68957" x="5638800" y="2308225"/>
          <p14:tracePt t="68974" x="5684838" y="2308225"/>
          <p14:tracePt t="68991" x="5768975" y="2316163"/>
          <p14:tracePt t="69007" x="5829300" y="2316163"/>
          <p14:tracePt t="69024" x="5883275" y="2316163"/>
          <p14:tracePt t="69041" x="5927725" y="2316163"/>
          <p14:tracePt t="69058" x="5959475" y="2324100"/>
          <p14:tracePt t="69074" x="5981700" y="2324100"/>
          <p14:tracePt t="69091" x="5997575" y="2324100"/>
          <p14:tracePt t="69108" x="6011863" y="2324100"/>
          <p14:tracePt t="69124" x="6019800" y="2324100"/>
          <p14:tracePt t="69141" x="6027738" y="2324100"/>
          <p14:tracePt t="69456" x="6049963" y="2324100"/>
          <p14:tracePt t="69464" x="6073775" y="2324100"/>
          <p14:tracePt t="69475" x="6088063" y="2324100"/>
          <p14:tracePt t="69492" x="6118225" y="2332038"/>
          <p14:tracePt t="69509" x="6134100" y="2339975"/>
          <p14:tracePt t="69525" x="6164263" y="2354263"/>
          <p14:tracePt t="69542" x="6180138" y="2362200"/>
          <p14:tracePt t="69559" x="6188075" y="2362200"/>
          <p14:tracePt t="69575" x="6210300" y="2370138"/>
          <p14:tracePt t="69592" x="6232525" y="2378075"/>
          <p14:tracePt t="69609" x="6264275" y="2384425"/>
          <p14:tracePt t="69625" x="6286500" y="2400300"/>
          <p14:tracePt t="69642" x="6302375" y="2408238"/>
          <p14:tracePt t="69659" x="6324600" y="2408238"/>
          <p14:tracePt t="69677" x="6340475" y="2416175"/>
          <p14:tracePt t="69692" x="6354763" y="2416175"/>
          <p14:tracePt t="69709" x="6378575" y="2430463"/>
          <p14:tracePt t="69726" x="6423025" y="2446338"/>
          <p14:tracePt t="69743" x="6469063" y="2468563"/>
          <p14:tracePt t="69759" x="6484938" y="2476500"/>
          <p14:tracePt t="69776" x="6530975" y="2498725"/>
          <p14:tracePt t="69792" x="6561138" y="2522538"/>
          <p14:tracePt t="69809" x="6591300" y="2536825"/>
          <p14:tracePt t="69826" x="6613525" y="2560638"/>
          <p14:tracePt t="69843" x="6637338" y="2582863"/>
          <p14:tracePt t="69861" x="6667500" y="2598738"/>
          <p14:tracePt t="69876" x="6683375" y="2613025"/>
          <p14:tracePt t="69893" x="6689725" y="2620963"/>
          <p14:tracePt t="69909" x="6697663" y="2620963"/>
          <p14:tracePt t="69928" x="6705600" y="2628900"/>
          <p14:tracePt t="70072" x="6705600" y="2636838"/>
          <p14:tracePt t="70080" x="6705600" y="2644775"/>
          <p14:tracePt t="70088" x="6713538" y="2659063"/>
          <p14:tracePt t="70104" x="6721475" y="2659063"/>
          <p14:tracePt t="70416" x="6721475" y="2644775"/>
          <p14:tracePt t="70424" x="6721475" y="2598738"/>
          <p14:tracePt t="70432" x="6705600" y="2552700"/>
          <p14:tracePt t="70444" x="6689725" y="2476500"/>
          <p14:tracePt t="70461" x="6613525" y="2339975"/>
          <p14:tracePt t="70478" x="6545263" y="2232025"/>
          <p14:tracePt t="70494" x="6507163" y="2155825"/>
          <p14:tracePt t="70511" x="6469063" y="2103438"/>
          <p14:tracePt t="70528" x="6454775" y="2095500"/>
          <p14:tracePt t="70632" x="6446838" y="2095500"/>
          <p14:tracePt t="70720" x="6416675" y="2111375"/>
          <p14:tracePt t="70728" x="6378575" y="2125663"/>
          <p14:tracePt t="70736" x="6332538" y="2155825"/>
          <p14:tracePt t="70745" x="6286500" y="2187575"/>
          <p14:tracePt t="70761" x="6202363" y="2263775"/>
          <p14:tracePt t="70779" x="6142038" y="2316163"/>
          <p14:tracePt t="70795" x="6088063" y="2370138"/>
          <p14:tracePt t="70812" x="6049963" y="2408238"/>
          <p14:tracePt t="70828" x="6035675" y="2430463"/>
          <p14:tracePt t="70845" x="6027738" y="2446338"/>
          <p14:tracePt t="70863" x="5959475" y="2498725"/>
          <p14:tracePt t="70879" x="5935663" y="2536825"/>
          <p14:tracePt t="70895" x="5889625" y="2598738"/>
          <p14:tracePt t="70912" x="5867400" y="2628900"/>
          <p14:tracePt t="70928" x="5851525" y="2667000"/>
          <p14:tracePt t="70945" x="5837238" y="2697163"/>
          <p14:tracePt t="70962" x="5829300" y="2705100"/>
          <p14:tracePt t="70979" x="5829300" y="2720975"/>
          <p14:tracePt t="70995" x="5821363" y="2735263"/>
          <p14:tracePt t="71012" x="5813425" y="2751138"/>
          <p14:tracePt t="71029" x="5807075" y="2765425"/>
          <p14:tracePt t="71064" x="5807075" y="2773363"/>
          <p14:tracePt t="71079" x="5807075" y="2781300"/>
          <p14:tracePt t="71097" x="5807075" y="2803525"/>
          <p14:tracePt t="71112" x="5799138" y="2827338"/>
          <p14:tracePt t="71129" x="5799138" y="2849563"/>
          <p14:tracePt t="71146" x="5791200" y="2873375"/>
          <p14:tracePt t="71162" x="5791200" y="2879725"/>
          <p14:tracePt t="71179" x="5791200" y="2887663"/>
          <p14:tracePt t="71196" x="5791200" y="2895600"/>
          <p14:tracePt t="71212" x="5783263" y="2903538"/>
          <p14:tracePt t="71256" x="5783263" y="2911475"/>
          <p14:tracePt t="71272" x="5783263" y="2917825"/>
          <p14:tracePt t="71280" x="5783263" y="2925763"/>
          <p14:tracePt t="71288" x="5783263" y="2933700"/>
          <p14:tracePt t="71296" x="5783263" y="2941638"/>
          <p14:tracePt t="71313" x="5783263" y="2955925"/>
          <p14:tracePt t="71329" x="5783263" y="2963863"/>
          <p14:tracePt t="71346" x="5791200" y="2971800"/>
          <p14:tracePt t="71368" x="5791200" y="2979738"/>
          <p14:tracePt t="71408" x="5791200" y="2987675"/>
          <p14:tracePt t="71432" x="5791200" y="2994025"/>
          <p14:tracePt t="71448" x="5791200" y="3001963"/>
          <p14:tracePt t="71480" x="5791200" y="3009900"/>
          <p14:tracePt t="71648" x="5791200" y="3017838"/>
          <p14:tracePt t="71776" x="5791200" y="3025775"/>
          <p14:tracePt t="71808" x="5791200" y="3040063"/>
          <p14:tracePt t="71824" x="5783263" y="3048000"/>
          <p14:tracePt t="71856" x="5775325" y="3055938"/>
          <p14:tracePt t="71872" x="5768975" y="3063875"/>
          <p14:tracePt t="71880" x="5768975" y="3070225"/>
          <p14:tracePt t="71904" x="5768975" y="3078163"/>
          <p14:tracePt t="71920" x="5761038" y="3094038"/>
          <p14:tracePt t="71936" x="5761038" y="3101975"/>
          <p14:tracePt t="71952" x="5761038" y="3108325"/>
          <p14:tracePt t="71960" x="5761038" y="3116263"/>
          <p14:tracePt t="71976" x="5761038" y="3124200"/>
          <p14:tracePt t="71984" x="5761038" y="3132138"/>
          <p14:tracePt t="72016" x="5761038" y="3140075"/>
          <p14:tracePt t="72024" x="5761038" y="3146425"/>
          <p14:tracePt t="72040" x="5761038" y="3154363"/>
          <p14:tracePt t="72049" x="5761038" y="3162300"/>
          <p14:tracePt t="72064" x="5768975" y="3178175"/>
          <p14:tracePt t="72081" x="5775325" y="3192463"/>
          <p14:tracePt t="72099" x="5783263" y="3222625"/>
          <p14:tracePt t="72115" x="5791200" y="3246438"/>
          <p14:tracePt t="72131" x="5807075" y="3260725"/>
          <p14:tracePt t="72150" x="5821363" y="3292475"/>
          <p14:tracePt t="72152" x="5821363" y="3298825"/>
          <p14:tracePt t="72165" x="5837238" y="3314700"/>
          <p14:tracePt t="72181" x="5859463" y="3336925"/>
          <p14:tracePt t="72199" x="5897563" y="3375025"/>
          <p14:tracePt t="72215" x="5913438" y="3398838"/>
          <p14:tracePt t="72233" x="5965825" y="3421063"/>
          <p14:tracePt t="72248" x="6003925" y="3444875"/>
          <p14:tracePt t="72265" x="6042025" y="3459163"/>
          <p14:tracePt t="72281" x="6065838" y="3475038"/>
          <p14:tracePt t="72298" x="6103938" y="3489325"/>
          <p14:tracePt t="72315" x="6118225" y="3489325"/>
          <p14:tracePt t="72332" x="6134100" y="3497263"/>
          <p14:tracePt t="72348" x="6149975" y="3505200"/>
          <p14:tracePt t="72365" x="6164263" y="3513138"/>
          <p14:tracePt t="72382" x="6188075" y="3527425"/>
          <p14:tracePt t="72399" x="6210300" y="3543300"/>
          <p14:tracePt t="72415" x="6226175" y="3551238"/>
          <p14:tracePt t="72512" x="6232525" y="3551238"/>
          <p14:tracePt t="72520" x="6248400" y="3551238"/>
          <p14:tracePt t="72528" x="6256338" y="3543300"/>
          <p14:tracePt t="72536" x="6264275" y="3527425"/>
          <p14:tracePt t="72549" x="6278563" y="3521075"/>
          <p14:tracePt t="72566" x="6286500" y="3513138"/>
          <p14:tracePt t="72583" x="6294438" y="3497263"/>
          <p14:tracePt t="72599" x="6302375" y="3497263"/>
          <p14:tracePt t="72616" x="6308725" y="3489325"/>
          <p14:tracePt t="72640" x="6308725" y="3482975"/>
          <p14:tracePt t="72752" x="6308725" y="3475038"/>
          <p14:tracePt t="72792" x="6302375" y="3467100"/>
          <p14:tracePt t="72800" x="6270625" y="3451225"/>
          <p14:tracePt t="72808" x="6264275" y="3451225"/>
          <p14:tracePt t="72816" x="6248400" y="3451225"/>
          <p14:tracePt t="72833" x="6218238" y="3436938"/>
          <p14:tracePt t="72850" x="6194425" y="3429000"/>
          <p14:tracePt t="72866" x="6142038" y="3413125"/>
          <p14:tracePt t="72883" x="6096000" y="3382963"/>
          <p14:tracePt t="72900" x="6049963" y="3368675"/>
          <p14:tracePt t="72916" x="6035675" y="3360738"/>
          <p14:tracePt t="73824" x="6027738" y="3360738"/>
          <p14:tracePt t="73832" x="6011863" y="3360738"/>
          <p14:tracePt t="73840" x="6003925" y="3360738"/>
          <p14:tracePt t="73852" x="5997575" y="3360738"/>
          <p14:tracePt t="73869" x="5989638" y="3360738"/>
          <p14:tracePt t="74040" x="5981700" y="3360738"/>
          <p14:tracePt t="74064" x="5973763" y="3360738"/>
          <p14:tracePt t="74072" x="5965825" y="3352800"/>
          <p14:tracePt t="74080" x="5959475" y="3352800"/>
          <p14:tracePt t="74096" x="5943600" y="3352800"/>
          <p14:tracePt t="74104" x="5935663" y="3344863"/>
          <p14:tracePt t="74119" x="5905500" y="3336925"/>
          <p14:tracePt t="74136" x="5883275" y="3330575"/>
          <p14:tracePt t="74153" x="5837238" y="3322638"/>
          <p14:tracePt t="74170" x="5791200" y="3314700"/>
          <p14:tracePt t="74186" x="5722938" y="3298825"/>
          <p14:tracePt t="74203" x="5646738" y="3276600"/>
          <p14:tracePt t="74220" x="5540375" y="3254375"/>
          <p14:tracePt t="74236" x="5418138" y="3230563"/>
          <p14:tracePt t="74253" x="5334000" y="3222625"/>
          <p14:tracePt t="74270" x="5249863" y="3200400"/>
          <p14:tracePt t="74287" x="5211763" y="3192463"/>
          <p14:tracePt t="74303" x="5173663" y="3192463"/>
          <p14:tracePt t="74320" x="5165725" y="3192463"/>
          <p14:tracePt t="74336" x="5143500" y="3192463"/>
          <p14:tracePt t="74353" x="5127625" y="3192463"/>
          <p14:tracePt t="74387" x="5089525" y="3184525"/>
          <p14:tracePt t="74403" x="5059363" y="3184525"/>
          <p14:tracePt t="74420" x="5037138" y="3178175"/>
          <p14:tracePt t="74437" x="5021263" y="3178175"/>
          <p14:tracePt t="74453" x="5006975" y="3178175"/>
          <p14:tracePt t="74487" x="4991100" y="3170238"/>
          <p14:tracePt t="74505" x="4983163" y="3170238"/>
          <p14:tracePt t="74520" x="4975225" y="3170238"/>
          <p14:tracePt t="74537" x="4968875" y="3170238"/>
          <p14:tracePt t="74554" x="4960938" y="3170238"/>
          <p14:tracePt t="74570" x="4945063" y="3162300"/>
          <p14:tracePt t="74587" x="4922838" y="3162300"/>
          <p14:tracePt t="74604" x="4899025" y="3162300"/>
          <p14:tracePt t="74620" x="4860925" y="3162300"/>
          <p14:tracePt t="74637" x="4822825" y="3154363"/>
          <p14:tracePt t="74654" x="4792663" y="3140075"/>
          <p14:tracePt t="74656" x="4778375" y="3140075"/>
          <p14:tracePt t="74671" x="4740275" y="3140075"/>
          <p14:tracePt t="74687" x="4694238" y="3124200"/>
          <p14:tracePt t="74704" x="4648200" y="3124200"/>
          <p14:tracePt t="74721" x="4602163" y="3124200"/>
          <p14:tracePt t="74739" x="4587875" y="3124200"/>
          <p14:tracePt t="74754" x="4579938" y="3124200"/>
          <p14:tracePt t="74771" x="4572000" y="3124200"/>
          <p14:tracePt t="74840" x="4556125" y="3116263"/>
          <p14:tracePt t="74848" x="4541838" y="3108325"/>
          <p14:tracePt t="74857" x="4487863" y="3094038"/>
          <p14:tracePt t="74872" x="4441825" y="3078163"/>
          <p14:tracePt t="74888" x="4427538" y="3070225"/>
          <p14:tracePt t="75080" x="4427538" y="3063875"/>
          <p14:tracePt t="75088" x="4427538" y="3055938"/>
          <p14:tracePt t="75096" x="4427538" y="3040063"/>
          <p14:tracePt t="75105" x="4419600" y="3025775"/>
          <p14:tracePt t="75122" x="4411663" y="2979738"/>
          <p14:tracePt t="75138" x="4373563" y="2925763"/>
          <p14:tracePt t="75155" x="4335463" y="2841625"/>
          <p14:tracePt t="75172" x="4289425" y="2781300"/>
          <p14:tracePt t="75188" x="4213225" y="2689225"/>
          <p14:tracePt t="75205" x="4130675" y="2590800"/>
          <p14:tracePt t="75222" x="4046538" y="2530475"/>
          <p14:tracePt t="75239" x="3932238" y="2392363"/>
          <p14:tracePt t="75255" x="3856038" y="2332038"/>
          <p14:tracePt t="75272" x="3749675" y="2232025"/>
          <p14:tracePt t="75289" x="3635375" y="2125663"/>
          <p14:tracePt t="75305" x="3513138" y="2011363"/>
          <p14:tracePt t="75322" x="3406775" y="1897063"/>
          <p14:tracePt t="75339" x="3298825" y="1774825"/>
          <p14:tracePt t="75356" x="3184525" y="1660525"/>
          <p14:tracePt t="75372" x="3048000" y="1516063"/>
          <p14:tracePt t="75389" x="2879725" y="1355725"/>
          <p14:tracePt t="75406" x="2720975" y="1227138"/>
          <p14:tracePt t="75423" x="2544763" y="1096963"/>
          <p14:tracePt t="75439" x="2416175" y="998538"/>
          <p14:tracePt t="75456" x="2308225" y="936625"/>
          <p14:tracePt t="75472" x="2187575" y="860425"/>
          <p14:tracePt t="75489" x="2057400" y="792163"/>
          <p14:tracePt t="75506" x="1958975" y="723900"/>
          <p14:tracePt t="75523" x="1851025" y="647700"/>
          <p14:tracePt t="75539" x="1774825" y="601663"/>
          <p14:tracePt t="75556" x="1660525" y="541338"/>
          <p14:tracePt t="75573" x="1485900" y="495300"/>
          <p14:tracePt t="75589" x="1249363" y="449263"/>
          <p14:tracePt t="75606" x="1066800" y="419100"/>
          <p14:tracePt t="75623" x="846138" y="411163"/>
          <p14:tracePt t="75640" x="754063" y="411163"/>
          <p14:tracePt t="75656" x="708025" y="411163"/>
          <p14:tracePt t="75673" x="663575" y="427038"/>
          <p14:tracePt t="75690" x="555625" y="434975"/>
          <p14:tracePt t="75706" x="334963" y="473075"/>
          <p14:tracePt t="75723" x="0" y="495300"/>
          <p14:tracePt t="75740" x="0" y="517525"/>
          <p14:tracePt t="75928" x="7938" y="517525"/>
          <p14:tracePt t="75936" x="15875" y="511175"/>
          <p14:tracePt t="75944" x="30163" y="503238"/>
          <p14:tracePt t="75957" x="30163" y="495300"/>
          <p14:tracePt t="75974" x="46038" y="473075"/>
          <p14:tracePt t="75991" x="46038" y="457200"/>
          <p14:tracePt t="76007" x="53975" y="457200"/>
          <p14:tracePt t="76024" x="53975" y="441325"/>
          <p14:tracePt t="76040" x="53975" y="427038"/>
          <p14:tracePt t="76057" x="53975" y="411163"/>
          <p14:tracePt t="76074" x="60325" y="388938"/>
          <p14:tracePt t="76091" x="60325" y="365125"/>
          <p14:tracePt t="76107" x="68263" y="3429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57" y="0"/>
            <a:ext cx="5608948" cy="68588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700" y="678730"/>
            <a:ext cx="4979299" cy="53195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36"/>
    </mc:Choice>
    <mc:Fallback>
      <p:transition spd="slow" advTm="78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4" x="5943600" y="3840163"/>
          <p14:tracePt t="1412" x="5973763" y="3870325"/>
          <p14:tracePt t="1420" x="6057900" y="3894138"/>
          <p14:tracePt t="1434" x="6134100" y="3908425"/>
          <p14:tracePt t="1451" x="6346825" y="3970338"/>
          <p14:tracePt t="1467" x="6423025" y="3992563"/>
          <p14:tracePt t="1484" x="6492875" y="4016375"/>
          <p14:tracePt t="1501" x="6537325" y="4022725"/>
          <p14:tracePt t="1517" x="6575425" y="4022725"/>
          <p14:tracePt t="1534" x="6599238" y="4022725"/>
          <p14:tracePt t="1551" x="6621463" y="4022725"/>
          <p14:tracePt t="1568" x="6629400" y="4022725"/>
          <p14:tracePt t="1612" x="6637338" y="4022725"/>
          <p14:tracePt t="1628" x="6645275" y="4022725"/>
          <p14:tracePt t="3052" x="6645275" y="4030663"/>
          <p14:tracePt t="11436" x="6651625" y="4030663"/>
          <p14:tracePt t="29020" x="6645275" y="4030663"/>
          <p14:tracePt t="37300" x="6651625" y="4030663"/>
          <p14:tracePt t="42180" x="6651625" y="4022725"/>
          <p14:tracePt t="50716" x="6621463" y="4022725"/>
          <p14:tracePt t="50724" x="6537325" y="4022725"/>
          <p14:tracePt t="50732" x="6477000" y="4022725"/>
          <p14:tracePt t="50749" x="6408738" y="4030663"/>
          <p14:tracePt t="50766" x="6340475" y="4038600"/>
          <p14:tracePt t="50783" x="6308725" y="4038600"/>
          <p14:tracePt t="50799" x="6256338" y="4046538"/>
          <p14:tracePt t="50816" x="6194425" y="4060825"/>
          <p14:tracePt t="50833" x="6126163" y="4068763"/>
          <p14:tracePt t="50851" x="5927725" y="4092575"/>
          <p14:tracePt t="50866" x="5851525" y="4092575"/>
          <p14:tracePt t="50883" x="5600700" y="4092575"/>
          <p14:tracePt t="50900" x="5470525" y="4092575"/>
          <p14:tracePt t="50916" x="5426075" y="4092575"/>
          <p14:tracePt t="50933" x="5418138" y="4092575"/>
          <p14:tracePt t="51316" x="5432425" y="4092575"/>
          <p14:tracePt t="51324" x="5478463" y="4092575"/>
          <p14:tracePt t="51336" x="5532438" y="4092575"/>
          <p14:tracePt t="51351" x="5654675" y="4084638"/>
          <p14:tracePt t="51367" x="5775325" y="4060825"/>
          <p14:tracePt t="51384" x="5913438" y="4038600"/>
          <p14:tracePt t="51401" x="6019800" y="4022725"/>
          <p14:tracePt t="51417" x="6057900" y="4000500"/>
          <p14:tracePt t="51492" x="6065838" y="4000500"/>
          <p14:tracePt t="52148" x="6080125" y="4000500"/>
          <p14:tracePt t="52156" x="6088063" y="4000500"/>
          <p14:tracePt t="52172" x="6096000" y="4000500"/>
          <p14:tracePt t="52188" x="6103938" y="4000500"/>
          <p14:tracePt t="52204" x="6111875" y="4000500"/>
          <p14:tracePt t="52221" x="6118225" y="4008438"/>
          <p14:tracePt t="52228" x="6134100" y="4008438"/>
          <p14:tracePt t="52236" x="6134100" y="4016375"/>
          <p14:tracePt t="52253" x="6142038" y="4016375"/>
          <p14:tracePt t="52270" x="6156325" y="4016375"/>
          <p14:tracePt t="52348" x="6164263" y="4016375"/>
          <p14:tracePt t="52356" x="6164263" y="4022725"/>
          <p14:tracePt t="52420" x="6164263" y="4030663"/>
          <p14:tracePt t="52428" x="6164263" y="4046538"/>
          <p14:tracePt t="52436" x="6164263" y="4060825"/>
          <p14:tracePt t="52453" x="6164263" y="4084638"/>
          <p14:tracePt t="52470" x="6164263" y="4098925"/>
          <p14:tracePt t="52486" x="6164263" y="4106863"/>
          <p14:tracePt t="52503" x="6164263" y="4122738"/>
          <p14:tracePt t="52520" x="6164263" y="4144963"/>
          <p14:tracePt t="52537" x="6164263" y="4160838"/>
          <p14:tracePt t="52553" x="6164263" y="4183063"/>
          <p14:tracePt t="52571" x="6164263" y="4213225"/>
          <p14:tracePt t="52588" x="6172200" y="4244975"/>
          <p14:tracePt t="52603" x="6172200" y="4267200"/>
          <p14:tracePt t="52620" x="6180138" y="4289425"/>
          <p14:tracePt t="52637" x="6180138" y="4313238"/>
          <p14:tracePt t="52654" x="6194425" y="4365625"/>
          <p14:tracePt t="52670" x="6194425" y="4411663"/>
          <p14:tracePt t="52687" x="6210300" y="4457700"/>
          <p14:tracePt t="52704" x="6210300" y="4518025"/>
          <p14:tracePt t="52720" x="6218238" y="4572000"/>
          <p14:tracePt t="52723" x="6218238" y="4594225"/>
          <p14:tracePt t="52737" x="6218238" y="4618038"/>
          <p14:tracePt t="52754" x="6218238" y="4670425"/>
          <p14:tracePt t="52771" x="6218238" y="4754563"/>
          <p14:tracePt t="52787" x="6218238" y="4816475"/>
          <p14:tracePt t="52804" x="6218238" y="4868863"/>
          <p14:tracePt t="52821" x="6210300" y="4914900"/>
          <p14:tracePt t="52837" x="6194425" y="4968875"/>
          <p14:tracePt t="52854" x="6188075" y="4999038"/>
          <p14:tracePt t="52872" x="6180138" y="5013325"/>
          <p14:tracePt t="52887" x="6172200" y="5029200"/>
          <p14:tracePt t="52904" x="6156325" y="5051425"/>
          <p14:tracePt t="52921" x="6134100" y="5083175"/>
          <p14:tracePt t="52938" x="6111875" y="5105400"/>
          <p14:tracePt t="52955" x="6080125" y="5159375"/>
          <p14:tracePt t="52971" x="6065838" y="5173663"/>
          <p14:tracePt t="52988" x="6057900" y="5181600"/>
          <p14:tracePt t="53004" x="6042025" y="5189538"/>
          <p14:tracePt t="53108" x="6042025" y="5197475"/>
          <p14:tracePt t="53340" x="6049963" y="5197475"/>
          <p14:tracePt t="53348" x="6057900" y="5197475"/>
          <p14:tracePt t="53356" x="6065838" y="5197475"/>
          <p14:tracePt t="53372" x="6096000" y="5197475"/>
          <p14:tracePt t="53389" x="6134100" y="5197475"/>
          <p14:tracePt t="53405" x="6164263" y="5197475"/>
          <p14:tracePt t="53422" x="6202363" y="5181600"/>
          <p14:tracePt t="53439" x="6240463" y="5173663"/>
          <p14:tracePt t="53455" x="6256338" y="5173663"/>
          <p14:tracePt t="53472" x="6256338" y="5165725"/>
          <p14:tracePt t="55556" x="6302375" y="5165725"/>
          <p14:tracePt t="55564" x="6370638" y="5127625"/>
          <p14:tracePt t="55572" x="6454775" y="5105400"/>
          <p14:tracePt t="55580" x="6561138" y="5083175"/>
          <p14:tracePt t="55594" x="6705600" y="5037138"/>
          <p14:tracePt t="55611" x="7208838" y="4937125"/>
          <p14:tracePt t="55627" x="7589838" y="4868863"/>
          <p14:tracePt t="55644" x="7878763" y="4784725"/>
          <p14:tracePt t="55661" x="8047038" y="4724400"/>
          <p14:tracePt t="55677" x="8145463" y="4708525"/>
          <p14:tracePt t="55694" x="8237538" y="4678363"/>
          <p14:tracePt t="55711" x="8283575" y="4664075"/>
          <p14:tracePt t="55727" x="8328025" y="4648200"/>
          <p14:tracePt t="55744" x="8366125" y="4632325"/>
          <p14:tracePt t="55761" x="8382000" y="4625975"/>
          <p14:tracePt t="55778" x="8389938" y="4625975"/>
          <p14:tracePt t="55811" x="8404225" y="4618038"/>
          <p14:tracePt t="56164" x="8389938" y="4618038"/>
          <p14:tracePt t="56172" x="8297863" y="4602163"/>
          <p14:tracePt t="56181" x="8169275" y="4579938"/>
          <p14:tracePt t="56195" x="7818438" y="4525963"/>
          <p14:tracePt t="56212" x="7475538" y="4473575"/>
          <p14:tracePt t="56229" x="7192963" y="4419600"/>
          <p14:tracePt t="56245" x="7040563" y="4397375"/>
          <p14:tracePt t="56262" x="6950075" y="4389438"/>
          <p14:tracePt t="56279" x="6918325" y="4389438"/>
          <p14:tracePt t="56604" x="6888163" y="4381500"/>
          <p14:tracePt t="56612" x="6850063" y="4351338"/>
          <p14:tracePt t="56620" x="6804025" y="4327525"/>
          <p14:tracePt t="56630" x="6759575" y="4297363"/>
          <p14:tracePt t="56646" x="6651625" y="4229100"/>
          <p14:tracePt t="56663" x="6515100" y="4122738"/>
          <p14:tracePt t="56681" x="6378575" y="4016375"/>
          <p14:tracePt t="56696" x="6226175" y="3902075"/>
          <p14:tracePt t="56713" x="6088063" y="3794125"/>
          <p14:tracePt t="56732" x="5935663" y="3649663"/>
          <p14:tracePt t="56747" x="5829300" y="3559175"/>
          <p14:tracePt t="56763" x="5730875" y="3482975"/>
          <p14:tracePt t="56780" x="5646738" y="3390900"/>
          <p14:tracePt t="56797" x="5578475" y="3292475"/>
          <p14:tracePt t="56813" x="5502275" y="3208338"/>
          <p14:tracePt t="56830" x="5448300" y="3140075"/>
          <p14:tracePt t="56847" x="5402263" y="3055938"/>
          <p14:tracePt t="56863" x="5356225" y="2963863"/>
          <p14:tracePt t="56880" x="5326063" y="2917825"/>
          <p14:tracePt t="56897" x="5295900" y="2865438"/>
          <p14:tracePt t="56914" x="5280025" y="2797175"/>
          <p14:tracePt t="56931" x="5241925" y="2659063"/>
          <p14:tracePt t="56947" x="5211763" y="2552700"/>
          <p14:tracePt t="56965" x="5159375" y="2430463"/>
          <p14:tracePt t="56980" x="5121275" y="2316163"/>
          <p14:tracePt t="56997" x="5083175" y="2209800"/>
          <p14:tracePt t="57014" x="5029200" y="2087563"/>
          <p14:tracePt t="57030" x="4968875" y="1958975"/>
          <p14:tracePt t="57047" x="4899025" y="1820863"/>
          <p14:tracePt t="57064" x="4838700" y="1706563"/>
          <p14:tracePt t="57081" x="4784725" y="1608138"/>
          <p14:tracePt t="57097" x="4762500" y="1562100"/>
          <p14:tracePt t="57114" x="4724400" y="1470025"/>
          <p14:tracePt t="57131" x="4686300" y="1363663"/>
          <p14:tracePt t="57147" x="4664075" y="1317625"/>
          <p14:tracePt t="57164" x="4648200" y="1287463"/>
          <p14:tracePt t="57181" x="4632325" y="1241425"/>
          <p14:tracePt t="57198" x="4618038" y="1211263"/>
          <p14:tracePt t="57214" x="4602163" y="1189038"/>
          <p14:tracePt t="57231" x="4594225" y="1173163"/>
          <p14:tracePt t="57248" x="4587875" y="1165225"/>
          <p14:tracePt t="57264" x="4579938" y="1158875"/>
          <p14:tracePt t="57298" x="4572000" y="1143000"/>
          <p14:tracePt t="57451" x="4564063" y="1143000"/>
          <p14:tracePt t="57460" x="4556125" y="1158875"/>
          <p14:tracePt t="57468" x="4556125" y="1165225"/>
          <p14:tracePt t="57482" x="4549775" y="1181100"/>
          <p14:tracePt t="57499" x="4511675" y="1265238"/>
          <p14:tracePt t="57515" x="4511675" y="1325563"/>
          <p14:tracePt t="57532" x="4511675" y="1431925"/>
          <p14:tracePt t="57548" x="4541838" y="1546225"/>
          <p14:tracePt t="57565" x="4594225" y="1706563"/>
          <p14:tracePt t="57582" x="4664075" y="1866900"/>
          <p14:tracePt t="57598" x="4762500" y="2035175"/>
          <p14:tracePt t="57615" x="4822825" y="2171700"/>
          <p14:tracePt t="57632" x="4860925" y="2255838"/>
          <p14:tracePt t="57649" x="4906963" y="2324100"/>
          <p14:tracePt t="57665" x="4930775" y="2362200"/>
          <p14:tracePt t="57682" x="4975225" y="2408238"/>
          <p14:tracePt t="57699" x="5037138" y="2484438"/>
          <p14:tracePt t="57715" x="5097463" y="2544763"/>
          <p14:tracePt t="57732" x="5135563" y="2582863"/>
          <p14:tracePt t="57749" x="5173663" y="2606675"/>
          <p14:tracePt t="57766" x="5197475" y="2620963"/>
          <p14:tracePt t="57782" x="5211763" y="2628900"/>
          <p14:tracePt t="57799" x="5227638" y="2636838"/>
          <p14:tracePt t="57816" x="5241925" y="2651125"/>
          <p14:tracePt t="57832" x="5280025" y="2667000"/>
          <p14:tracePt t="57849" x="5311775" y="2697163"/>
          <p14:tracePt t="57866" x="5356225" y="2727325"/>
          <p14:tracePt t="57883" x="5440363" y="2811463"/>
          <p14:tracePt t="57899" x="5508625" y="2879725"/>
          <p14:tracePt t="57916" x="5562600" y="2949575"/>
          <p14:tracePt t="57933" x="5616575" y="3017838"/>
          <p14:tracePt t="57949" x="5654675" y="3078163"/>
          <p14:tracePt t="57966" x="5699125" y="3146425"/>
          <p14:tracePt t="57983" x="5730875" y="3216275"/>
          <p14:tracePt t="58000" x="5783263" y="3284538"/>
          <p14:tracePt t="58016" x="5837238" y="3368675"/>
          <p14:tracePt t="58033" x="5889625" y="3451225"/>
          <p14:tracePt t="58051" x="5921375" y="3513138"/>
          <p14:tracePt t="58067" x="5927725" y="3521075"/>
          <p14:tracePt t="58083" x="5935663" y="3535363"/>
          <p14:tracePt t="58100" x="5935663" y="3543300"/>
          <p14:tracePt t="58116" x="5943600" y="3543300"/>
          <p14:tracePt t="58484" x="5943600" y="3551238"/>
          <p14:tracePt t="58492" x="5943600" y="3559175"/>
          <p14:tracePt t="58501" x="5943600" y="3573463"/>
          <p14:tracePt t="58517" x="5959475" y="3611563"/>
          <p14:tracePt t="58534" x="5965825" y="3635375"/>
          <p14:tracePt t="58551" x="5989638" y="3673475"/>
          <p14:tracePt t="58567" x="6011863" y="3711575"/>
          <p14:tracePt t="58584" x="6035675" y="3741738"/>
          <p14:tracePt t="58601" x="6049963" y="3756025"/>
          <p14:tracePt t="58618" x="6057900" y="3771900"/>
          <p14:tracePt t="58651" x="6057900" y="3787775"/>
          <p14:tracePt t="58668" x="6065838" y="3802063"/>
          <p14:tracePt t="58684" x="6073775" y="3802063"/>
          <p14:tracePt t="58701" x="6073775" y="3810000"/>
          <p14:tracePt t="58718" x="6073775" y="3817938"/>
          <p14:tracePt t="58734" x="6073775" y="3825875"/>
          <p14:tracePt t="58751" x="6080125" y="3832225"/>
          <p14:tracePt t="58768" x="6080125" y="3840163"/>
          <p14:tracePt t="58788" x="6088063" y="3848100"/>
          <p14:tracePt t="58804" x="6088063" y="3856038"/>
          <p14:tracePt t="58818" x="6096000" y="3863975"/>
          <p14:tracePt t="58836" x="6096000" y="3870325"/>
          <p14:tracePt t="58868" x="6096000" y="3878263"/>
          <p14:tracePt t="58876" x="6096000" y="3886200"/>
          <p14:tracePt t="58900" x="6103938" y="3894138"/>
          <p14:tracePt t="58932" x="6103938" y="3908425"/>
          <p14:tracePt t="58947" x="6103938" y="3924300"/>
          <p14:tracePt t="58956" x="6111875" y="3932238"/>
          <p14:tracePt t="58964" x="6111875" y="3940175"/>
          <p14:tracePt t="58972" x="6111875" y="3946525"/>
          <p14:tracePt t="58985" x="6111875" y="3954463"/>
          <p14:tracePt t="59002" x="6118225" y="3984625"/>
          <p14:tracePt t="59019" x="6118225" y="4030663"/>
          <p14:tracePt t="59035" x="6126163" y="4060825"/>
          <p14:tracePt t="59052" x="6134100" y="4098925"/>
          <p14:tracePt t="59069" x="6134100" y="4122738"/>
          <p14:tracePt t="59085" x="6134100" y="4137025"/>
          <p14:tracePt t="59102" x="6134100" y="4144963"/>
          <p14:tracePt t="59119" x="6142038" y="4152900"/>
          <p14:tracePt t="59436" x="6149975" y="4160838"/>
          <p14:tracePt t="59444" x="6202363" y="4160838"/>
          <p14:tracePt t="59453" x="6278563" y="4160838"/>
          <p14:tracePt t="59470" x="6607175" y="4160838"/>
          <p14:tracePt t="59486" x="7002463" y="4168775"/>
          <p14:tracePt t="59503" x="7277100" y="4168775"/>
          <p14:tracePt t="59521" x="7467600" y="4168775"/>
          <p14:tracePt t="59536" x="7658100" y="4168775"/>
          <p14:tracePt t="59553" x="7962900" y="4137025"/>
          <p14:tracePt t="59570" x="8275638" y="4092575"/>
          <p14:tracePt t="59587" x="8572500" y="4054475"/>
          <p14:tracePt t="59603" x="8747125" y="4030663"/>
          <p14:tracePt t="59620" x="8877300" y="4016375"/>
          <p14:tracePt t="59637" x="8991600" y="3992563"/>
          <p14:tracePt t="59653" x="9121775" y="3970338"/>
          <p14:tracePt t="59670" x="9174163" y="3970338"/>
          <p14:tracePt t="59687" x="9204325" y="3962400"/>
          <p14:tracePt t="59703" x="9236075" y="3954463"/>
          <p14:tracePt t="59720" x="9250363" y="3946525"/>
          <p14:tracePt t="59737" x="9258300" y="3946525"/>
          <p14:tracePt t="59836" x="9266238" y="3946525"/>
          <p14:tracePt t="62196" x="9274175" y="3946525"/>
          <p14:tracePt t="63203" x="9266238" y="3946525"/>
          <p14:tracePt t="63212" x="9242425" y="3946525"/>
          <p14:tracePt t="63220" x="9220200" y="3946525"/>
          <p14:tracePt t="63228" x="9204325" y="3946525"/>
          <p14:tracePt t="63245" x="9166225" y="3946525"/>
          <p14:tracePt t="63262" x="9151938" y="3946525"/>
          <p14:tracePt t="63278" x="9128125" y="3946525"/>
          <p14:tracePt t="63295" x="9113838" y="3946525"/>
          <p14:tracePt t="63312" x="9090025" y="3946525"/>
          <p14:tracePt t="63329" x="9075738" y="3946525"/>
          <p14:tracePt t="63345" x="9051925" y="3946525"/>
          <p14:tracePt t="63362" x="9029700" y="3946525"/>
          <p14:tracePt t="63379" x="9007475" y="3946525"/>
          <p14:tracePt t="63395" x="8999538" y="3946525"/>
          <p14:tracePt t="63412" x="8983663" y="3946525"/>
          <p14:tracePt t="63429" x="8961438" y="3946525"/>
          <p14:tracePt t="63446" x="8945563" y="3946525"/>
          <p14:tracePt t="63462" x="8931275" y="3946525"/>
          <p14:tracePt t="63479" x="8923338" y="3946525"/>
          <p14:tracePt t="63496" x="8915400" y="3940175"/>
          <p14:tracePt t="63512" x="8899525" y="3940175"/>
          <p14:tracePt t="63529" x="8893175" y="3940175"/>
          <p14:tracePt t="63700" x="8893175" y="3932238"/>
          <p14:tracePt t="63724" x="8877300" y="3932238"/>
          <p14:tracePt t="63740" x="8861425" y="3932238"/>
          <p14:tracePt t="63748" x="8855075" y="3932238"/>
          <p14:tracePt t="63756" x="8839200" y="3932238"/>
          <p14:tracePt t="63764" x="8823325" y="3932238"/>
          <p14:tracePt t="63780" x="8801100" y="3932238"/>
          <p14:tracePt t="63796" x="8770938" y="3932238"/>
          <p14:tracePt t="63813" x="8732838" y="3932238"/>
          <p14:tracePt t="63830" x="8716963" y="3932238"/>
          <p14:tracePt t="63846" x="8694738" y="3940175"/>
          <p14:tracePt t="63863" x="8678863" y="3940175"/>
          <p14:tracePt t="63880" x="8664575" y="3940175"/>
          <p14:tracePt t="63897" x="8664575" y="3946525"/>
          <p14:tracePt t="63913" x="8656638" y="3946525"/>
          <p14:tracePt t="63931" x="8640763" y="3946525"/>
          <p14:tracePt t="63947" x="8626475" y="3954463"/>
          <p14:tracePt t="63963" x="8610600" y="3962400"/>
          <p14:tracePt t="63980" x="8602663" y="3962400"/>
          <p14:tracePt t="63997" x="8594725" y="3962400"/>
          <p14:tracePt t="64015" x="8564563" y="3962400"/>
          <p14:tracePt t="64030" x="8534400" y="3970338"/>
          <p14:tracePt t="64047" x="8488363" y="3978275"/>
          <p14:tracePt t="64064" x="8458200" y="3978275"/>
          <p14:tracePt t="64080" x="8428038" y="3984625"/>
          <p14:tracePt t="64097" x="8389938" y="3992563"/>
          <p14:tracePt t="64114" x="8321675" y="4000500"/>
          <p14:tracePt t="64131" x="8237538" y="4008438"/>
          <p14:tracePt t="64147" x="8183563" y="4008438"/>
          <p14:tracePt t="64164" x="8145463" y="4022725"/>
          <p14:tracePt t="64181" x="8093075" y="4030663"/>
          <p14:tracePt t="64197" x="8031163" y="4030663"/>
          <p14:tracePt t="64214" x="7993063" y="4038600"/>
          <p14:tracePt t="64231" x="7940675" y="4046538"/>
          <p14:tracePt t="64247" x="7864475" y="4054475"/>
          <p14:tracePt t="64264" x="7772400" y="4068763"/>
          <p14:tracePt t="64281" x="7688263" y="4076700"/>
          <p14:tracePt t="64299" x="7573963" y="4076700"/>
          <p14:tracePt t="64314" x="7527925" y="4076700"/>
          <p14:tracePt t="64333" x="7383463" y="4076700"/>
          <p14:tracePt t="64348" x="7285038" y="4076700"/>
          <p14:tracePt t="64364" x="7200900" y="4076700"/>
          <p14:tracePt t="64381" x="7116763" y="4076700"/>
          <p14:tracePt t="64398" x="7018338" y="4068763"/>
          <p14:tracePt t="64414" x="6888163" y="4060825"/>
          <p14:tracePt t="64431" x="6835775" y="4046538"/>
          <p14:tracePt t="64448" x="6751638" y="4030663"/>
          <p14:tracePt t="64465" x="6667500" y="4016375"/>
          <p14:tracePt t="64481" x="6599238" y="3992563"/>
          <p14:tracePt t="64498" x="6561138" y="3984625"/>
          <p14:tracePt t="64515" x="6537325" y="3978275"/>
          <p14:tracePt t="64531" x="6484938" y="3962400"/>
          <p14:tracePt t="64548" x="6423025" y="3946525"/>
          <p14:tracePt t="64565" x="6362700" y="3946525"/>
          <p14:tracePt t="64582" x="6256338" y="3924300"/>
          <p14:tracePt t="64598" x="6126163" y="3902075"/>
          <p14:tracePt t="64615" x="6027738" y="3878263"/>
          <p14:tracePt t="64632" x="5973763" y="3878263"/>
          <p14:tracePt t="64648" x="5935663" y="3870325"/>
          <p14:tracePt t="64665" x="5897563" y="3870325"/>
          <p14:tracePt t="64682" x="5859463" y="3863975"/>
          <p14:tracePt t="64699" x="5821363" y="3856038"/>
          <p14:tracePt t="64715" x="5768975" y="3848100"/>
          <p14:tracePt t="64732" x="5722938" y="3840163"/>
          <p14:tracePt t="64749" x="5684838" y="3832225"/>
          <p14:tracePt t="64765" x="5676900" y="3825875"/>
          <p14:tracePt t="64782" x="5654675" y="3825875"/>
          <p14:tracePt t="64799" x="5638800" y="3825875"/>
          <p14:tracePt t="64815" x="5622925" y="3817938"/>
          <p14:tracePt t="64832" x="5616575" y="3817938"/>
          <p14:tracePt t="64849" x="5608638" y="3817938"/>
          <p14:tracePt t="66140" x="5608638" y="3810000"/>
          <p14:tracePt t="67700" x="5622925" y="3802063"/>
          <p14:tracePt t="67708" x="5630863" y="3794125"/>
          <p14:tracePt t="67716" x="5630863" y="3779838"/>
          <p14:tracePt t="67724" x="5646738" y="3756025"/>
          <p14:tracePt t="67740" x="5654675" y="3717925"/>
          <p14:tracePt t="67756" x="5668963" y="3673475"/>
          <p14:tracePt t="67772" x="5668963" y="3635375"/>
          <p14:tracePt t="67789" x="5668963" y="3597275"/>
          <p14:tracePt t="67806" x="5668963" y="3559175"/>
          <p14:tracePt t="67822" x="5654675" y="3527425"/>
          <p14:tracePt t="67839" x="5630863" y="3467100"/>
          <p14:tracePt t="67856" x="5584825" y="3398838"/>
          <p14:tracePt t="67873" x="5508625" y="3344863"/>
          <p14:tracePt t="67889" x="5380038" y="3254375"/>
          <p14:tracePt t="67906" x="5334000" y="3230563"/>
          <p14:tracePt t="67923" x="5127625" y="3132138"/>
          <p14:tracePt t="67939" x="4549775" y="2903538"/>
          <p14:tracePt t="67956" x="4191000" y="2735263"/>
          <p14:tracePt t="67973" x="3749675" y="2568575"/>
          <p14:tracePt t="67990" x="3306763" y="2416175"/>
          <p14:tracePt t="68006" x="2911475" y="2301875"/>
          <p14:tracePt t="68023" x="2560638" y="2163763"/>
          <p14:tracePt t="68040" x="2239963" y="2049463"/>
          <p14:tracePt t="68056" x="2041525" y="1981200"/>
          <p14:tracePt t="68073" x="1889125" y="1920875"/>
          <p14:tracePt t="68090" x="1768475" y="1889125"/>
          <p14:tracePt t="68107" x="1616075" y="1836738"/>
          <p14:tracePt t="68123" x="1531938" y="1806575"/>
          <p14:tracePt t="68140" x="1409700" y="1722438"/>
          <p14:tracePt t="68156" x="1279525" y="1622425"/>
          <p14:tracePt t="68173" x="1135063" y="1501775"/>
          <p14:tracePt t="68190" x="930275" y="1349375"/>
          <p14:tracePt t="68207" x="762000" y="1211263"/>
          <p14:tracePt t="68223" x="625475" y="1104900"/>
          <p14:tracePt t="68240" x="517525" y="1028700"/>
          <p14:tracePt t="68257" x="479425" y="998538"/>
          <p14:tracePt t="68273" x="441325" y="968375"/>
          <p14:tracePt t="68290" x="419100" y="930275"/>
          <p14:tracePt t="68307" x="388938" y="868363"/>
          <p14:tracePt t="68324" x="381000" y="830263"/>
          <p14:tracePt t="68340" x="365125" y="808038"/>
          <p14:tracePt t="68357" x="365125" y="777875"/>
          <p14:tracePt t="68374" x="365125" y="762000"/>
          <p14:tracePt t="68390" x="365125" y="731838"/>
          <p14:tracePt t="68407" x="365125" y="701675"/>
          <p14:tracePt t="68424" x="365125" y="677863"/>
          <p14:tracePt t="68440" x="365125" y="639763"/>
          <p14:tracePt t="68457" x="365125" y="625475"/>
          <p14:tracePt t="68475" x="365125" y="571500"/>
          <p14:tracePt t="68491" x="365125" y="555625"/>
          <p14:tracePt t="68507" x="365125" y="549275"/>
          <p14:tracePt t="68524" x="365125" y="541338"/>
          <p14:tracePt t="68541" x="365125" y="525463"/>
          <p14:tracePt t="68557" x="365125" y="511175"/>
          <p14:tracePt t="68574" x="365125" y="503238"/>
          <p14:tracePt t="68591" x="365125" y="495300"/>
          <p14:tracePt t="68628" x="365125" y="479425"/>
          <p14:tracePt t="68641" x="365125" y="473075"/>
          <p14:tracePt t="68658" x="365125" y="457200"/>
          <p14:tracePt t="68676" x="365125" y="449263"/>
          <p14:tracePt t="68692" x="365125" y="434975"/>
          <p14:tracePt t="68708" x="365125" y="427038"/>
          <p14:tracePt t="68724" x="365125" y="411163"/>
          <p14:tracePt t="68741" x="365125" y="403225"/>
          <p14:tracePt t="68760" x="365125" y="388938"/>
          <p14:tracePt t="68775" x="365125" y="365125"/>
          <p14:tracePt t="68791" x="350838" y="342900"/>
          <p14:tracePt t="68808" x="334963" y="3270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96825"/>
            <a:ext cx="12194627" cy="51611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49"/>
    </mc:Choice>
    <mc:Fallback>
      <p:transition spd="slow" advTm="109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6" x="122238" y="358775"/>
          <p14:tracePt t="413" x="250825" y="517525"/>
          <p14:tracePt t="430" x="403225" y="669925"/>
          <p14:tracePt t="447" x="563563" y="830263"/>
          <p14:tracePt t="463" x="746125" y="974725"/>
          <p14:tracePt t="481" x="1082675" y="1227138"/>
          <p14:tracePt t="497" x="1470025" y="1554163"/>
          <p14:tracePt t="514" x="1981200" y="1973263"/>
          <p14:tracePt t="531" x="2765425" y="2506663"/>
          <p14:tracePt t="547" x="3184525" y="2811463"/>
          <p14:tracePt t="564" x="3459163" y="3025775"/>
          <p14:tracePt t="580" x="3741738" y="3222625"/>
          <p14:tracePt t="597" x="4030663" y="3421063"/>
          <p14:tracePt t="614" x="4305300" y="3597275"/>
          <p14:tracePt t="630" x="4549775" y="3749675"/>
          <p14:tracePt t="647" x="4808538" y="3870325"/>
          <p14:tracePt t="664" x="4975225" y="3954463"/>
          <p14:tracePt t="681" x="5143500" y="4022725"/>
          <p14:tracePt t="697" x="5280025" y="4084638"/>
          <p14:tracePt t="714" x="5440363" y="4160838"/>
          <p14:tracePt t="731" x="5622925" y="4244975"/>
          <p14:tracePt t="747" x="5745163" y="4289425"/>
          <p14:tracePt t="764" x="5845175" y="4335463"/>
          <p14:tracePt t="781" x="5989638" y="4389438"/>
          <p14:tracePt t="799" x="6126163" y="4457700"/>
          <p14:tracePt t="814" x="6370638" y="4564063"/>
          <p14:tracePt t="831" x="6781800" y="4724400"/>
          <p14:tracePt t="848" x="6994525" y="4822825"/>
          <p14:tracePt t="864" x="7208838" y="4922838"/>
          <p14:tracePt t="881" x="7375525" y="4999038"/>
          <p14:tracePt t="898" x="7505700" y="5051425"/>
          <p14:tracePt t="915" x="7696200" y="5135563"/>
          <p14:tracePt t="931" x="7794625" y="5173663"/>
          <p14:tracePt t="948" x="7886700" y="5219700"/>
          <p14:tracePt t="965" x="7985125" y="5249863"/>
          <p14:tracePt t="981" x="8077200" y="5280025"/>
          <p14:tracePt t="998" x="8169275" y="5311775"/>
          <p14:tracePt t="1015" x="8259763" y="5326063"/>
          <p14:tracePt t="1031" x="8374063" y="5356225"/>
          <p14:tracePt t="1048" x="8518525" y="5402263"/>
          <p14:tracePt t="1065" x="8694738" y="5440363"/>
          <p14:tracePt t="1081" x="8869363" y="5470525"/>
          <p14:tracePt t="1099" x="9151938" y="5478463"/>
          <p14:tracePt t="1115" x="9418638" y="5440363"/>
          <p14:tracePt t="1133" x="9685338" y="5341938"/>
          <p14:tracePt t="1148" x="9890125" y="5249863"/>
          <p14:tracePt t="1165" x="10004425" y="5165725"/>
          <p14:tracePt t="1182" x="10088563" y="5097463"/>
          <p14:tracePt t="1198" x="10134600" y="5037138"/>
          <p14:tracePt t="1215" x="10202863" y="4922838"/>
          <p14:tracePt t="1232" x="10226675" y="4822825"/>
          <p14:tracePt t="1249" x="10264775" y="4594225"/>
          <p14:tracePt t="1265" x="10279063" y="4441825"/>
          <p14:tracePt t="1282" x="10279063" y="4327525"/>
          <p14:tracePt t="1299" x="10309225" y="4191000"/>
          <p14:tracePt t="1315" x="10325100" y="4114800"/>
          <p14:tracePt t="1332" x="10333038" y="4068763"/>
          <p14:tracePt t="1349" x="10340975" y="4030663"/>
          <p14:tracePt t="1365" x="10340975" y="4022725"/>
          <p14:tracePt t="17196" x="10340975" y="4016375"/>
          <p14:tracePt t="17596" x="10355263" y="4046538"/>
          <p14:tracePt t="17604" x="10379075" y="4130675"/>
          <p14:tracePt t="17612" x="10409238" y="4213225"/>
          <p14:tracePt t="17620" x="10439400" y="4297363"/>
          <p14:tracePt t="17637" x="10493375" y="4495800"/>
          <p14:tracePt t="17654" x="10591800" y="4830763"/>
          <p14:tracePt t="17670" x="10698163" y="5127625"/>
          <p14:tracePt t="17687" x="10790238" y="5341938"/>
          <p14:tracePt t="17704" x="10850563" y="5478463"/>
          <p14:tracePt t="17720" x="10912475" y="5592763"/>
          <p14:tracePt t="17737" x="10956925" y="5668963"/>
          <p14:tracePt t="17754" x="11026775" y="5761038"/>
          <p14:tracePt t="17771" x="11155363" y="5913438"/>
          <p14:tracePt t="17788" x="11231563" y="6011863"/>
          <p14:tracePt t="17804" x="11345863" y="6111875"/>
          <p14:tracePt t="17821" x="11476038" y="6194425"/>
          <p14:tracePt t="17838" x="11636375" y="6270625"/>
          <p14:tracePt t="17854" x="11803063" y="6316663"/>
          <p14:tracePt t="17871" x="11979275" y="6324600"/>
          <p14:tracePt t="17887" x="12093575" y="6324600"/>
          <p14:tracePt t="17904" x="12138025" y="6324600"/>
          <p14:tracePt t="17921" x="12145963" y="6316663"/>
          <p14:tracePt t="17938" x="12153900" y="6278563"/>
          <p14:tracePt t="17955" x="12115800" y="6096000"/>
          <p14:tracePt t="17971" x="11947525" y="5883275"/>
          <p14:tracePt t="17988" x="11803063" y="5745163"/>
          <p14:tracePt t="18004" x="11704638" y="5668963"/>
          <p14:tracePt t="18021" x="11658600" y="5638800"/>
          <p14:tracePt t="18038" x="11650663" y="5630863"/>
          <p14:tracePt t="18244" x="11642725" y="5630863"/>
          <p14:tracePt t="18252" x="11636375" y="5630863"/>
          <p14:tracePt t="18268" x="11628438" y="5630863"/>
          <p14:tracePt t="18748" x="11620500" y="5630863"/>
          <p14:tracePt t="19068" x="11612563" y="5638800"/>
          <p14:tracePt t="19108" x="11612563" y="5646738"/>
          <p14:tracePt t="19236" x="11612563" y="5654675"/>
          <p14:tracePt t="19244" x="11612563" y="5661025"/>
          <p14:tracePt t="19260" x="11604625" y="5668963"/>
          <p14:tracePt t="19468" x="11604625" y="5684838"/>
          <p14:tracePt t="19476" x="11598275" y="5684838"/>
          <p14:tracePt t="23044" x="11598275" y="5692775"/>
          <p14:tracePt t="23052" x="11590338" y="5707063"/>
          <p14:tracePt t="23060" x="11582400" y="5707063"/>
          <p14:tracePt t="23068" x="11582400" y="5715000"/>
          <p14:tracePt t="23084" x="11566525" y="5715000"/>
          <p14:tracePt t="23100" x="11560175" y="5722938"/>
          <p14:tracePt t="23644" x="11552238" y="5722938"/>
          <p14:tracePt t="28548" x="11498263" y="5722938"/>
          <p14:tracePt t="28556" x="11414125" y="5722938"/>
          <p14:tracePt t="28565" x="11315700" y="5722938"/>
          <p14:tracePt t="28579" x="11209338" y="5707063"/>
          <p14:tracePt t="28596" x="10874375" y="5630863"/>
          <p14:tracePt t="28613" x="10706100" y="5584825"/>
          <p14:tracePt t="28629" x="10614025" y="5554663"/>
          <p14:tracePt t="28646" x="10561638" y="5540375"/>
          <p14:tracePt t="28716" x="10553700" y="5540375"/>
          <p14:tracePt t="28724" x="10531475" y="5540375"/>
          <p14:tracePt t="28732" x="10515600" y="5540375"/>
          <p14:tracePt t="28747" x="10499725" y="5540375"/>
          <p14:tracePt t="28764" x="10447338" y="5516563"/>
          <p14:tracePt t="28780" x="10431463" y="5516563"/>
          <p14:tracePt t="28796" x="10417175" y="5508625"/>
          <p14:tracePt t="28813" x="10401300" y="5508625"/>
          <p14:tracePt t="28847" x="10393363" y="5508625"/>
          <p14:tracePt t="28865" x="10379075" y="5508625"/>
          <p14:tracePt t="28880" x="10355263" y="5508625"/>
          <p14:tracePt t="28897" x="10340975" y="5508625"/>
          <p14:tracePt t="28913" x="10333038" y="5508625"/>
          <p14:tracePt t="28947" x="10294938" y="5508625"/>
          <p14:tracePt t="28963" x="10226675" y="5508625"/>
          <p14:tracePt t="28980" x="10134600" y="5508625"/>
          <p14:tracePt t="28997" x="10020300" y="5508625"/>
          <p14:tracePt t="29013" x="9898063" y="5508625"/>
          <p14:tracePt t="29030" x="9783763" y="5508625"/>
          <p14:tracePt t="29047" x="9685338" y="5508625"/>
          <p14:tracePt t="29064" x="9563100" y="5502275"/>
          <p14:tracePt t="29080" x="9426575" y="5502275"/>
          <p14:tracePt t="29097" x="9274175" y="5502275"/>
          <p14:tracePt t="29114" x="9105900" y="5502275"/>
          <p14:tracePt t="29131" x="8816975" y="5470525"/>
          <p14:tracePt t="29147" x="8716963" y="5470525"/>
          <p14:tracePt t="29164" x="8343900" y="5432425"/>
          <p14:tracePt t="29180" x="8031163" y="5394325"/>
          <p14:tracePt t="29197" x="7818438" y="5356225"/>
          <p14:tracePt t="29214" x="7581900" y="5318125"/>
          <p14:tracePt t="29231" x="7407275" y="5295900"/>
          <p14:tracePt t="29247" x="7261225" y="5280025"/>
          <p14:tracePt t="29264" x="7108825" y="5241925"/>
          <p14:tracePt t="29281" x="6942138" y="5197475"/>
          <p14:tracePt t="29297" x="6797675" y="5165725"/>
          <p14:tracePt t="29314" x="6683375" y="5135563"/>
          <p14:tracePt t="29331" x="6507163" y="5083175"/>
          <p14:tracePt t="29348" x="6346825" y="5029200"/>
          <p14:tracePt t="29364" x="6202363" y="4991100"/>
          <p14:tracePt t="29381" x="6011863" y="4937125"/>
          <p14:tracePt t="29399" x="5821363" y="4914900"/>
          <p14:tracePt t="29415" x="5676900" y="4892675"/>
          <p14:tracePt t="29431" x="5584825" y="4884738"/>
          <p14:tracePt t="29448" x="5516563" y="4868863"/>
          <p14:tracePt t="29465" x="5456238" y="4860925"/>
          <p14:tracePt t="29481" x="5418138" y="4846638"/>
          <p14:tracePt t="29498" x="5387975" y="4830763"/>
          <p14:tracePt t="29515" x="5341938" y="4816475"/>
          <p14:tracePt t="29531" x="5326063" y="4808538"/>
          <p14:tracePt t="29548" x="5318125" y="4800600"/>
          <p14:tracePt t="29636" x="5311775" y="4800600"/>
          <p14:tracePt t="100524" x="5318125" y="4800600"/>
          <p14:tracePt t="100532" x="5349875" y="4800600"/>
          <p14:tracePt t="100540" x="5410200" y="4808538"/>
          <p14:tracePt t="100548" x="5486400" y="4808538"/>
          <p14:tracePt t="100564" x="5616575" y="4808538"/>
          <p14:tracePt t="100581" x="5761038" y="4808538"/>
          <p14:tracePt t="100597" x="5851525" y="4816475"/>
          <p14:tracePt t="100614" x="5921375" y="4822825"/>
          <p14:tracePt t="100631" x="5981700" y="4830763"/>
          <p14:tracePt t="100647" x="6035675" y="4846638"/>
          <p14:tracePt t="100664" x="6096000" y="4846638"/>
          <p14:tracePt t="100681" x="6126163" y="4854575"/>
          <p14:tracePt t="100698" x="6142038" y="4860925"/>
          <p14:tracePt t="100835" x="6149975" y="4860925"/>
          <p14:tracePt t="102987" x="6088063" y="4830763"/>
          <p14:tracePt t="102995" x="5981700" y="4800600"/>
          <p14:tracePt t="103005" x="5761038" y="4746625"/>
          <p14:tracePt t="103020" x="5356225" y="4678363"/>
          <p14:tracePt t="103036" x="4960938" y="4618038"/>
          <p14:tracePt t="103053" x="4564063" y="4564063"/>
          <p14:tracePt t="103070" x="4275138" y="4518025"/>
          <p14:tracePt t="103086" x="4076700" y="4495800"/>
          <p14:tracePt t="103104" x="3924300" y="4449763"/>
          <p14:tracePt t="103120" x="3817938" y="4419600"/>
          <p14:tracePt t="103137" x="3725863" y="4397375"/>
          <p14:tracePt t="103153" x="3649663" y="4373563"/>
          <p14:tracePt t="103170" x="3565525" y="4359275"/>
          <p14:tracePt t="103187" x="3429000" y="4327525"/>
          <p14:tracePt t="103203" x="3322638" y="4313238"/>
          <p14:tracePt t="103220" x="3222625" y="4283075"/>
          <p14:tracePt t="103237" x="3140075" y="4259263"/>
          <p14:tracePt t="103255" x="3055938" y="4206875"/>
          <p14:tracePt t="103270" x="2955925" y="4130675"/>
          <p14:tracePt t="103287" x="2841625" y="4046538"/>
          <p14:tracePt t="103304" x="2751138" y="3978275"/>
          <p14:tracePt t="103320" x="2644775" y="3908425"/>
          <p14:tracePt t="103337" x="2522538" y="3817938"/>
          <p14:tracePt t="103354" x="2430463" y="3771900"/>
          <p14:tracePt t="103370" x="2392363" y="3749675"/>
          <p14:tracePt t="103387" x="2378075" y="3733800"/>
          <p14:tracePt t="103868" x="2354263" y="3703638"/>
          <p14:tracePt t="103876" x="2301875" y="3641725"/>
          <p14:tracePt t="103884" x="2239963" y="3559175"/>
          <p14:tracePt t="103892" x="2187575" y="3467100"/>
          <p14:tracePt t="103905" x="2133600" y="3375025"/>
          <p14:tracePt t="103922" x="2003425" y="3200400"/>
          <p14:tracePt t="103925" x="1951038" y="3140075"/>
          <p14:tracePt t="103940" x="1806575" y="2994025"/>
          <p14:tracePt t="103955" x="1684338" y="2887663"/>
          <p14:tracePt t="103972" x="1608138" y="2811463"/>
          <p14:tracePt t="103989" x="1554163" y="2727325"/>
          <p14:tracePt t="104005" x="1493838" y="2644775"/>
          <p14:tracePt t="104022" x="1447800" y="2574925"/>
          <p14:tracePt t="104039" x="1425575" y="2530475"/>
          <p14:tracePt t="104055" x="1417638" y="2506663"/>
          <p14:tracePt t="104072" x="1409700" y="2498725"/>
          <p14:tracePt t="104884" x="1401763" y="2492375"/>
          <p14:tracePt t="104948" x="1393825" y="2492375"/>
          <p14:tracePt t="104955" x="1387475" y="2492375"/>
          <p14:tracePt t="104964" x="1387475" y="2484438"/>
          <p14:tracePt t="104980" x="1379538" y="2476500"/>
          <p14:tracePt t="105115" x="1371600" y="2468563"/>
          <p14:tracePt t="105147" x="1363663" y="2468563"/>
          <p14:tracePt t="105155" x="1355725" y="2460625"/>
          <p14:tracePt t="105404" x="1355725" y="2454275"/>
          <p14:tracePt t="105420" x="1355725" y="2446338"/>
          <p14:tracePt t="105428" x="1355725" y="2438400"/>
          <p14:tracePt t="105452" x="1349375" y="2430463"/>
          <p14:tracePt t="105492" x="1349375" y="2422525"/>
          <p14:tracePt t="105516" x="1341438" y="2416175"/>
          <p14:tracePt t="105548" x="1341438" y="2408238"/>
          <p14:tracePt t="105564" x="1333500" y="2392363"/>
          <p14:tracePt t="105572" x="1325563" y="2392363"/>
          <p14:tracePt t="105580" x="1317625" y="2384425"/>
          <p14:tracePt t="105592" x="1317625" y="2378075"/>
          <p14:tracePt t="105609" x="1303338" y="2362200"/>
          <p14:tracePt t="105626" x="1295400" y="2346325"/>
          <p14:tracePt t="105643" x="1279525" y="2339975"/>
          <p14:tracePt t="105659" x="1249363" y="2293938"/>
          <p14:tracePt t="105676" x="1241425" y="2278063"/>
          <p14:tracePt t="105693" x="1203325" y="2247900"/>
          <p14:tracePt t="105709" x="1173163" y="2179638"/>
          <p14:tracePt t="105726" x="1143000" y="2111375"/>
          <p14:tracePt t="105744" x="1112838" y="2027238"/>
          <p14:tracePt t="105759" x="1074738" y="1951038"/>
          <p14:tracePt t="105776" x="1058863" y="1882775"/>
          <p14:tracePt t="105793" x="1036638" y="1820863"/>
          <p14:tracePt t="105811" x="1020763" y="1744663"/>
          <p14:tracePt t="105827" x="990600" y="1660525"/>
          <p14:tracePt t="105843" x="960438" y="1584325"/>
          <p14:tracePt t="105860" x="944563" y="1508125"/>
          <p14:tracePt t="105876" x="930275" y="1447800"/>
          <p14:tracePt t="105893" x="914400" y="1393825"/>
          <p14:tracePt t="105910" x="898525" y="1333500"/>
          <p14:tracePt t="105926" x="868363" y="1287463"/>
          <p14:tracePt t="105943" x="860425" y="1227138"/>
          <p14:tracePt t="105960" x="846138" y="1189038"/>
          <p14:tracePt t="105977" x="838200" y="1150938"/>
          <p14:tracePt t="105993" x="822325" y="1112838"/>
          <p14:tracePt t="106010" x="822325" y="1089025"/>
          <p14:tracePt t="106027" x="815975" y="1082675"/>
          <p14:tracePt t="106043" x="808038" y="1074738"/>
          <p14:tracePt t="106060" x="808038" y="1066800"/>
          <p14:tracePt t="106077" x="808038" y="1058863"/>
          <p14:tracePt t="106093" x="808038" y="1044575"/>
          <p14:tracePt t="106110" x="808038" y="1036638"/>
          <p14:tracePt t="106127" x="800100" y="1020763"/>
          <p14:tracePt t="106144" x="792163" y="1006475"/>
          <p14:tracePt t="106160" x="784225" y="974725"/>
          <p14:tracePt t="106177" x="762000" y="952500"/>
          <p14:tracePt t="106194" x="739775" y="914400"/>
          <p14:tracePt t="106211" x="715963" y="884238"/>
          <p14:tracePt t="106227" x="677863" y="822325"/>
          <p14:tracePt t="106244" x="655638" y="808038"/>
          <p14:tracePt t="106260" x="639763" y="777875"/>
          <p14:tracePt t="106277" x="631825" y="769938"/>
          <p14:tracePt t="106294" x="625475" y="746125"/>
          <p14:tracePt t="106311" x="617538" y="715963"/>
          <p14:tracePt t="106327" x="617538" y="708025"/>
          <p14:tracePt t="106344" x="609600" y="685800"/>
          <p14:tracePt t="106361" x="609600" y="655638"/>
          <p14:tracePt t="106377" x="601663" y="601663"/>
          <p14:tracePt t="106394" x="593725" y="541338"/>
          <p14:tracePt t="106411" x="593725" y="487363"/>
          <p14:tracePt t="106428" x="587375" y="465138"/>
          <p14:tracePt t="106444" x="587375" y="427038"/>
          <p14:tracePt t="106463" x="587375" y="403225"/>
          <p14:tracePt t="106478" x="579438" y="388938"/>
          <p14:tracePt t="106556" x="579438" y="381000"/>
          <p14:tracePt t="106564" x="555625" y="388938"/>
          <p14:tracePt t="106572" x="549275" y="419100"/>
          <p14:tracePt t="106580" x="549275" y="449263"/>
          <p14:tracePt t="106595" x="571500" y="663575"/>
          <p14:tracePt t="106611" x="746125" y="884238"/>
          <p14:tracePt t="106628" x="1173163" y="1203325"/>
          <p14:tracePt t="106645" x="1973263" y="1706563"/>
          <p14:tracePt t="106661" x="3094038" y="2400300"/>
          <p14:tracePt t="106678" x="3717925" y="2987675"/>
          <p14:tracePt t="106716" x="3717925" y="3009900"/>
          <p14:tracePt t="107099" x="3717925" y="2994025"/>
          <p14:tracePt t="107107" x="3717925" y="2971800"/>
          <p14:tracePt t="107147" x="3687763" y="2941638"/>
          <p14:tracePt t="107155" x="3673475" y="2925763"/>
          <p14:tracePt t="107180" x="3665538" y="2925763"/>
          <p14:tracePt t="107204" x="3573463" y="2879725"/>
          <p14:tracePt t="107212" x="3032125" y="2667000"/>
          <p14:tracePt t="107220" x="2484438" y="2590800"/>
          <p14:tracePt t="107230" x="2011363" y="2476500"/>
          <p14:tracePt t="107246" x="1143000" y="2201863"/>
          <p14:tracePt t="107263" x="473075" y="1965325"/>
          <p14:tracePt t="107280" x="0" y="1752600"/>
          <p14:tracePt t="107296" x="0" y="1600200"/>
          <p14:tracePt t="107313" x="0" y="1524000"/>
          <p14:tracePt t="107330" x="0" y="1501775"/>
          <p14:tracePt t="107347" x="0" y="1493838"/>
          <p14:tracePt t="107419" x="0" y="1463675"/>
          <p14:tracePt t="107427" x="0" y="1439863"/>
          <p14:tracePt t="107436" x="0" y="1409700"/>
          <p14:tracePt t="107447" x="0" y="1387475"/>
          <p14:tracePt t="107463" x="0" y="1355725"/>
          <p14:tracePt t="107480" x="0" y="1349375"/>
          <p14:tracePt t="107497" x="0" y="1317625"/>
          <p14:tracePt t="107513" x="0" y="1279525"/>
          <p14:tracePt t="107530" x="0" y="1257300"/>
          <p14:tracePt t="107547" x="0" y="1235075"/>
          <p14:tracePt t="107564" x="0" y="1219200"/>
          <p14:tracePt t="107580" x="0" y="1196975"/>
          <p14:tracePt t="107597" x="0" y="1150938"/>
          <p14:tracePt t="107614" x="0" y="1120775"/>
          <p14:tracePt t="107630" x="0" y="1096963"/>
          <p14:tracePt t="107647" x="0" y="1066800"/>
          <p14:tracePt t="107664" x="0" y="1044575"/>
          <p14:tracePt t="107682" x="0" y="1028700"/>
          <p14:tracePt t="107714" x="0" y="1012825"/>
          <p14:tracePt t="107731" x="0" y="968375"/>
          <p14:tracePt t="107747" x="0" y="936625"/>
          <p14:tracePt t="107764" x="0" y="906463"/>
          <p14:tracePt t="107781" x="0" y="884238"/>
          <p14:tracePt t="107797" x="0" y="854075"/>
          <p14:tracePt t="107814" x="0" y="830263"/>
          <p14:tracePt t="107831" x="0" y="800100"/>
          <p14:tracePt t="107848" x="0" y="754063"/>
          <p14:tracePt t="107864" x="0" y="685800"/>
          <p14:tracePt t="107881" x="0" y="647700"/>
          <p14:tracePt t="107898" x="0" y="631825"/>
          <p14:tracePt t="107915" x="0" y="601663"/>
          <p14:tracePt t="107931" x="0" y="549275"/>
          <p14:tracePt t="107948" x="0" y="441325"/>
          <p14:tracePt t="107965" x="0" y="373063"/>
          <p14:tracePt t="107981" x="0" y="30480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77" y="0"/>
            <a:ext cx="899524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4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64"/>
    </mc:Choice>
    <mc:Fallback>
      <p:transition spd="slow" advTm="90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" x="212725" y="381000"/>
          <p14:tracePt t="236" x="479425" y="617538"/>
          <p14:tracePt t="253" x="677863" y="777875"/>
          <p14:tracePt t="269" x="815975" y="930275"/>
          <p14:tracePt t="286" x="944563" y="1074738"/>
          <p14:tracePt t="303" x="1058863" y="1227138"/>
          <p14:tracePt t="320" x="1165225" y="1379538"/>
          <p14:tracePt t="336" x="1249363" y="1501775"/>
          <p14:tracePt t="353" x="1325563" y="1608138"/>
          <p14:tracePt t="370" x="1439863" y="1752600"/>
          <p14:tracePt t="387" x="1546225" y="1858963"/>
          <p14:tracePt t="403" x="1622425" y="1951038"/>
          <p14:tracePt t="420" x="1706563" y="2057400"/>
          <p14:tracePt t="437" x="1798638" y="2141538"/>
          <p14:tracePt t="453" x="1912938" y="2247900"/>
          <p14:tracePt t="470" x="2041525" y="2346325"/>
          <p14:tracePt t="487" x="2163763" y="2430463"/>
          <p14:tracePt t="505" x="2247900" y="2522538"/>
          <p14:tracePt t="520" x="2339975" y="2598738"/>
          <p14:tracePt t="537" x="2454275" y="2697163"/>
          <p14:tracePt t="554" x="2620963" y="2835275"/>
          <p14:tracePt t="570" x="2797175" y="2955925"/>
          <p14:tracePt t="588" x="3055938" y="3108325"/>
          <p14:tracePt t="604" x="3382963" y="3322638"/>
          <p14:tracePt t="620" x="3603625" y="3429000"/>
          <p14:tracePt t="638" x="3733800" y="3489325"/>
          <p14:tracePt t="654" x="3870325" y="3543300"/>
          <p14:tracePt t="671" x="3946525" y="3573463"/>
          <p14:tracePt t="687" x="4022725" y="3611563"/>
          <p14:tracePt t="704" x="4076700" y="3619500"/>
          <p14:tracePt t="721" x="4114800" y="3627438"/>
          <p14:tracePt t="738" x="4137025" y="3627438"/>
          <p14:tracePt t="754" x="4160838" y="3627438"/>
          <p14:tracePt t="771" x="4168775" y="3627438"/>
          <p14:tracePt t="17123" x="4175125" y="3635375"/>
          <p14:tracePt t="19467" x="4183063" y="3635375"/>
          <p14:tracePt t="28074" x="4213225" y="3551238"/>
          <p14:tracePt t="28082" x="4289425" y="3284538"/>
          <p14:tracePt t="28090" x="4373563" y="3009900"/>
          <p14:tracePt t="28101" x="4411663" y="2797175"/>
          <p14:tracePt t="28118" x="4487863" y="2293938"/>
          <p14:tracePt t="28135" x="4549775" y="1858963"/>
          <p14:tracePt t="28151" x="4618038" y="1638300"/>
          <p14:tracePt t="28168" x="4686300" y="1539875"/>
          <p14:tracePt t="28185" x="4694238" y="1524000"/>
          <p14:tracePt t="28626" x="4640263" y="1524000"/>
          <p14:tracePt t="28634" x="4564063" y="1562100"/>
          <p14:tracePt t="28642" x="4457700" y="1608138"/>
          <p14:tracePt t="28652" x="4343400" y="1660525"/>
          <p14:tracePt t="28669" x="4137025" y="1798638"/>
          <p14:tracePt t="28686" x="3954463" y="1973263"/>
          <p14:tracePt t="28703" x="3756025" y="2163763"/>
          <p14:tracePt t="28719" x="3589338" y="2316163"/>
          <p14:tracePt t="28736" x="3451225" y="2430463"/>
          <p14:tracePt t="28753" x="3330575" y="2506663"/>
          <p14:tracePt t="28770" x="3216275" y="2560638"/>
          <p14:tracePt t="28786" x="3132138" y="2590800"/>
          <p14:tracePt t="28803" x="3078163" y="2613025"/>
          <p14:tracePt t="28819" x="2987675" y="2636838"/>
          <p14:tracePt t="28836" x="2873375" y="2659063"/>
          <p14:tracePt t="28853" x="2713038" y="2674938"/>
          <p14:tracePt t="28870" x="2536825" y="2697163"/>
          <p14:tracePt t="28887" x="2400300" y="2713038"/>
          <p14:tracePt t="28903" x="2316163" y="2720975"/>
          <p14:tracePt t="28920" x="2278063" y="2735263"/>
          <p14:tracePt t="28937" x="2255838" y="2735263"/>
          <p14:tracePt t="28954" x="2225675" y="2743200"/>
          <p14:tracePt t="28970" x="2187575" y="2743200"/>
          <p14:tracePt t="28987" x="2149475" y="2743200"/>
          <p14:tracePt t="29003" x="2111375" y="2743200"/>
          <p14:tracePt t="29020" x="2065338" y="2743200"/>
          <p14:tracePt t="29037" x="2049463" y="2743200"/>
          <p14:tracePt t="29053" x="2035175" y="2743200"/>
          <p14:tracePt t="29070" x="2027238" y="2743200"/>
          <p14:tracePt t="29087" x="2011363" y="2743200"/>
          <p14:tracePt t="29103" x="1989138" y="2743200"/>
          <p14:tracePt t="29120" x="1981200" y="2743200"/>
          <p14:tracePt t="29137" x="1965325" y="2743200"/>
          <p14:tracePt t="29154" x="1920875" y="2743200"/>
          <p14:tracePt t="29170" x="1844675" y="2713038"/>
          <p14:tracePt t="29188" x="1744663" y="2697163"/>
          <p14:tracePt t="29204" x="1654175" y="2682875"/>
          <p14:tracePt t="29220" x="1608138" y="2651125"/>
          <p14:tracePt t="29237" x="1570038" y="2644775"/>
          <p14:tracePt t="29254" x="1562100" y="2636838"/>
          <p14:tracePt t="29287" x="1546225" y="2620963"/>
          <p14:tracePt t="29304" x="1531938" y="2613025"/>
          <p14:tracePt t="29321" x="1516063" y="2590800"/>
          <p14:tracePt t="29338" x="1501775" y="2568575"/>
          <p14:tracePt t="30266" x="1501775" y="2560638"/>
          <p14:tracePt t="30282" x="1508125" y="2560638"/>
          <p14:tracePt t="30291" x="1539875" y="2552700"/>
          <p14:tracePt t="30298" x="1584325" y="2522538"/>
          <p14:tracePt t="30307" x="1630363" y="2492375"/>
          <p14:tracePt t="30323" x="1698625" y="2446338"/>
          <p14:tracePt t="30340" x="1730375" y="2430463"/>
          <p14:tracePt t="30474" x="1736725" y="2422525"/>
          <p14:tracePt t="30619" x="1744663" y="2422525"/>
          <p14:tracePt t="30627" x="1760538" y="2416175"/>
          <p14:tracePt t="30635" x="1798638" y="2384425"/>
          <p14:tracePt t="30643" x="1812925" y="2362200"/>
          <p14:tracePt t="30658" x="1836738" y="2332038"/>
          <p14:tracePt t="30674" x="1858963" y="2301875"/>
          <p14:tracePt t="30691" x="1889125" y="2278063"/>
          <p14:tracePt t="30707" x="1912938" y="2232025"/>
          <p14:tracePt t="30724" x="1927225" y="2201863"/>
          <p14:tracePt t="30741" x="1951038" y="2155825"/>
          <p14:tracePt t="30757" x="1973263" y="2117725"/>
          <p14:tracePt t="30775" x="1989138" y="2087563"/>
          <p14:tracePt t="30791" x="2003425" y="2057400"/>
          <p14:tracePt t="30808" x="2011363" y="2035175"/>
          <p14:tracePt t="30824" x="2035175" y="1989138"/>
          <p14:tracePt t="30841" x="2057400" y="1943100"/>
          <p14:tracePt t="30858" x="2065338" y="1882775"/>
          <p14:tracePt t="30874" x="2087563" y="1828800"/>
          <p14:tracePt t="30891" x="2095500" y="1774825"/>
          <p14:tracePt t="30908" x="2111375" y="1722438"/>
          <p14:tracePt t="30925" x="2117725" y="1676400"/>
          <p14:tracePt t="30941" x="2117725" y="1660525"/>
          <p14:tracePt t="30958" x="2117725" y="1646238"/>
          <p14:tracePt t="30991" x="2117725" y="1630363"/>
          <p14:tracePt t="31008" x="2117725" y="1592263"/>
          <p14:tracePt t="31025" x="2111375" y="1577975"/>
          <p14:tracePt t="31042" x="2095500" y="1554163"/>
          <p14:tracePt t="31060" x="2095500" y="1546225"/>
          <p14:tracePt t="31075" x="2087563" y="1546225"/>
          <p14:tracePt t="31092" x="2079625" y="1539875"/>
          <p14:tracePt t="31170" x="2073275" y="1539875"/>
          <p14:tracePt t="31250" x="2049463" y="1539875"/>
          <p14:tracePt t="31259" x="2011363" y="1554163"/>
          <p14:tracePt t="31267" x="1965325" y="1577975"/>
          <p14:tracePt t="31275" x="1920875" y="1600200"/>
          <p14:tracePt t="31292" x="1851025" y="1630363"/>
          <p14:tracePt t="31309" x="1812925" y="1654175"/>
          <p14:tracePt t="31325" x="1760538" y="1684338"/>
          <p14:tracePt t="31342" x="1736725" y="1698625"/>
          <p14:tracePt t="31359" x="1714500" y="1714500"/>
          <p14:tracePt t="31376" x="1706563" y="1722438"/>
          <p14:tracePt t="31392" x="1698625" y="1722438"/>
          <p14:tracePt t="31428" x="1692275" y="1730375"/>
          <p14:tracePt t="35963" x="1692275" y="1736725"/>
          <p14:tracePt t="36067" x="1692275" y="1760538"/>
          <p14:tracePt t="36074" x="1684338" y="1798638"/>
          <p14:tracePt t="36087" x="1676400" y="1836738"/>
          <p14:tracePt t="36103" x="1676400" y="1866900"/>
          <p14:tracePt t="36120" x="1676400" y="1912938"/>
          <p14:tracePt t="36137" x="1676400" y="1935163"/>
          <p14:tracePt t="36154" x="1676400" y="1973263"/>
          <p14:tracePt t="36170" x="1676400" y="1989138"/>
          <p14:tracePt t="36187" x="1668463" y="2035175"/>
          <p14:tracePt t="36203" x="1668463" y="2103438"/>
          <p14:tracePt t="36220" x="1668463" y="2155825"/>
          <p14:tracePt t="36237" x="1668463" y="2201863"/>
          <p14:tracePt t="36254" x="1668463" y="2255838"/>
          <p14:tracePt t="36270" x="1676400" y="2301875"/>
          <p14:tracePt t="36287" x="1684338" y="2339975"/>
          <p14:tracePt t="36304" x="1684338" y="2370138"/>
          <p14:tracePt t="36320" x="1706563" y="2416175"/>
          <p14:tracePt t="36338" x="1722438" y="2506663"/>
          <p14:tracePt t="36354" x="1744663" y="2574925"/>
          <p14:tracePt t="36371" x="1760538" y="2644775"/>
          <p14:tracePt t="36388" x="1768475" y="2697163"/>
          <p14:tracePt t="36404" x="1782763" y="2743200"/>
          <p14:tracePt t="36421" x="1798638" y="2797175"/>
          <p14:tracePt t="36437" x="1820863" y="2841625"/>
          <p14:tracePt t="36454" x="1836738" y="2903538"/>
          <p14:tracePt t="36471" x="1858963" y="2979738"/>
          <p14:tracePt t="36488" x="1874838" y="3040063"/>
          <p14:tracePt t="36505" x="1889125" y="3086100"/>
          <p14:tracePt t="36508" x="1897063" y="3108325"/>
          <p14:tracePt t="36521" x="1905000" y="3124200"/>
          <p14:tracePt t="36538" x="1912938" y="3162300"/>
          <p14:tracePt t="36554" x="1912938" y="3192463"/>
          <p14:tracePt t="36571" x="1927225" y="3222625"/>
          <p14:tracePt t="36588" x="1935163" y="3260725"/>
          <p14:tracePt t="36604" x="1958975" y="3298825"/>
          <p14:tracePt t="36621" x="1958975" y="3322638"/>
          <p14:tracePt t="36638" x="1965325" y="3330575"/>
          <p14:tracePt t="36655" x="1973263" y="3344863"/>
          <p14:tracePt t="36671" x="1981200" y="3368675"/>
          <p14:tracePt t="36688" x="1981200" y="3382963"/>
          <p14:tracePt t="36705" x="2003425" y="3406775"/>
          <p14:tracePt t="36722" x="2019300" y="3451225"/>
          <p14:tracePt t="36738" x="2035175" y="3475038"/>
          <p14:tracePt t="36755" x="2057400" y="3521075"/>
          <p14:tracePt t="36772" x="2065338" y="3527425"/>
          <p14:tracePt t="36788" x="2065338" y="3543300"/>
          <p14:tracePt t="36805" x="2073275" y="3551238"/>
          <p14:tracePt t="36838" x="2073275" y="3559175"/>
          <p14:tracePt t="36855" x="2073275" y="3565525"/>
          <p14:tracePt t="36872" x="2073275" y="3589338"/>
          <p14:tracePt t="36888" x="2073275" y="3619500"/>
          <p14:tracePt t="36906" x="2041525" y="3717925"/>
          <p14:tracePt t="36922" x="2011363" y="3771900"/>
          <p14:tracePt t="36939" x="1965325" y="3817938"/>
          <p14:tracePt t="36955" x="1927225" y="3863975"/>
          <p14:tracePt t="36972" x="1897063" y="3878263"/>
          <p14:tracePt t="36989" x="1844675" y="3878263"/>
          <p14:tracePt t="37005" x="1836738" y="3878263"/>
          <p14:tracePt t="37099" x="1828800" y="3878263"/>
          <p14:tracePt t="37108" x="1806575" y="3878263"/>
          <p14:tracePt t="37139" x="1790700" y="3878263"/>
          <p14:tracePt t="37147" x="1752600" y="3878263"/>
          <p14:tracePt t="37156" x="1714500" y="3878263"/>
          <p14:tracePt t="37194" x="1698625" y="3878263"/>
          <p14:tracePt t="37218" x="1692275" y="3878263"/>
          <p14:tracePt t="37226" x="1676400" y="3870325"/>
          <p14:tracePt t="37234" x="1654175" y="3863975"/>
          <p14:tracePt t="37242" x="1646238" y="3863975"/>
          <p14:tracePt t="37256" x="1638300" y="3863975"/>
          <p14:tracePt t="37273" x="1622425" y="3856038"/>
          <p14:tracePt t="37342" x="1668463" y="3856038"/>
          <p14:tracePt t="37356" x="1836738" y="3856038"/>
          <p14:tracePt t="37373" x="2065338" y="3886200"/>
          <p14:tracePt t="37389" x="2324100" y="3908425"/>
          <p14:tracePt t="37406" x="2697163" y="3970338"/>
          <p14:tracePt t="37432" x="3314700" y="4060825"/>
          <p14:tracePt t="37440" x="3573463" y="4092575"/>
          <p14:tracePt t="37457" x="4137025" y="4198938"/>
          <p14:tracePt t="37474" x="5013325" y="4221163"/>
          <p14:tracePt t="37490" x="5494338" y="4221163"/>
          <p14:tracePt t="37507" x="5875338" y="4259263"/>
          <p14:tracePt t="37523" x="6172200" y="4259263"/>
          <p14:tracePt t="37540" x="6362700" y="4259263"/>
          <p14:tracePt t="37557" x="6553200" y="4267200"/>
          <p14:tracePt t="37573" x="6675438" y="4275138"/>
          <p14:tracePt t="37590" x="6835775" y="4297363"/>
          <p14:tracePt t="37607" x="7002463" y="4313238"/>
          <p14:tracePt t="37623" x="7162800" y="4335463"/>
          <p14:tracePt t="37640" x="7315200" y="4359275"/>
          <p14:tracePt t="37657" x="7451725" y="4373563"/>
          <p14:tracePt t="37674" x="7597775" y="4397375"/>
          <p14:tracePt t="37702" x="7726363" y="4397375"/>
          <p14:tracePt t="37708" x="7802563" y="4403725"/>
          <p14:tracePt t="37724" x="7924800" y="4419600"/>
          <p14:tracePt t="37740" x="8061325" y="4441825"/>
          <p14:tracePt t="37757" x="8229600" y="4465638"/>
          <p14:tracePt t="37774" x="8359775" y="4495800"/>
          <p14:tracePt t="37790" x="8474075" y="4511675"/>
          <p14:tracePt t="37807" x="8610600" y="4541838"/>
          <p14:tracePt t="37824" x="8716963" y="4572000"/>
          <p14:tracePt t="37852" x="8809038" y="4579938"/>
          <p14:tracePt t="37874" x="8809038" y="4587875"/>
          <p14:tracePt t="37891" x="8809038" y="4632325"/>
          <p14:tracePt t="38122" x="8694738" y="4625975"/>
          <p14:tracePt t="38130" x="8670925" y="4618038"/>
          <p14:tracePt t="38171" x="8626475" y="4579938"/>
          <p14:tracePt t="38179" x="8588375" y="4556125"/>
          <p14:tracePt t="38187" x="8580438" y="4541838"/>
          <p14:tracePt t="38202" x="8580438" y="4533900"/>
          <p14:tracePt t="38211" x="8580438" y="4518025"/>
          <p14:tracePt t="38225" x="8618538" y="4511675"/>
          <p14:tracePt t="38242" x="8931275" y="4457700"/>
          <p14:tracePt t="38258" x="9280525" y="4457700"/>
          <p14:tracePt t="38275" x="9677400" y="4457700"/>
          <p14:tracePt t="38292" x="10180638" y="4435475"/>
          <p14:tracePt t="38308" x="10752138" y="4403725"/>
          <p14:tracePt t="38326" x="11185525" y="4403725"/>
          <p14:tracePt t="38342" x="11498263" y="4351338"/>
          <p14:tracePt t="38359" x="11680825" y="4321175"/>
          <p14:tracePt t="38375" x="11780838" y="4297363"/>
          <p14:tracePt t="38392" x="11864975" y="4267200"/>
          <p14:tracePt t="38409" x="11903075" y="4251325"/>
          <p14:tracePt t="38426" x="11917363" y="4244975"/>
          <p14:tracePt t="41394" x="11909425" y="4244975"/>
          <p14:tracePt t="41403" x="11841163" y="4206875"/>
          <p14:tracePt t="41411" x="11696700" y="4130675"/>
          <p14:tracePt t="41419" x="11414125" y="3970338"/>
          <p14:tracePt t="41432" x="11147425" y="3817938"/>
          <p14:tracePt t="41450" x="10409238" y="3360738"/>
          <p14:tracePt t="41466" x="9212263" y="2689225"/>
          <p14:tracePt t="41483" x="8466138" y="2286000"/>
          <p14:tracePt t="41499" x="7947025" y="2073275"/>
          <p14:tracePt t="41517" x="7756525" y="1951038"/>
          <p14:tracePt t="41533" x="7696200" y="1905000"/>
          <p14:tracePt t="41691" x="7680325" y="1897063"/>
          <p14:tracePt t="41698" x="7666038" y="1866900"/>
          <p14:tracePt t="41707" x="7635875" y="1820863"/>
          <p14:tracePt t="41717" x="7612063" y="1760538"/>
          <p14:tracePt t="41733" x="7566025" y="1646238"/>
          <p14:tracePt t="41750" x="7521575" y="1524000"/>
          <p14:tracePt t="41767" x="7483475" y="1401763"/>
          <p14:tracePt t="41783" x="7445375" y="1325563"/>
          <p14:tracePt t="41800" x="7429500" y="1273175"/>
          <p14:tracePt t="41817" x="7421563" y="1257300"/>
          <p14:tracePt t="42034" x="7429500" y="1257300"/>
          <p14:tracePt t="42042" x="7445375" y="1265238"/>
          <p14:tracePt t="42051" x="7467600" y="1265238"/>
          <p14:tracePt t="42067" x="7521575" y="1279525"/>
          <p14:tracePt t="42084" x="7650163" y="1311275"/>
          <p14:tracePt t="42101" x="7832725" y="1341438"/>
          <p14:tracePt t="42117" x="8039100" y="1387475"/>
          <p14:tracePt t="42134" x="8229600" y="1425575"/>
          <p14:tracePt t="42151" x="8442325" y="1470025"/>
          <p14:tracePt t="42167" x="8626475" y="1531938"/>
          <p14:tracePt t="42184" x="8763000" y="1554163"/>
          <p14:tracePt t="42201" x="8877300" y="1570038"/>
          <p14:tracePt t="42218" x="9029700" y="1616075"/>
          <p14:tracePt t="42234" x="9105900" y="1630363"/>
          <p14:tracePt t="42252" x="9174163" y="1646238"/>
          <p14:tracePt t="42268" x="9220200" y="1654175"/>
          <p14:tracePt t="42284" x="9266238" y="1668463"/>
          <p14:tracePt t="42301" x="9304338" y="1676400"/>
          <p14:tracePt t="42318" x="9350375" y="1692275"/>
          <p14:tracePt t="42335" x="9410700" y="1698625"/>
          <p14:tracePt t="42351" x="9471025" y="1714500"/>
          <p14:tracePt t="42368" x="9525000" y="1722438"/>
          <p14:tracePt t="42385" x="9617075" y="1736725"/>
          <p14:tracePt t="42401" x="9715500" y="1744663"/>
          <p14:tracePt t="42418" x="9791700" y="1760538"/>
          <p14:tracePt t="42435" x="9852025" y="1782763"/>
          <p14:tracePt t="42451" x="9928225" y="1798638"/>
          <p14:tracePt t="42468" x="10004425" y="1828800"/>
          <p14:tracePt t="42485" x="10080625" y="1851025"/>
          <p14:tracePt t="42502" x="10112375" y="1858963"/>
          <p14:tracePt t="42518" x="10164763" y="1866900"/>
          <p14:tracePt t="42536" x="10233025" y="1882775"/>
          <p14:tracePt t="42552" x="10302875" y="1905000"/>
          <p14:tracePt t="42568" x="10355263" y="1912938"/>
          <p14:tracePt t="42585" x="10393363" y="1927225"/>
          <p14:tracePt t="42602" x="10447338" y="1943100"/>
          <p14:tracePt t="42619" x="10477500" y="1951038"/>
          <p14:tracePt t="42635" x="10499725" y="1951038"/>
          <p14:tracePt t="42652" x="10523538" y="1951038"/>
          <p14:tracePt t="42669" x="10545763" y="1951038"/>
          <p14:tracePt t="42685" x="10561638" y="1958975"/>
          <p14:tracePt t="42702" x="10591800" y="1965325"/>
          <p14:tracePt t="42719" x="10621963" y="1973263"/>
          <p14:tracePt t="42735" x="10668000" y="1981200"/>
          <p14:tracePt t="42752" x="10752138" y="2003425"/>
          <p14:tracePt t="42769" x="10836275" y="2027238"/>
          <p14:tracePt t="42786" x="10988675" y="2065338"/>
          <p14:tracePt t="42802" x="11109325" y="2111375"/>
          <p14:tracePt t="42820" x="11171238" y="2125663"/>
          <p14:tracePt t="42836" x="11185525" y="2133600"/>
          <p14:tracePt t="43635" x="11185525" y="2141538"/>
          <p14:tracePt t="43643" x="11179175" y="2149475"/>
          <p14:tracePt t="43715" x="11179175" y="2155825"/>
          <p14:tracePt t="43723" x="11179175" y="2163763"/>
          <p14:tracePt t="43731" x="11179175" y="2171700"/>
          <p14:tracePt t="43739" x="11163300" y="2187575"/>
          <p14:tracePt t="43754" x="11133138" y="2217738"/>
          <p14:tracePt t="43771" x="11102975" y="2239963"/>
          <p14:tracePt t="43788" x="11071225" y="2263775"/>
          <p14:tracePt t="43805" x="11026775" y="2293938"/>
          <p14:tracePt t="43821" x="10956925" y="2316163"/>
          <p14:tracePt t="43838" x="10888663" y="2354263"/>
          <p14:tracePt t="43855" x="10858500" y="2378075"/>
          <p14:tracePt t="43872" x="10836275" y="2400300"/>
          <p14:tracePt t="43888" x="10766425" y="2430463"/>
          <p14:tracePt t="43905" x="10714038" y="2468563"/>
          <p14:tracePt t="43922" x="10683875" y="2498725"/>
          <p14:tracePt t="43938" x="10645775" y="2530475"/>
          <p14:tracePt t="43955" x="10614025" y="2568575"/>
          <p14:tracePt t="43972" x="10583863" y="2606675"/>
          <p14:tracePt t="43988" x="10515600" y="2697163"/>
          <p14:tracePt t="44005" x="10477500" y="2743200"/>
          <p14:tracePt t="44022" x="10431463" y="2827338"/>
          <p14:tracePt t="44038" x="10363200" y="2917825"/>
          <p14:tracePt t="44055" x="10302875" y="3032125"/>
          <p14:tracePt t="44072" x="10218738" y="3162300"/>
          <p14:tracePt t="44088" x="10142538" y="3292475"/>
          <p14:tracePt t="44106" x="10066338" y="3467100"/>
          <p14:tracePt t="44122" x="10020300" y="3565525"/>
          <p14:tracePt t="44139" x="9982200" y="3641725"/>
          <p14:tracePt t="44156" x="9966325" y="3695700"/>
          <p14:tracePt t="44172" x="9959975" y="3725863"/>
          <p14:tracePt t="44189" x="9952038" y="3763963"/>
          <p14:tracePt t="44205" x="9952038" y="3794125"/>
          <p14:tracePt t="44222" x="9952038" y="3840163"/>
          <p14:tracePt t="44239" x="9952038" y="3886200"/>
          <p14:tracePt t="44255" x="9966325" y="3940175"/>
          <p14:tracePt t="44272" x="10004425" y="4046538"/>
          <p14:tracePt t="44289" x="10058400" y="4137025"/>
          <p14:tracePt t="44306" x="10112375" y="4237038"/>
          <p14:tracePt t="44322" x="10194925" y="4359275"/>
          <p14:tracePt t="44339" x="10233025" y="4411663"/>
          <p14:tracePt t="44356" x="10264775" y="4441825"/>
          <p14:tracePt t="44372" x="10279063" y="4457700"/>
          <p14:tracePt t="44389" x="10294938" y="4473575"/>
          <p14:tracePt t="44406" x="10317163" y="4503738"/>
          <p14:tracePt t="44423" x="10340975" y="4533900"/>
          <p14:tracePt t="44439" x="10371138" y="4564063"/>
          <p14:tracePt t="44456" x="10385425" y="4579938"/>
          <p14:tracePt t="44473" x="10401300" y="4594225"/>
          <p14:tracePt t="44490" x="10417175" y="4610100"/>
          <p14:tracePt t="44634" x="10431463" y="4610100"/>
          <p14:tracePt t="44643" x="10455275" y="4610100"/>
          <p14:tracePt t="44651" x="10477500" y="4610100"/>
          <p14:tracePt t="44659" x="10499725" y="4594225"/>
          <p14:tracePt t="44674" x="10545763" y="4572000"/>
          <p14:tracePt t="44690" x="10591800" y="4525963"/>
          <p14:tracePt t="44707" x="10637838" y="4473575"/>
          <p14:tracePt t="44723" x="10660063" y="4435475"/>
          <p14:tracePt t="44740" x="10675938" y="4397375"/>
          <p14:tracePt t="44757" x="10683875" y="4351338"/>
          <p14:tracePt t="44773" x="10698163" y="4297363"/>
          <p14:tracePt t="44790" x="10714038" y="4267200"/>
          <p14:tracePt t="44808" x="10728325" y="4237038"/>
          <p14:tracePt t="44824" x="10728325" y="4229100"/>
          <p14:tracePt t="44840" x="10736263" y="4213225"/>
          <p14:tracePt t="44859" x="10744200" y="4206875"/>
          <p14:tracePt t="44891" x="10744200" y="4198938"/>
          <p14:tracePt t="44898" x="10744200" y="4183063"/>
          <p14:tracePt t="44908" x="10752138" y="4168775"/>
          <p14:tracePt t="44924" x="10760075" y="4152900"/>
          <p14:tracePt t="44941" x="10760075" y="4144963"/>
          <p14:tracePt t="44957" x="10760075" y="4137025"/>
          <p14:tracePt t="45610" x="10752138" y="4137025"/>
          <p14:tracePt t="45619" x="10698163" y="4114800"/>
          <p14:tracePt t="45628" x="10621963" y="4076700"/>
          <p14:tracePt t="45642" x="10493375" y="4030663"/>
          <p14:tracePt t="45659" x="10393363" y="3992563"/>
          <p14:tracePt t="45676" x="10279063" y="3962400"/>
          <p14:tracePt t="45692" x="10194925" y="3940175"/>
          <p14:tracePt t="45709" x="10112375" y="3908425"/>
          <p14:tracePt t="45726" x="10058400" y="3902075"/>
          <p14:tracePt t="45742" x="9990138" y="3878263"/>
          <p14:tracePt t="45759" x="9913938" y="3856038"/>
          <p14:tracePt t="45776" x="9859963" y="3840163"/>
          <p14:tracePt t="45793" x="9783763" y="3817938"/>
          <p14:tracePt t="45810" x="9647238" y="3779838"/>
          <p14:tracePt t="45827" x="9555163" y="3756025"/>
          <p14:tracePt t="45843" x="9478963" y="3741738"/>
          <p14:tracePt t="45859" x="9394825" y="3725863"/>
          <p14:tracePt t="45876" x="9334500" y="3717925"/>
          <p14:tracePt t="45893" x="9258300" y="3711575"/>
          <p14:tracePt t="45910" x="9136063" y="3695700"/>
          <p14:tracePt t="45926" x="9021763" y="3679825"/>
          <p14:tracePt t="45943" x="8961438" y="3665538"/>
          <p14:tracePt t="45960" x="8907463" y="3657600"/>
          <p14:tracePt t="45976" x="8877300" y="3657600"/>
          <p14:tracePt t="45993" x="8861425" y="3657600"/>
          <p14:tracePt t="46010" x="8847138" y="3649663"/>
          <p14:tracePt t="46012" x="8839200" y="3649663"/>
          <p14:tracePt t="46027" x="8816975" y="3649663"/>
          <p14:tracePt t="46043" x="8778875" y="3641725"/>
          <p14:tracePt t="46060" x="8648700" y="3627438"/>
          <p14:tracePt t="46077" x="8389938" y="3627438"/>
          <p14:tracePt t="46093" x="7970838" y="3627438"/>
          <p14:tracePt t="46110" x="7658100" y="3635375"/>
          <p14:tracePt t="46127" x="7246938" y="3687763"/>
          <p14:tracePt t="46143" x="6980238" y="3733800"/>
          <p14:tracePt t="46160" x="6759575" y="3787775"/>
          <p14:tracePt t="46177" x="6545263" y="3840163"/>
          <p14:tracePt t="46194" x="5875338" y="4054475"/>
          <p14:tracePt t="46210" x="5341938" y="4289425"/>
          <p14:tracePt t="46229" x="4991100" y="4427538"/>
          <p14:tracePt t="46244" x="4816475" y="4503738"/>
          <p14:tracePt t="46260" x="4708525" y="4572000"/>
          <p14:tracePt t="46277" x="4686300" y="4594225"/>
          <p14:tracePt t="46294" x="4678363" y="4602163"/>
          <p14:tracePt t="46310" x="4678363" y="4610100"/>
          <p14:tracePt t="46327" x="4678363" y="4640263"/>
          <p14:tracePt t="46344" x="4670425" y="4686300"/>
          <p14:tracePt t="46361" x="4670425" y="4724400"/>
          <p14:tracePt t="46378" x="4656138" y="4746625"/>
          <p14:tracePt t="46394" x="4664075" y="4770438"/>
          <p14:tracePt t="46411" x="4708525" y="4800600"/>
          <p14:tracePt t="46427" x="4784725" y="4846638"/>
          <p14:tracePt t="46444" x="4906963" y="4906963"/>
          <p14:tracePt t="46461" x="5067300" y="4991100"/>
          <p14:tracePt t="46478" x="5273675" y="5075238"/>
          <p14:tracePt t="46494" x="5654675" y="5203825"/>
          <p14:tracePt t="46512" x="6065838" y="5303838"/>
          <p14:tracePt t="46515" x="6324600" y="5341938"/>
          <p14:tracePt t="46528" x="6607175" y="5394325"/>
          <p14:tracePt t="46544" x="7239000" y="5464175"/>
          <p14:tracePt t="46561" x="7848600" y="5432425"/>
          <p14:tracePt t="46578" x="8466138" y="5273675"/>
          <p14:tracePt t="46594" x="9364663" y="4968875"/>
          <p14:tracePt t="46611" x="9731375" y="4816475"/>
          <p14:tracePt t="46628" x="9936163" y="4724400"/>
          <p14:tracePt t="46645" x="10118725" y="4640263"/>
          <p14:tracePt t="46661" x="10302875" y="4525963"/>
          <p14:tracePt t="46678" x="10439400" y="4435475"/>
          <p14:tracePt t="46695" x="10537825" y="4343400"/>
          <p14:tracePt t="46711" x="10621963" y="4251325"/>
          <p14:tracePt t="46728" x="10660063" y="4206875"/>
          <p14:tracePt t="46745" x="10698163" y="4130675"/>
          <p14:tracePt t="46762" x="10721975" y="4030663"/>
          <p14:tracePt t="46778" x="10721975" y="3970338"/>
          <p14:tracePt t="46795" x="10721975" y="3940175"/>
          <p14:tracePt t="46812" x="10721975" y="3924300"/>
          <p14:tracePt t="46828" x="10721975" y="3916363"/>
          <p14:tracePt t="46845" x="10721975" y="3908425"/>
          <p14:tracePt t="46883" x="10721975" y="3902075"/>
          <p14:tracePt t="47010" x="10714038" y="3894138"/>
          <p14:tracePt t="47034" x="10706100" y="3886200"/>
          <p14:tracePt t="47042" x="10690225" y="3870325"/>
          <p14:tracePt t="47051" x="10675938" y="3863975"/>
          <p14:tracePt t="47062" x="10645775" y="3832225"/>
          <p14:tracePt t="47079" x="10569575" y="3802063"/>
          <p14:tracePt t="47096" x="10531475" y="3763963"/>
          <p14:tracePt t="47112" x="10507663" y="3763963"/>
          <p14:tracePt t="47129" x="10439400" y="3741738"/>
          <p14:tracePt t="47146" x="10417175" y="3733800"/>
          <p14:tracePt t="47162" x="10393363" y="3733800"/>
          <p14:tracePt t="47179" x="10379075" y="3733800"/>
          <p14:tracePt t="47274" x="10371138" y="3733800"/>
          <p14:tracePt t="47563" x="10371138" y="3703638"/>
          <p14:tracePt t="47570" x="10371138" y="3597275"/>
          <p14:tracePt t="47580" x="10379075" y="3513138"/>
          <p14:tracePt t="47597" x="10379075" y="3360738"/>
          <p14:tracePt t="47613" x="10355263" y="3254375"/>
          <p14:tracePt t="47630" x="10333038" y="3170238"/>
          <p14:tracePt t="47647" x="10302875" y="3086100"/>
          <p14:tracePt t="47664" x="10279063" y="3032125"/>
          <p14:tracePt t="47680" x="10271125" y="3025775"/>
          <p14:tracePt t="47698" x="10271125" y="3017838"/>
          <p14:tracePt t="47715" x="10271125" y="3009900"/>
          <p14:tracePt t="47970" x="10248900" y="3048000"/>
          <p14:tracePt t="47979" x="10194925" y="3124200"/>
          <p14:tracePt t="47987" x="10112375" y="3208338"/>
          <p14:tracePt t="47998" x="9982200" y="3368675"/>
          <p14:tracePt t="48014" x="9745663" y="3603625"/>
          <p14:tracePt t="48031" x="9471025" y="3886200"/>
          <p14:tracePt t="48048" x="9266238" y="4060825"/>
          <p14:tracePt t="48065" x="8801100" y="4419600"/>
          <p14:tracePt t="48082" x="8199438" y="4830763"/>
          <p14:tracePt t="48098" x="7832725" y="5113338"/>
          <p14:tracePt t="48115" x="7635875" y="5280025"/>
          <p14:tracePt t="48131" x="7505700" y="5394325"/>
          <p14:tracePt t="48148" x="7459663" y="5456238"/>
          <p14:tracePt t="48165" x="7445375" y="5494338"/>
          <p14:tracePt t="48181" x="7445375" y="5524500"/>
          <p14:tracePt t="48198" x="7445375" y="5578475"/>
          <p14:tracePt t="48215" x="7451725" y="5646738"/>
          <p14:tracePt t="48232" x="7483475" y="5722938"/>
          <p14:tracePt t="48248" x="7527925" y="5807075"/>
          <p14:tracePt t="48265" x="7612063" y="5927725"/>
          <p14:tracePt t="48282" x="7734300" y="6065838"/>
          <p14:tracePt t="48298" x="7940675" y="6240463"/>
          <p14:tracePt t="48315" x="8145463" y="6370638"/>
          <p14:tracePt t="48332" x="8321675" y="6492875"/>
          <p14:tracePt t="48349" x="8512175" y="6599238"/>
          <p14:tracePt t="48365" x="8632825" y="6675438"/>
          <p14:tracePt t="48382" x="8724900" y="6721475"/>
          <p14:tracePt t="48399" x="8785225" y="6743700"/>
          <p14:tracePt t="48415" x="8816975" y="6751638"/>
          <p14:tracePt t="48432" x="8831263" y="6751638"/>
          <p14:tracePt t="48449" x="8855075" y="6751638"/>
          <p14:tracePt t="48466" x="8893175" y="6759575"/>
          <p14:tracePt t="48482" x="8961438" y="6759575"/>
          <p14:tracePt t="48500" x="9007475" y="6759575"/>
          <p14:tracePt t="48516" x="9037638" y="6759575"/>
          <p14:tracePt t="48532" x="9067800" y="6759575"/>
          <p14:tracePt t="48549" x="9136063" y="6751638"/>
          <p14:tracePt t="48566" x="9204325" y="6705600"/>
          <p14:tracePt t="48582" x="9304338" y="6645275"/>
          <p14:tracePt t="48599" x="9394825" y="6583363"/>
          <p14:tracePt t="48616" x="9509125" y="6507163"/>
          <p14:tracePt t="48633" x="9601200" y="6454775"/>
          <p14:tracePt t="48650" x="9707563" y="6370638"/>
          <p14:tracePt t="48666" x="9753600" y="6340475"/>
          <p14:tracePt t="48668" x="9791700" y="6302375"/>
          <p14:tracePt t="48683" x="9867900" y="6248400"/>
          <p14:tracePt t="48699" x="9928225" y="6202363"/>
          <p14:tracePt t="48716" x="9966325" y="6172200"/>
          <p14:tracePt t="48733" x="9982200" y="6164263"/>
          <p14:tracePt t="48749" x="9990138" y="6164263"/>
          <p14:tracePt t="48810" x="9998075" y="6164263"/>
          <p14:tracePt t="48858" x="10004425" y="6164263"/>
          <p14:tracePt t="48868" x="10012363" y="6156325"/>
          <p14:tracePt t="48874" x="10020300" y="6156325"/>
          <p14:tracePt t="48883" x="10028238" y="6156325"/>
          <p14:tracePt t="48900" x="10066338" y="6149975"/>
          <p14:tracePt t="48917" x="10088563" y="6142038"/>
          <p14:tracePt t="48933" x="10112375" y="6142038"/>
          <p14:tracePt t="48952" x="10134600" y="6134100"/>
          <p14:tracePt t="48967" x="10188575" y="6126163"/>
          <p14:tracePt t="48983" x="10264775" y="6118225"/>
          <p14:tracePt t="49000" x="10317163" y="6111875"/>
          <p14:tracePt t="49017" x="10355263" y="6111875"/>
          <p14:tracePt t="49019" x="10371138" y="6111875"/>
          <p14:tracePt t="49035" x="10379075" y="6111875"/>
          <p14:tracePt t="49059" x="10385425" y="6103938"/>
          <p14:tracePt t="49068" x="10393363" y="6103938"/>
          <p14:tracePt t="49084" x="10417175" y="6096000"/>
          <p14:tracePt t="49100" x="10485438" y="6080125"/>
          <p14:tracePt t="49117" x="10645775" y="6019800"/>
          <p14:tracePt t="49134" x="10760075" y="5981700"/>
          <p14:tracePt t="49150" x="10850563" y="5943600"/>
          <p14:tracePt t="49167" x="10896600" y="5921375"/>
          <p14:tracePt t="49184" x="10918825" y="5913438"/>
          <p14:tracePt t="49201" x="10926763" y="5905500"/>
          <p14:tracePt t="49218" x="10942638" y="5897563"/>
          <p14:tracePt t="49234" x="10942638" y="5889625"/>
          <p14:tracePt t="49251" x="10972800" y="5845175"/>
          <p14:tracePt t="49267" x="10988675" y="5775325"/>
          <p14:tracePt t="49284" x="11010900" y="5684838"/>
          <p14:tracePt t="49301" x="11018838" y="5638800"/>
          <p14:tracePt t="49317" x="11026775" y="5592763"/>
          <p14:tracePt t="49334" x="11026775" y="5554663"/>
          <p14:tracePt t="49352" x="11002963" y="5532438"/>
          <p14:tracePt t="49368" x="10988675" y="5502275"/>
          <p14:tracePt t="49384" x="10964863" y="5478463"/>
          <p14:tracePt t="49401" x="10950575" y="5456238"/>
          <p14:tracePt t="49418" x="10926763" y="5418138"/>
          <p14:tracePt t="49434" x="10888663" y="5387975"/>
          <p14:tracePt t="49451" x="10828338" y="5341938"/>
          <p14:tracePt t="49468" x="10721975" y="5295900"/>
          <p14:tracePt t="49484" x="10660063" y="5249863"/>
          <p14:tracePt t="49501" x="10583863" y="5203825"/>
          <p14:tracePt t="49518" x="10537825" y="5173663"/>
          <p14:tracePt t="49535" x="10393363" y="5083175"/>
          <p14:tracePt t="49551" x="10156825" y="4983163"/>
          <p14:tracePt t="49568" x="9845675" y="4899025"/>
          <p14:tracePt t="49585" x="9509125" y="4846638"/>
          <p14:tracePt t="49602" x="8915400" y="4762500"/>
          <p14:tracePt t="49618" x="8420100" y="4702175"/>
          <p14:tracePt t="49636" x="7802563" y="4618038"/>
          <p14:tracePt t="49652" x="7261225" y="4533900"/>
          <p14:tracePt t="49668" x="6645275" y="4465638"/>
          <p14:tracePt t="49685" x="6088063" y="4389438"/>
          <p14:tracePt t="49702" x="5799138" y="4359275"/>
          <p14:tracePt t="49718" x="5715000" y="4359275"/>
          <p14:tracePt t="49735" x="5707063" y="4359275"/>
          <p14:tracePt t="49769" x="5783263" y="4397375"/>
          <p14:tracePt t="49785" x="5913438" y="4473575"/>
          <p14:tracePt t="49802" x="5965825" y="4503738"/>
          <p14:tracePt t="49994" x="6042025" y="4449763"/>
          <p14:tracePt t="50003" x="6103938" y="4427538"/>
          <p14:tracePt t="50010" x="6156325" y="4411663"/>
          <p14:tracePt t="50027" x="6164263" y="4403725"/>
          <p14:tracePt t="50036" x="6172200" y="4397375"/>
          <p14:tracePt t="50052" x="6172200" y="4373563"/>
          <p14:tracePt t="50086" x="6103938" y="4244975"/>
          <p14:tracePt t="50103" x="5965825" y="4144963"/>
          <p14:tracePt t="50121" x="5745163" y="4054475"/>
          <p14:tracePt t="50136" x="5334000" y="3894138"/>
          <p14:tracePt t="50153" x="4914900" y="3787775"/>
          <p14:tracePt t="50170" x="4175125" y="3603625"/>
          <p14:tracePt t="50186" x="3611563" y="3527425"/>
          <p14:tracePt t="50203" x="2949575" y="3398838"/>
          <p14:tracePt t="50220" x="2193925" y="3268663"/>
          <p14:tracePt t="50236" x="1736725" y="3178175"/>
          <p14:tracePt t="50253" x="1196975" y="3025775"/>
          <p14:tracePt t="50270" x="723900" y="2895600"/>
          <p14:tracePt t="50287" x="312738" y="2773363"/>
          <p14:tracePt t="50303" x="15875" y="2682875"/>
          <p14:tracePt t="50320" x="0" y="2644775"/>
          <p14:tracePt t="50337" x="0" y="2628900"/>
          <p14:tracePt t="50354" x="0" y="2582863"/>
          <p14:tracePt t="50370" x="0" y="2568575"/>
          <p14:tracePt t="50434" x="0" y="2560638"/>
          <p14:tracePt t="50491" x="0" y="2552700"/>
          <p14:tracePt t="50498" x="0" y="2530475"/>
          <p14:tracePt t="50507" x="0" y="2522538"/>
          <p14:tracePt t="50520" x="0" y="2514600"/>
          <p14:tracePt t="50538" x="0" y="2506663"/>
          <p14:tracePt t="50555" x="0" y="2498725"/>
          <p14:tracePt t="50570" x="0" y="2468563"/>
          <p14:tracePt t="50587" x="22225" y="2354263"/>
          <p14:tracePt t="50604" x="84138" y="2201863"/>
          <p14:tracePt t="50621" x="144463" y="2103438"/>
          <p14:tracePt t="50637" x="206375" y="2011363"/>
          <p14:tracePt t="50654" x="274638" y="1912938"/>
          <p14:tracePt t="50671" x="350838" y="1782763"/>
          <p14:tracePt t="50687" x="434975" y="1638300"/>
          <p14:tracePt t="50704" x="449263" y="1608138"/>
          <p14:tracePt t="50721" x="503238" y="1546225"/>
          <p14:tracePt t="50738" x="563563" y="1470025"/>
          <p14:tracePt t="50754" x="579438" y="1447800"/>
          <p14:tracePt t="50773" x="593725" y="1431925"/>
          <p14:tracePt t="50788" x="593725" y="1417638"/>
          <p14:tracePt t="50804" x="601663" y="1409700"/>
          <p14:tracePt t="50821" x="601663" y="1401763"/>
          <p14:tracePt t="50838" x="601663" y="1393825"/>
          <p14:tracePt t="50854" x="601663" y="1379538"/>
          <p14:tracePt t="50871" x="617538" y="1355725"/>
          <p14:tracePt t="50888" x="617538" y="1349375"/>
          <p14:tracePt t="50904" x="617538" y="1341438"/>
          <p14:tracePt t="50922" x="639763" y="1317625"/>
          <p14:tracePt t="50938" x="669925" y="1257300"/>
          <p14:tracePt t="50955" x="693738" y="1181100"/>
          <p14:tracePt t="50971" x="739775" y="1112838"/>
          <p14:tracePt t="50988" x="769938" y="1066800"/>
          <p14:tracePt t="51005" x="784225" y="1050925"/>
          <p14:tracePt t="51021" x="792163" y="1050925"/>
          <p14:tracePt t="51038" x="800100" y="1044575"/>
          <p14:tracePt t="51055" x="800100" y="1036638"/>
          <p14:tracePt t="51072" x="800100" y="1028700"/>
          <p14:tracePt t="51088" x="808038" y="1020763"/>
          <p14:tracePt t="51105" x="815975" y="1012825"/>
          <p14:tracePt t="51122" x="846138" y="990600"/>
          <p14:tracePt t="51138" x="846138" y="982663"/>
          <p14:tracePt t="51155" x="854075" y="974725"/>
          <p14:tracePt t="51172" x="868363" y="944563"/>
          <p14:tracePt t="51189" x="876300" y="914400"/>
          <p14:tracePt t="51205" x="892175" y="876300"/>
          <p14:tracePt t="51222" x="892175" y="854075"/>
          <p14:tracePt t="51239" x="898525" y="838200"/>
          <p14:tracePt t="51272" x="898525" y="815975"/>
          <p14:tracePt t="51289" x="898525" y="800100"/>
          <p14:tracePt t="51306" x="898525" y="769938"/>
          <p14:tracePt t="51322" x="898525" y="762000"/>
          <p14:tracePt t="51340" x="898525" y="746125"/>
          <p14:tracePt t="51356" x="898525" y="739775"/>
          <p14:tracePt t="51450" x="898525" y="731838"/>
          <p14:tracePt t="51459" x="898525" y="715963"/>
          <p14:tracePt t="51475" x="898525" y="708025"/>
          <p14:tracePt t="51491" x="898525" y="693738"/>
          <p14:tracePt t="51498" x="884238" y="677863"/>
          <p14:tracePt t="51515" x="868363" y="663575"/>
          <p14:tracePt t="51523" x="854075" y="655638"/>
          <p14:tracePt t="51539" x="822325" y="617538"/>
          <p14:tracePt t="51556" x="792163" y="593725"/>
          <p14:tracePt t="51573" x="754063" y="587375"/>
          <p14:tracePt t="51589" x="701675" y="549275"/>
          <p14:tracePt t="51606" x="601663" y="517525"/>
          <p14:tracePt t="51624" x="479425" y="495300"/>
          <p14:tracePt t="51640" x="388938" y="495300"/>
          <p14:tracePt t="51657" x="334963" y="495300"/>
          <p14:tracePt t="51673" x="320675" y="495300"/>
          <p14:tracePt t="53787" x="320675" y="511175"/>
          <p14:tracePt t="53795" x="334963" y="579438"/>
          <p14:tracePt t="53802" x="381000" y="663575"/>
          <p14:tracePt t="53811" x="434975" y="746125"/>
          <p14:tracePt t="53828" x="601663" y="1028700"/>
          <p14:tracePt t="53845" x="860425" y="1570038"/>
          <p14:tracePt t="53861" x="1112838" y="2087563"/>
          <p14:tracePt t="53878" x="1325563" y="2598738"/>
          <p14:tracePt t="53895" x="1431925" y="2887663"/>
          <p14:tracePt t="53912" x="1524000" y="3216275"/>
          <p14:tracePt t="53928" x="1592263" y="3421063"/>
          <p14:tracePt t="53946" x="1646238" y="3627438"/>
          <p14:tracePt t="53962" x="1668463" y="3703638"/>
          <p14:tracePt t="53978" x="1692275" y="3756025"/>
          <p14:tracePt t="53995" x="1698625" y="3771900"/>
          <p14:tracePt t="54028" x="1698625" y="3779838"/>
          <p14:tracePt t="54874" x="1760538" y="3787775"/>
          <p14:tracePt t="54883" x="1866900" y="3794125"/>
          <p14:tracePt t="54891" x="1989138" y="3794125"/>
          <p14:tracePt t="54899" x="2171700" y="3794125"/>
          <p14:tracePt t="54914" x="2590800" y="3794125"/>
          <p14:tracePt t="54931" x="3032125" y="3802063"/>
          <p14:tracePt t="54949" x="3513138" y="3802063"/>
          <p14:tracePt t="54964" x="3711575" y="3802063"/>
          <p14:tracePt t="54981" x="3962400" y="3802063"/>
          <p14:tracePt t="54997" x="4144963" y="3787775"/>
          <p14:tracePt t="55014" x="4289425" y="3787775"/>
          <p14:tracePt t="55031" x="4313238" y="3787775"/>
          <p14:tracePt t="55048" x="4419600" y="3794125"/>
          <p14:tracePt t="55065" x="4525963" y="3810000"/>
          <p14:tracePt t="55081" x="4640263" y="3825875"/>
          <p14:tracePt t="55098" x="4770438" y="3848100"/>
          <p14:tracePt t="55114" x="4838700" y="3848100"/>
          <p14:tracePt t="55131" x="4892675" y="3863975"/>
          <p14:tracePt t="55148" x="4922838" y="3863975"/>
          <p14:tracePt t="55164" x="4937125" y="3863975"/>
          <p14:tracePt t="55181" x="4968875" y="3878263"/>
          <p14:tracePt t="55198" x="4983163" y="3878263"/>
          <p14:tracePt t="55215" x="4999038" y="3886200"/>
          <p14:tracePt t="55231" x="5006975" y="3886200"/>
          <p14:tracePt t="55248" x="5013325" y="3886200"/>
          <p14:tracePt t="55315" x="5021263" y="3894138"/>
          <p14:tracePt t="55347" x="5021263" y="3908425"/>
          <p14:tracePt t="55355" x="5021263" y="3932238"/>
          <p14:tracePt t="55365" x="4999038" y="3954463"/>
          <p14:tracePt t="55382" x="4975225" y="3992563"/>
          <p14:tracePt t="55398" x="4922838" y="4046538"/>
          <p14:tracePt t="55415" x="4846638" y="4092575"/>
          <p14:tracePt t="55934" x="4860925" y="4084638"/>
          <p14:tracePt t="55938" x="4892675" y="4084638"/>
          <p14:tracePt t="55952" x="4899025" y="4076700"/>
          <p14:tracePt t="55971" x="4937125" y="4060825"/>
          <p14:tracePt t="55983" x="4937125" y="4054475"/>
          <p14:tracePt t="56026" x="4953000" y="4038600"/>
          <p14:tracePt t="56042" x="4960938" y="4030663"/>
          <p14:tracePt t="74979" x="4922838" y="4000500"/>
          <p14:tracePt t="74987" x="4860925" y="3940175"/>
          <p14:tracePt t="74995" x="4686300" y="3787775"/>
          <p14:tracePt t="75011" x="4283075" y="3505200"/>
          <p14:tracePt t="75028" x="3984625" y="3322638"/>
          <p14:tracePt t="75044" x="3802063" y="3238500"/>
          <p14:tracePt t="75061" x="3679825" y="3200400"/>
          <p14:tracePt t="75079" x="3581400" y="3178175"/>
          <p14:tracePt t="75094" x="3505200" y="3154363"/>
          <p14:tracePt t="75111" x="3398838" y="3124200"/>
          <p14:tracePt t="75128" x="3246438" y="3070225"/>
          <p14:tracePt t="75144" x="3078163" y="3017838"/>
          <p14:tracePt t="75162" x="2789238" y="2925763"/>
          <p14:tracePt t="75178" x="2484438" y="2849563"/>
          <p14:tracePt t="75195" x="2171700" y="2751138"/>
          <p14:tracePt t="75211" x="1935163" y="2659063"/>
          <p14:tracePt t="75228" x="1768475" y="2582863"/>
          <p14:tracePt t="75245" x="1638300" y="2536825"/>
          <p14:tracePt t="75261" x="1577975" y="2498725"/>
          <p14:tracePt t="75278" x="1508125" y="2476500"/>
          <p14:tracePt t="75295" x="1470025" y="2468563"/>
          <p14:tracePt t="75312" x="1439863" y="2446338"/>
          <p14:tracePt t="75328" x="1409700" y="2430463"/>
          <p14:tracePt t="75345" x="1317625" y="2392363"/>
          <p14:tracePt t="75362" x="1165225" y="2324100"/>
          <p14:tracePt t="75378" x="1112838" y="2301875"/>
          <p14:tracePt t="75395" x="1044575" y="2263775"/>
          <p14:tracePt t="75412" x="982663" y="2225675"/>
          <p14:tracePt t="75428" x="914400" y="2179638"/>
          <p14:tracePt t="75445" x="876300" y="2155825"/>
          <p14:tracePt t="75462" x="846138" y="2125663"/>
          <p14:tracePt t="75479" x="815975" y="2087563"/>
          <p14:tracePt t="75495" x="784225" y="2049463"/>
          <p14:tracePt t="75512" x="769938" y="2019300"/>
          <p14:tracePt t="75529" x="754063" y="2003425"/>
          <p14:tracePt t="75546" x="754063" y="1981200"/>
          <p14:tracePt t="75548" x="746125" y="1958975"/>
          <p14:tracePt t="75562" x="739775" y="1912938"/>
          <p14:tracePt t="75579" x="739775" y="1905000"/>
          <p14:tracePt t="75612" x="739775" y="1882775"/>
          <p14:tracePt t="75629" x="739775" y="1851025"/>
          <p14:tracePt t="75646" x="739775" y="1812925"/>
          <p14:tracePt t="75662" x="754063" y="1760538"/>
          <p14:tracePt t="75679" x="777875" y="1654175"/>
          <p14:tracePt t="75696" x="800100" y="1584325"/>
          <p14:tracePt t="75712" x="815975" y="1516063"/>
          <p14:tracePt t="75730" x="854075" y="1425575"/>
          <p14:tracePt t="75746" x="868363" y="1387475"/>
          <p14:tracePt t="75763" x="876300" y="1349375"/>
          <p14:tracePt t="75779" x="884238" y="1317625"/>
          <p14:tracePt t="75796" x="898525" y="1287463"/>
          <p14:tracePt t="75813" x="898525" y="1257300"/>
          <p14:tracePt t="75829" x="906463" y="1219200"/>
          <p14:tracePt t="75846" x="914400" y="1181100"/>
          <p14:tracePt t="75863" x="914400" y="1143000"/>
          <p14:tracePt t="75879" x="914400" y="1127125"/>
          <p14:tracePt t="75897" x="914400" y="1104900"/>
          <p14:tracePt t="75913" x="914400" y="1082675"/>
          <p14:tracePt t="75931" x="914400" y="1058863"/>
          <p14:tracePt t="75948" x="914400" y="1036638"/>
          <p14:tracePt t="75963" x="914400" y="1020763"/>
          <p14:tracePt t="75980" x="914400" y="1012825"/>
          <p14:tracePt t="76018" x="914400" y="1006475"/>
          <p14:tracePt t="76051" x="914400" y="998538"/>
          <p14:tracePt t="76322" x="914400" y="1012825"/>
          <p14:tracePt t="76331" x="922338" y="1028700"/>
          <p14:tracePt t="76339" x="952500" y="1074738"/>
          <p14:tracePt t="76348" x="990600" y="1120775"/>
          <p14:tracePt t="76364" x="1096963" y="1265238"/>
          <p14:tracePt t="76381" x="1235075" y="1401763"/>
          <p14:tracePt t="76397" x="1333500" y="1501775"/>
          <p14:tracePt t="76414" x="1439863" y="1600200"/>
          <p14:tracePt t="76431" x="1508125" y="1654175"/>
          <p14:tracePt t="76447" x="1630363" y="1774825"/>
          <p14:tracePt t="76465" x="1774825" y="1889125"/>
          <p14:tracePt t="76481" x="1935163" y="2011363"/>
          <p14:tracePt t="76499" x="2278063" y="2263775"/>
          <p14:tracePt t="76514" x="2498725" y="2430463"/>
          <p14:tracePt t="76531" x="2590800" y="2476500"/>
          <p14:tracePt t="76548" x="2765425" y="2552700"/>
          <p14:tracePt t="76564" x="2979738" y="2667000"/>
          <p14:tracePt t="76581" x="3154363" y="2743200"/>
          <p14:tracePt t="76598" x="3322638" y="2819400"/>
          <p14:tracePt t="76615" x="3475038" y="2879725"/>
          <p14:tracePt t="76631" x="3611563" y="2933700"/>
          <p14:tracePt t="76648" x="3725863" y="2979738"/>
          <p14:tracePt t="76665" x="3787775" y="3001963"/>
          <p14:tracePt t="76682" x="3817938" y="3017838"/>
          <p14:tracePt t="78299" x="3825875" y="3017838"/>
          <p14:tracePt t="80730" x="3817938" y="3001963"/>
          <p14:tracePt t="80738" x="3794125" y="2979738"/>
          <p14:tracePt t="80747" x="3763963" y="2941638"/>
          <p14:tracePt t="80758" x="3749675" y="2933700"/>
          <p14:tracePt t="80774" x="3703638" y="2895600"/>
          <p14:tracePt t="80793" x="3687763" y="2879725"/>
          <p14:tracePt t="80808" x="3657600" y="2849563"/>
          <p14:tracePt t="80824" x="3641725" y="2835275"/>
          <p14:tracePt t="80842" x="3627438" y="2827338"/>
          <p14:tracePt t="80858" x="3597275" y="2797175"/>
          <p14:tracePt t="80875" x="3573463" y="2765425"/>
          <p14:tracePt t="80891" x="3535363" y="2720975"/>
          <p14:tracePt t="80908" x="3505200" y="2689225"/>
          <p14:tracePt t="80925" x="3475038" y="2651125"/>
          <p14:tracePt t="80941" x="3444875" y="2628900"/>
          <p14:tracePt t="80958" x="3406775" y="2606675"/>
          <p14:tracePt t="80975" x="3382963" y="2582863"/>
          <p14:tracePt t="80991" x="3360738" y="2560638"/>
          <p14:tracePt t="81008" x="3314700" y="2514600"/>
          <p14:tracePt t="81025" x="3246438" y="2438400"/>
          <p14:tracePt t="81042" x="3063875" y="2308225"/>
          <p14:tracePt t="81058" x="2949575" y="2225675"/>
          <p14:tracePt t="81076" x="2827338" y="2149475"/>
          <p14:tracePt t="81092" x="2751138" y="2087563"/>
          <p14:tracePt t="81108" x="2713038" y="2057400"/>
          <p14:tracePt t="81125" x="2659063" y="2019300"/>
          <p14:tracePt t="81142" x="2574925" y="1965325"/>
          <p14:tracePt t="81159" x="2498725" y="1905000"/>
          <p14:tracePt t="81175" x="2408238" y="1851025"/>
          <p14:tracePt t="81192" x="2278063" y="1782763"/>
          <p14:tracePt t="81209" x="2163763" y="1730375"/>
          <p14:tracePt t="81225" x="2073275" y="1698625"/>
          <p14:tracePt t="81242" x="1997075" y="1660525"/>
          <p14:tracePt t="81259" x="1897063" y="1616075"/>
          <p14:tracePt t="81275" x="1858963" y="1600200"/>
          <p14:tracePt t="81292" x="1820863" y="1584325"/>
          <p14:tracePt t="81309" x="1806575" y="1570038"/>
          <p14:tracePt t="81326" x="1774825" y="1554163"/>
          <p14:tracePt t="81342" x="1752600" y="1546225"/>
          <p14:tracePt t="81360" x="1706563" y="1524000"/>
          <p14:tracePt t="81376" x="1654175" y="1508125"/>
          <p14:tracePt t="81392" x="1584325" y="1485900"/>
          <p14:tracePt t="81410" x="1516063" y="1455738"/>
          <p14:tracePt t="81426" x="1393825" y="1409700"/>
          <p14:tracePt t="81442" x="1325563" y="1387475"/>
          <p14:tracePt t="81459" x="1265238" y="1371600"/>
          <p14:tracePt t="81476" x="1219200" y="1371600"/>
          <p14:tracePt t="81493" x="1196975" y="1355725"/>
          <p14:tracePt t="81509" x="1181100" y="1355725"/>
          <p14:tracePt t="81526" x="1173163" y="1349375"/>
          <p14:tracePt t="81559" x="1165225" y="1349375"/>
          <p14:tracePt t="81577" x="1165225" y="1341438"/>
          <p14:tracePt t="81593" x="1158875" y="1333500"/>
          <p14:tracePt t="81610" x="1150938" y="1333500"/>
          <p14:tracePt t="81691" x="1143000" y="1341438"/>
          <p14:tracePt t="81698" x="1143000" y="1387475"/>
          <p14:tracePt t="81710" x="1143000" y="1455738"/>
          <p14:tracePt t="81727" x="1143000" y="1630363"/>
          <p14:tracePt t="81743" x="1143000" y="1820863"/>
          <p14:tracePt t="81760" x="1165225" y="1920875"/>
          <p14:tracePt t="81777" x="1196975" y="2073275"/>
          <p14:tracePt t="81794" x="1257300" y="2301875"/>
          <p14:tracePt t="81810" x="1279525" y="2378075"/>
          <p14:tracePt t="81827" x="1363663" y="2582863"/>
          <p14:tracePt t="81843" x="1393825" y="2682875"/>
          <p14:tracePt t="81860" x="1417638" y="2759075"/>
          <p14:tracePt t="81877" x="1425575" y="2803525"/>
          <p14:tracePt t="81894" x="1431925" y="2811463"/>
          <p14:tracePt t="81910" x="1431925" y="2819400"/>
          <p14:tracePt t="81944" x="1439863" y="2827338"/>
          <p14:tracePt t="81960" x="1439863" y="2835275"/>
          <p14:tracePt t="81978" x="1455738" y="2865438"/>
          <p14:tracePt t="81994" x="1463675" y="2879725"/>
          <p14:tracePt t="82010" x="1470025" y="2887663"/>
          <p14:tracePt t="82027" x="1477963" y="2895600"/>
          <p14:tracePt t="82061" x="1485900" y="2933700"/>
          <p14:tracePt t="82077" x="1501775" y="2949575"/>
          <p14:tracePt t="82094" x="1531938" y="2987675"/>
          <p14:tracePt t="82111" x="1622425" y="3048000"/>
          <p14:tracePt t="82128" x="1692275" y="3078163"/>
          <p14:tracePt t="82144" x="2125663" y="3246438"/>
          <p14:tracePt t="82161" x="2743200" y="3429000"/>
          <p14:tracePt t="82178" x="3733800" y="3597275"/>
          <p14:tracePt t="82194" x="4327525" y="3665538"/>
          <p14:tracePt t="82211" x="4854575" y="3649663"/>
          <p14:tracePt t="82228" x="5235575" y="3649663"/>
          <p14:tracePt t="82244" x="5494338" y="3649663"/>
          <p14:tracePt t="82261" x="5646738" y="3649663"/>
          <p14:tracePt t="82278" x="5753100" y="3649663"/>
          <p14:tracePt t="82295" x="5799138" y="3649663"/>
          <p14:tracePt t="82311" x="5807075" y="3649663"/>
          <p14:tracePt t="82328" x="5813425" y="3649663"/>
          <p14:tracePt t="82507" x="5813425" y="3641725"/>
          <p14:tracePt t="82515" x="5791200" y="3619500"/>
          <p14:tracePt t="82523" x="5730875" y="3581400"/>
          <p14:tracePt t="82531" x="5570538" y="3505200"/>
          <p14:tracePt t="82545" x="5394325" y="3406775"/>
          <p14:tracePt t="82562" x="4579938" y="3040063"/>
          <p14:tracePt t="82579" x="3902075" y="2743200"/>
          <p14:tracePt t="82595" x="3170238" y="2476500"/>
          <p14:tracePt t="82612" x="2416175" y="2293938"/>
          <p14:tracePt t="82629" x="1874838" y="2133600"/>
          <p14:tracePt t="82645" x="1562100" y="1997075"/>
          <p14:tracePt t="82662" x="1425575" y="1905000"/>
          <p14:tracePt t="82679" x="1355725" y="1866900"/>
          <p14:tracePt t="82695" x="1333500" y="1851025"/>
          <p14:tracePt t="82729" x="1333500" y="1844675"/>
          <p14:tracePt t="82850" x="1317625" y="1836738"/>
          <p14:tracePt t="82859" x="1287463" y="1798638"/>
          <p14:tracePt t="82867" x="1265238" y="1760538"/>
          <p14:tracePt t="82879" x="1249363" y="1722438"/>
          <p14:tracePt t="82896" x="1227138" y="1676400"/>
          <p14:tracePt t="82913" x="1196975" y="1616075"/>
          <p14:tracePt t="82930" x="1165225" y="1477963"/>
          <p14:tracePt t="82949" x="1150938" y="1371600"/>
          <p14:tracePt t="82963" x="1135063" y="1295400"/>
          <p14:tracePt t="82979" x="1120775" y="1219200"/>
          <p14:tracePt t="82996" x="1104900" y="1150938"/>
          <p14:tracePt t="83013" x="1089025" y="1112838"/>
          <p14:tracePt t="83030" x="1082675" y="1082675"/>
          <p14:tracePt t="83046" x="1082675" y="1074738"/>
          <p14:tracePt t="83063" x="1074738" y="1050925"/>
          <p14:tracePt t="83080" x="1074738" y="1028700"/>
          <p14:tracePt t="83097" x="1074738" y="990600"/>
          <p14:tracePt t="83113" x="1074738" y="952500"/>
          <p14:tracePt t="83130" x="1074738" y="906463"/>
          <p14:tracePt t="83147" x="1074738" y="876300"/>
          <p14:tracePt t="83163" x="1066800" y="846138"/>
          <p14:tracePt t="83180" x="1066800" y="822325"/>
          <p14:tracePt t="83197" x="1058863" y="792163"/>
          <p14:tracePt t="83213" x="1058863" y="762000"/>
          <p14:tracePt t="83230" x="1044575" y="739775"/>
          <p14:tracePt t="83247" x="1044575" y="723900"/>
          <p14:tracePt t="83263" x="1044575" y="715963"/>
          <p14:tracePt t="83280" x="1044575" y="708025"/>
          <p14:tracePt t="83595" x="1036638" y="701675"/>
          <p14:tracePt t="83602" x="990600" y="677863"/>
          <p14:tracePt t="83614" x="960438" y="663575"/>
          <p14:tracePt t="83631" x="898525" y="639763"/>
          <p14:tracePt t="83648" x="860425" y="625475"/>
          <p14:tracePt t="83664" x="838200" y="625475"/>
          <p14:tracePt t="83681" x="830263" y="617538"/>
          <p14:tracePt t="83699" x="822325" y="617538"/>
          <p14:tracePt t="83874" x="822325" y="609600"/>
          <p14:tracePt t="83907" x="815975" y="609600"/>
          <p14:tracePt t="83915" x="808038" y="609600"/>
          <p14:tracePt t="83923" x="800100" y="609600"/>
          <p14:tracePt t="83932" x="784225" y="609600"/>
          <p14:tracePt t="83950" x="769938" y="609600"/>
          <p14:tracePt t="83965" x="731838" y="601663"/>
          <p14:tracePt t="83982" x="715963" y="601663"/>
          <p14:tracePt t="83998" x="685800" y="593725"/>
          <p14:tracePt t="84015" x="663575" y="593725"/>
          <p14:tracePt t="84032" x="647700" y="593725"/>
          <p14:tracePt t="84049" x="639763" y="593725"/>
          <p14:tracePt t="84066" x="625475" y="579438"/>
          <p14:tracePt t="84083" x="625475" y="571500"/>
          <p14:tracePt t="84099" x="609600" y="571500"/>
          <p14:tracePt t="84115" x="601663" y="563563"/>
          <p14:tracePt t="84132" x="587375" y="563563"/>
          <p14:tracePt t="84149" x="579438" y="555625"/>
          <p14:tracePt t="84166" x="571500" y="549275"/>
          <p14:tracePt t="84210" x="563563" y="549275"/>
          <p14:tracePt t="84235" x="555625" y="541338"/>
          <p14:tracePt t="84243" x="549275" y="541338"/>
          <p14:tracePt t="84251" x="541338" y="541338"/>
          <p14:tracePt t="84266" x="533400" y="533400"/>
          <p14:tracePt t="84282" x="511175" y="525463"/>
          <p14:tracePt t="84316" x="503238" y="517525"/>
          <p14:tracePt t="84338" x="495300" y="511175"/>
          <p14:tracePt t="84402" x="487363" y="511175"/>
          <p14:tracePt t="84410" x="487363" y="503238"/>
          <p14:tracePt t="84507" x="479425" y="503238"/>
          <p14:tracePt t="84627" x="473075" y="503238"/>
          <p14:tracePt t="84651" x="465138" y="495300"/>
          <p14:tracePt t="84747" x="457200" y="495300"/>
          <p14:tracePt t="84794" x="457200" y="487363"/>
          <p14:tracePt t="84931" x="449263" y="479425"/>
          <p14:tracePt t="84939" x="441325" y="479425"/>
          <p14:tracePt t="84947" x="434975" y="479425"/>
          <p14:tracePt t="84955" x="427038" y="473075"/>
          <p14:tracePt t="84967" x="411163" y="465138"/>
          <p14:tracePt t="84984" x="396875" y="457200"/>
          <p14:tracePt t="85001" x="388938" y="449263"/>
          <p14:tracePt t="85018" x="381000" y="441325"/>
          <p14:tracePt t="85034" x="373063" y="434975"/>
          <p14:tracePt t="85052" x="365125" y="434975"/>
          <p14:tracePt t="85068" x="358775" y="427038"/>
          <p14:tracePt t="85084" x="358775" y="419100"/>
          <p14:tracePt t="85131" x="350838" y="419100"/>
          <p14:tracePt t="85307" x="350838" y="411163"/>
          <p14:tracePt t="85323" x="342900" y="411163"/>
          <p14:tracePt t="85354" x="334963" y="411163"/>
          <p14:tracePt t="85373" x="320675" y="396875"/>
          <p14:tracePt t="85395" x="312738" y="388938"/>
          <p14:tracePt t="85442" x="304800" y="388938"/>
          <p14:tracePt t="85514" x="296863" y="381000"/>
          <p14:tracePt t="85531" x="288925" y="381000"/>
          <p14:tracePt t="85573" x="288925" y="373063"/>
          <p14:tracePt t="85578" x="288925" y="365125"/>
          <p14:tracePt t="85594" x="282575" y="358775"/>
          <p14:tracePt t="85618" x="274638" y="350838"/>
          <p14:tracePt t="85626" x="266700" y="342900"/>
          <p14:tracePt t="86931" x="6188075" y="3802063"/>
          <p14:tracePt t="86939" x="6278563" y="3802063"/>
          <p14:tracePt t="86947" x="6416675" y="3802063"/>
          <p14:tracePt t="86956" x="6583363" y="3802063"/>
          <p14:tracePt t="86971" x="7467600" y="3802063"/>
          <p14:tracePt t="86999" x="9097963" y="3802063"/>
          <p14:tracePt t="87005" x="9631363" y="3802063"/>
          <p14:tracePt t="87021" x="10683875" y="3787775"/>
          <p14:tracePt t="87038" x="11445875" y="3771900"/>
          <p14:tracePt t="87056" x="11993563" y="3741738"/>
          <p14:tracePt t="87071" x="12184063" y="3733800"/>
          <p14:tracePt t="87119" x="12184063" y="3711575"/>
          <p14:tracePt t="87124" x="12184063" y="3703638"/>
          <p14:tracePt t="87138" x="12184063" y="3695700"/>
          <p14:tracePt t="87155" x="12184063" y="3679825"/>
          <p14:tracePt t="87172" x="12184063" y="3673475"/>
          <p14:tracePt t="87251" x="12184063" y="3657600"/>
          <p14:tracePt t="87260" x="12184063" y="3635375"/>
          <p14:tracePt t="87267" x="12184063" y="3611563"/>
          <p14:tracePt t="87276" x="12184063" y="3597275"/>
          <p14:tracePt t="87289" x="12184063" y="3573463"/>
          <p14:tracePt t="87305" x="12184063" y="3551238"/>
          <p14:tracePt t="87308" x="12184063" y="3543300"/>
          <p14:tracePt t="87492" x="12176125" y="3543300"/>
          <p14:tracePt t="87500" x="12153900" y="3543300"/>
          <p14:tracePt t="87508" x="12123738" y="3535363"/>
          <p14:tracePt t="87523" x="12061825" y="3513138"/>
          <p14:tracePt t="87539" x="12017375" y="3505200"/>
          <p14:tracePt t="87556" x="12001500" y="3505200"/>
          <p14:tracePt t="87573" x="12001500" y="3497263"/>
          <p14:tracePt t="88667" x="11979275" y="3475038"/>
          <p14:tracePt t="88677" x="11833225" y="3406775"/>
          <p14:tracePt t="88684" x="11780838" y="3382963"/>
          <p14:tracePt t="88692" x="11636375" y="3344863"/>
          <p14:tracePt t="88709" x="11033125" y="3260725"/>
          <p14:tracePt t="88725" x="10126663" y="3154363"/>
          <p14:tracePt t="88742" x="9051925" y="2949575"/>
          <p14:tracePt t="88759" x="7940675" y="2765425"/>
          <p14:tracePt t="88775" x="6926263" y="2590800"/>
          <p14:tracePt t="88792" x="6049963" y="2422525"/>
          <p14:tracePt t="88809" x="5334000" y="2263775"/>
          <p14:tracePt t="88811" x="5021263" y="2163763"/>
          <p14:tracePt t="88827" x="4487863" y="2035175"/>
          <p14:tracePt t="88842" x="4229100" y="1981200"/>
          <p14:tracePt t="88859" x="3863975" y="1866900"/>
          <p14:tracePt t="88876" x="3787775" y="1836738"/>
          <p14:tracePt t="88892" x="3673475" y="1790700"/>
          <p14:tracePt t="88909" x="3589338" y="1730375"/>
          <p14:tracePt t="88926" x="3505200" y="1668463"/>
          <p14:tracePt t="88942" x="3390900" y="1608138"/>
          <p14:tracePt t="88959" x="3238500" y="1531938"/>
          <p14:tracePt t="88976" x="3017838" y="1447800"/>
          <p14:tracePt t="88993" x="2781300" y="1363663"/>
          <p14:tracePt t="89009" x="2560638" y="1279525"/>
          <p14:tracePt t="89026" x="2339975" y="1203325"/>
          <p14:tracePt t="89043" x="1973263" y="1112838"/>
          <p14:tracePt t="89059" x="1692275" y="1044575"/>
          <p14:tracePt t="89076" x="1401763" y="1006475"/>
          <p14:tracePt t="89093" x="1211263" y="960438"/>
          <p14:tracePt t="89110" x="1036638" y="922338"/>
          <p14:tracePt t="89126" x="892175" y="906463"/>
          <p14:tracePt t="89143" x="808038" y="868363"/>
          <p14:tracePt t="89160" x="769938" y="846138"/>
          <p14:tracePt t="89176" x="731838" y="822325"/>
          <p14:tracePt t="89193" x="693738" y="800100"/>
          <p14:tracePt t="89211" x="647700" y="777875"/>
          <p14:tracePt t="89227" x="617538" y="754063"/>
          <p14:tracePt t="89243" x="571500" y="723900"/>
          <p14:tracePt t="89260" x="533400" y="693738"/>
          <p14:tracePt t="89277" x="495300" y="669925"/>
          <p14:tracePt t="89293" x="465138" y="647700"/>
          <p14:tracePt t="89310" x="427038" y="625475"/>
          <p14:tracePt t="89327" x="396875" y="593725"/>
          <p14:tracePt t="89343" x="373063" y="571500"/>
          <p14:tracePt t="89360" x="350838" y="555625"/>
          <p14:tracePt t="89377" x="334963" y="541338"/>
          <p14:tracePt t="89395" x="312738" y="517525"/>
          <p14:tracePt t="89411" x="304800" y="511175"/>
          <p14:tracePt t="89427" x="296863" y="511175"/>
          <p14:tracePt t="89491" x="296863" y="503238"/>
          <p14:tracePt t="89499" x="288925" y="503238"/>
          <p14:tracePt t="89532" x="288925" y="495300"/>
          <p14:tracePt t="89644" x="288925" y="487363"/>
          <p14:tracePt t="89651" x="282575" y="479425"/>
          <p14:tracePt t="89676" x="282575" y="473075"/>
          <p14:tracePt t="89684" x="282575" y="465138"/>
          <p14:tracePt t="89694" x="282575" y="457200"/>
          <p14:tracePt t="89711" x="274638" y="427038"/>
          <p14:tracePt t="89728" x="274638" y="419100"/>
          <p14:tracePt t="89745" x="266700" y="403225"/>
          <p14:tracePt t="89761" x="250825" y="388938"/>
          <p14:tracePt t="89778" x="236538" y="373063"/>
          <p14:tracePt t="89795" x="228600" y="358775"/>
          <p14:tracePt t="89811" x="212725" y="3429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75" y="147145"/>
            <a:ext cx="11409704" cy="66176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049"/>
    </mc:Choice>
    <mc:Fallback>
      <p:transition spd="slow" advTm="11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30" x="746125" y="5295900"/>
          <p14:tracePt t="20149" x="792163" y="5287963"/>
          <p14:tracePt t="20158" x="898525" y="5241925"/>
          <p14:tracePt t="20165" x="1012825" y="5197475"/>
          <p14:tracePt t="20174" x="1104900" y="5151438"/>
          <p14:tracePt t="20189" x="1241425" y="5089525"/>
          <p14:tracePt t="20206" x="1417638" y="4991100"/>
          <p14:tracePt t="20223" x="1577975" y="4899025"/>
          <p14:tracePt t="20240" x="1706563" y="4816475"/>
          <p14:tracePt t="20256" x="1836738" y="4724400"/>
          <p14:tracePt t="20273" x="1958975" y="4632325"/>
          <p14:tracePt t="20290" x="2125663" y="4525963"/>
          <p14:tracePt t="20306" x="2263775" y="4449763"/>
          <p14:tracePt t="20323" x="2378075" y="4365625"/>
          <p14:tracePt t="20340" x="2544763" y="4283075"/>
          <p14:tracePt t="20357" x="2574925" y="4251325"/>
          <p14:tracePt t="20373" x="2651125" y="4191000"/>
          <p14:tracePt t="20390" x="2674938" y="4175125"/>
          <p14:tracePt t="20407" x="2697163" y="4160838"/>
          <p14:tracePt t="20423" x="2720975" y="4144963"/>
          <p14:tracePt t="20440" x="2751138" y="4122738"/>
          <p14:tracePt t="20457" x="2797175" y="4098925"/>
          <p14:tracePt t="20473" x="2835275" y="4068763"/>
          <p14:tracePt t="20490" x="2865438" y="4038600"/>
          <p14:tracePt t="20507" x="2895600" y="4016375"/>
          <p14:tracePt t="20524" x="2917825" y="4000500"/>
          <p14:tracePt t="20541" x="2987675" y="3954463"/>
          <p14:tracePt t="20557" x="3025775" y="3916363"/>
          <p14:tracePt t="20574" x="3094038" y="3870325"/>
          <p14:tracePt t="20590" x="3124200" y="3840163"/>
          <p14:tracePt t="20607" x="3146425" y="3825875"/>
          <p14:tracePt t="20624" x="3170238" y="3817938"/>
          <p14:tracePt t="20641" x="3238500" y="3771900"/>
          <p14:tracePt t="20657" x="3330575" y="3717925"/>
          <p14:tracePt t="20674" x="3429000" y="3657600"/>
          <p14:tracePt t="20691" x="3521075" y="3611563"/>
          <p14:tracePt t="20707" x="3619500" y="3559175"/>
          <p14:tracePt t="20725" x="3733800" y="3505200"/>
          <p14:tracePt t="20741" x="3825875" y="3459163"/>
          <p14:tracePt t="20757" x="3894138" y="3413125"/>
          <p14:tracePt t="20774" x="3992563" y="3375025"/>
          <p14:tracePt t="20791" x="4122738" y="3322638"/>
          <p14:tracePt t="20808" x="4267200" y="3254375"/>
          <p14:tracePt t="20824" x="4435475" y="3192463"/>
          <p14:tracePt t="20841" x="4664075" y="3132138"/>
          <p14:tracePt t="20858" x="4854575" y="3063875"/>
          <p14:tracePt t="20874" x="5105400" y="2987675"/>
          <p14:tracePt t="20891" x="5303838" y="2917825"/>
          <p14:tracePt t="20908" x="5502275" y="2827338"/>
          <p14:tracePt t="20925" x="5622925" y="2773363"/>
          <p14:tracePt t="20941" x="5837238" y="2644775"/>
          <p14:tracePt t="20958" x="5973763" y="2522538"/>
          <p14:tracePt t="20975" x="6103938" y="2392363"/>
          <p14:tracePt t="20991" x="6180138" y="2301875"/>
          <p14:tracePt t="21009" x="6248400" y="2225675"/>
          <p14:tracePt t="21025" x="6324600" y="2155825"/>
          <p14:tracePt t="21041" x="6370638" y="2117725"/>
          <p14:tracePt t="21060" x="6400800" y="2087563"/>
          <p14:tracePt t="21077" x="6408738" y="2087563"/>
          <p14:tracePt t="21092" x="6416675" y="2073275"/>
          <p14:tracePt t="21109" x="6423025" y="2057400"/>
          <p14:tracePt t="21125" x="6438900" y="2027238"/>
          <p14:tracePt t="21142" x="6438900" y="1997075"/>
          <p14:tracePt t="21159" x="6454775" y="1951038"/>
          <p14:tracePt t="21175" x="6461125" y="1889125"/>
          <p14:tracePt t="21192" x="6507163" y="1782763"/>
          <p14:tracePt t="21209" x="6530975" y="1730375"/>
          <p14:tracePt t="21225" x="6583363" y="1668463"/>
          <p14:tracePt t="21242" x="6613525" y="1630363"/>
          <p14:tracePt t="21259" x="6621463" y="1616075"/>
          <p14:tracePt t="21275" x="6621463" y="1600200"/>
          <p14:tracePt t="21292" x="6629400" y="1600200"/>
          <p14:tracePt t="21309" x="6637338" y="1577975"/>
          <p14:tracePt t="21325" x="6651625" y="1516063"/>
          <p14:tracePt t="21342" x="6683375" y="1425575"/>
          <p14:tracePt t="21359" x="6743700" y="1317625"/>
          <p14:tracePt t="21376" x="6773863" y="1279525"/>
          <p14:tracePt t="21392" x="6819900" y="1219200"/>
          <p14:tracePt t="21409" x="6858000" y="1173163"/>
          <p14:tracePt t="21426" x="6865938" y="1158875"/>
          <p14:tracePt t="21442" x="6888163" y="1135063"/>
          <p14:tracePt t="21459" x="6911975" y="1104900"/>
          <p14:tracePt t="21476" x="6918325" y="1089025"/>
          <p14:tracePt t="21493" x="6934200" y="1074738"/>
          <p14:tracePt t="21509" x="6942138" y="1058863"/>
          <p14:tracePt t="21526" x="6950075" y="1058863"/>
          <p14:tracePt t="21543" x="6964363" y="1044575"/>
          <p14:tracePt t="21559" x="6994525" y="1012825"/>
          <p14:tracePt t="21576" x="7026275" y="974725"/>
          <p14:tracePt t="21593" x="7056438" y="930275"/>
          <p14:tracePt t="21609" x="7086600" y="892175"/>
          <p14:tracePt t="21626" x="7132638" y="854075"/>
          <p14:tracePt t="21643" x="7162800" y="815975"/>
          <p14:tracePt t="21660" x="7192963" y="784225"/>
          <p14:tracePt t="21677" x="7239000" y="746125"/>
          <p14:tracePt t="21693" x="7277100" y="708025"/>
          <p14:tracePt t="21710" x="7299325" y="685800"/>
          <p14:tracePt t="21726" x="7307263" y="677863"/>
          <p14:tracePt t="21743" x="7323138" y="663575"/>
          <p14:tracePt t="21760" x="7337425" y="655638"/>
          <p14:tracePt t="21776" x="7353300" y="639763"/>
          <p14:tracePt t="21793" x="7369175" y="639763"/>
          <p14:tracePt t="21810" x="7375525" y="625475"/>
          <p14:tracePt t="21827" x="7383463" y="625475"/>
          <p14:tracePt t="21843" x="7407275" y="609600"/>
          <p14:tracePt t="21860" x="7429500" y="587375"/>
          <p14:tracePt t="21877" x="7475538" y="571500"/>
          <p14:tracePt t="21893" x="7497763" y="555625"/>
          <p14:tracePt t="21910" x="7513638" y="541338"/>
          <p14:tracePt t="21927" x="7527925" y="533400"/>
          <p14:tracePt t="21944" x="7543800" y="517525"/>
          <p14:tracePt t="21960" x="7551738" y="511175"/>
          <p14:tracePt t="21977" x="7559675" y="511175"/>
          <p14:tracePt t="21994" x="7566025" y="503238"/>
          <p14:tracePt t="22010" x="7581900" y="495300"/>
          <p14:tracePt t="22027" x="7597775" y="487363"/>
          <p14:tracePt t="22046" x="7612063" y="473075"/>
          <p14:tracePt t="22061" x="7620000" y="473075"/>
          <p14:tracePt t="22285" x="7620000" y="487363"/>
          <p14:tracePt t="22293" x="7620000" y="495300"/>
          <p14:tracePt t="22301" x="7620000" y="503238"/>
          <p14:tracePt t="22317" x="7620000" y="525463"/>
          <p14:tracePt t="22328" x="7604125" y="549275"/>
          <p14:tracePt t="22344" x="7589838" y="571500"/>
          <p14:tracePt t="22361" x="7559675" y="593725"/>
          <p14:tracePt t="22379" x="7559675" y="617538"/>
          <p14:tracePt t="22395" x="7535863" y="647700"/>
          <p14:tracePt t="22411" x="7521575" y="669925"/>
          <p14:tracePt t="22428" x="7497763" y="701675"/>
          <p14:tracePt t="22445" x="7437438" y="754063"/>
          <p14:tracePt t="22461" x="7407275" y="792163"/>
          <p14:tracePt t="22478" x="7383463" y="815975"/>
          <p14:tracePt t="22495" x="7361238" y="830263"/>
          <p14:tracePt t="22512" x="7353300" y="838200"/>
          <p14:tracePt t="22529" x="7337425" y="854075"/>
          <p14:tracePt t="22545" x="7323138" y="854075"/>
          <p14:tracePt t="22562" x="7307263" y="860425"/>
          <p14:tracePt t="22579" x="7285038" y="876300"/>
          <p14:tracePt t="22595" x="7254875" y="898525"/>
          <p14:tracePt t="22612" x="7208838" y="930275"/>
          <p14:tracePt t="22629" x="7146925" y="960438"/>
          <p14:tracePt t="22645" x="7070725" y="982663"/>
          <p14:tracePt t="22662" x="7002463" y="1006475"/>
          <p14:tracePt t="22679" x="6918325" y="1036638"/>
          <p14:tracePt t="22695" x="6842125" y="1050925"/>
          <p14:tracePt t="22712" x="6819900" y="1050925"/>
          <p14:tracePt t="22729" x="6735763" y="1066800"/>
          <p14:tracePt t="22745" x="6659563" y="1082675"/>
          <p14:tracePt t="22762" x="6561138" y="1096963"/>
          <p14:tracePt t="22779" x="6484938" y="1096963"/>
          <p14:tracePt t="22796" x="6423025" y="1096963"/>
          <p14:tracePt t="22813" x="6354763" y="1096963"/>
          <p14:tracePt t="22829" x="6340475" y="1096963"/>
          <p14:tracePt t="22846" x="6324600" y="1104900"/>
          <p14:tracePt t="22862" x="6316663" y="1104900"/>
          <p14:tracePt t="22909" x="6308725" y="1104900"/>
          <p14:tracePt t="22965" x="6294438" y="1112838"/>
          <p14:tracePt t="22989" x="6286500" y="1112838"/>
          <p14:tracePt t="23005" x="6286500" y="1120775"/>
          <p14:tracePt t="23013" x="6270625" y="1127125"/>
          <p14:tracePt t="23029" x="6264275" y="1127125"/>
          <p14:tracePt t="23054" x="6256338" y="1135063"/>
          <p14:tracePt t="23085" x="6248400" y="1135063"/>
          <p14:tracePt t="23093" x="6248400" y="1143000"/>
          <p14:tracePt t="23101" x="6240463" y="1143000"/>
          <p14:tracePt t="23113" x="6232525" y="1150938"/>
          <p14:tracePt t="23130" x="6226175" y="1158875"/>
          <p14:tracePt t="23146" x="6226175" y="1165225"/>
          <p14:tracePt t="23163" x="6218238" y="1165225"/>
          <p14:tracePt t="23180" x="6218238" y="1173163"/>
          <p14:tracePt t="23197" x="6210300" y="1173163"/>
          <p14:tracePt t="23221" x="6202363" y="1181100"/>
          <p14:tracePt t="23285" x="6202363" y="1189038"/>
          <p14:tracePt t="23293" x="6194425" y="1189038"/>
          <p14:tracePt t="23333" x="6188075" y="1196975"/>
          <p14:tracePt t="23373" x="6180138" y="1203325"/>
          <p14:tracePt t="23397" x="6172200" y="1203325"/>
          <p14:tracePt t="23405" x="6172200" y="1211263"/>
          <p14:tracePt t="23414" x="6164263" y="1211263"/>
          <p14:tracePt t="23430" x="6164263" y="1219200"/>
          <p14:tracePt t="23447" x="6156325" y="1227138"/>
          <p14:tracePt t="23480" x="6149975" y="1235075"/>
          <p14:tracePt t="23514" x="6126163" y="1249363"/>
          <p14:tracePt t="23547" x="6118225" y="1249363"/>
          <p14:tracePt t="23565" x="6103938" y="1265238"/>
          <p14:tracePt t="23597" x="6096000" y="1273175"/>
          <p14:tracePt t="23613" x="6088063" y="1273175"/>
          <p14:tracePt t="23629" x="6088063" y="1279525"/>
          <p14:tracePt t="23637" x="6080125" y="1279525"/>
          <p14:tracePt t="23653" x="6073775" y="1279525"/>
          <p14:tracePt t="23669" x="6065838" y="1287463"/>
          <p14:tracePt t="23693" x="6057900" y="1295400"/>
          <p14:tracePt t="23717" x="6049963" y="1303338"/>
          <p14:tracePt t="23749" x="6042025" y="1317625"/>
          <p14:tracePt t="23781" x="6035675" y="1317625"/>
          <p14:tracePt t="23789" x="6027738" y="1317625"/>
          <p14:tracePt t="23805" x="6027738" y="1333500"/>
          <p14:tracePt t="23821" x="6019800" y="1333500"/>
          <p14:tracePt t="23845" x="6011863" y="1341438"/>
          <p14:tracePt t="24005" x="6027738" y="1333500"/>
          <p14:tracePt t="24013" x="6035675" y="1317625"/>
          <p14:tracePt t="24021" x="6049963" y="1303338"/>
          <p14:tracePt t="24032" x="6080125" y="1287463"/>
          <p14:tracePt t="24051" x="6149975" y="1219200"/>
          <p14:tracePt t="24065" x="6256338" y="1158875"/>
          <p14:tracePt t="24082" x="6286500" y="1143000"/>
          <p14:tracePt t="24099" x="6378575" y="1104900"/>
          <p14:tracePt t="24115" x="6575425" y="1012825"/>
          <p14:tracePt t="24132" x="7032625" y="777875"/>
          <p14:tracePt t="24149" x="7788275" y="511175"/>
          <p14:tracePt t="24165" x="8137525" y="449263"/>
          <p14:tracePt t="24182" x="8648700" y="373063"/>
          <p14:tracePt t="24199" x="9128125" y="312738"/>
          <p14:tracePt t="24215" x="9288463" y="274638"/>
          <p14:tracePt t="24232" x="9380538" y="266700"/>
          <p14:tracePt t="24249" x="9456738" y="244475"/>
          <p14:tracePt t="24266" x="9478963" y="236538"/>
          <p14:tracePt t="24282" x="9563100" y="206375"/>
          <p14:tracePt t="24299" x="9677400" y="174625"/>
          <p14:tracePt t="24316" x="9685338" y="174625"/>
          <p14:tracePt t="24333" x="9723438" y="160338"/>
          <p14:tracePt t="24349" x="9769475" y="152400"/>
          <p14:tracePt t="24366" x="9807575" y="130175"/>
          <p14:tracePt t="24383" x="9845675" y="122238"/>
          <p14:tracePt t="24399" x="9859963" y="122238"/>
          <p14:tracePt t="24416" x="9898063" y="106363"/>
          <p14:tracePt t="24433" x="9944100" y="84138"/>
          <p14:tracePt t="24449" x="9990138" y="76200"/>
          <p14:tracePt t="24466" x="10036175" y="60325"/>
          <p14:tracePt t="24483" x="10080625" y="53975"/>
          <p14:tracePt t="24499" x="10112375" y="46038"/>
          <p14:tracePt t="24517" x="10188575" y="38100"/>
          <p14:tracePt t="24533" x="10256838" y="22225"/>
          <p14:tracePt t="24550" x="10317163" y="22225"/>
          <p14:tracePt t="24566" x="10371138" y="22225"/>
          <p14:tracePt t="24583" x="10401300" y="22225"/>
          <p14:tracePt t="24600" x="10417175" y="22225"/>
          <p14:tracePt t="24616" x="10431463" y="30163"/>
          <p14:tracePt t="24633" x="10447338" y="46038"/>
          <p14:tracePt t="24650" x="10461625" y="68263"/>
          <p14:tracePt t="24667" x="10493375" y="152400"/>
          <p14:tracePt t="24683" x="10523538" y="288925"/>
          <p14:tracePt t="24700" x="10553700" y="419100"/>
          <p14:tracePt t="24717" x="10553700" y="465138"/>
          <p14:tracePt t="24733" x="10561638" y="517525"/>
          <p14:tracePt t="24750" x="10569575" y="533400"/>
          <p14:tracePt t="24767" x="10569575" y="549275"/>
          <p14:tracePt t="24800" x="10569575" y="555625"/>
          <p14:tracePt t="24885" x="10569575" y="541338"/>
          <p14:tracePt t="24893" x="10569575" y="495300"/>
          <p14:tracePt t="24902" x="10553700" y="457200"/>
          <p14:tracePt t="24917" x="10523538" y="403225"/>
          <p14:tracePt t="24934" x="10507663" y="358775"/>
          <p14:tracePt t="24951" x="10499725" y="358775"/>
          <p14:tracePt t="25101" x="10499725" y="350838"/>
          <p14:tracePt t="25333" x="10493375" y="350838"/>
          <p14:tracePt t="25541" x="10485438" y="350838"/>
          <p14:tracePt t="25549" x="10469563" y="350838"/>
          <p14:tracePt t="25558" x="10455275" y="350838"/>
          <p14:tracePt t="25569" x="10417175" y="358775"/>
          <p14:tracePt t="25585" x="10279063" y="396875"/>
          <p14:tracePt t="25602" x="10104438" y="434975"/>
          <p14:tracePt t="25619" x="9906000" y="465138"/>
          <p14:tracePt t="25635" x="9647238" y="511175"/>
          <p14:tracePt t="25653" x="9372600" y="549275"/>
          <p14:tracePt t="25669" x="9266238" y="571500"/>
          <p14:tracePt t="25686" x="9212263" y="593725"/>
          <p14:tracePt t="25702" x="9174163" y="601663"/>
          <p14:tracePt t="25720" x="9159875" y="609600"/>
          <p14:tracePt t="25736" x="9151938" y="609600"/>
          <p14:tracePt t="25752" x="9136063" y="617538"/>
          <p14:tracePt t="25769" x="9121775" y="617538"/>
          <p14:tracePt t="25786" x="9113838" y="617538"/>
          <p14:tracePt t="25803" x="9105900" y="625475"/>
          <p14:tracePt t="25836" x="9083675" y="631825"/>
          <p14:tracePt t="25853" x="9067800" y="631825"/>
          <p14:tracePt t="25869" x="9051925" y="639763"/>
          <p14:tracePt t="25886" x="9037638" y="647700"/>
          <p14:tracePt t="25903" x="9013825" y="655638"/>
          <p14:tracePt t="25920" x="8945563" y="677863"/>
          <p14:tracePt t="25936" x="8869363" y="708025"/>
          <p14:tracePt t="25953" x="8763000" y="746125"/>
          <p14:tracePt t="25970" x="8626475" y="784225"/>
          <p14:tracePt t="25986" x="8474075" y="846138"/>
          <p14:tracePt t="26003" x="8321675" y="914400"/>
          <p14:tracePt t="26020" x="8161338" y="968375"/>
          <p14:tracePt t="26037" x="7908925" y="1058863"/>
          <p14:tracePt t="26053" x="7712075" y="1127125"/>
          <p14:tracePt t="26070" x="7475538" y="1203325"/>
          <p14:tracePt t="26086" x="7140575" y="1303338"/>
          <p14:tracePt t="26103" x="6942138" y="1355725"/>
          <p14:tracePt t="26129" x="6743700" y="1431925"/>
          <p14:tracePt t="26137" x="6713538" y="1447800"/>
          <p14:tracePt t="26153" x="6613525" y="1485900"/>
          <p14:tracePt t="26170" x="6515100" y="1531938"/>
          <p14:tracePt t="26187" x="6454775" y="1554163"/>
          <p14:tracePt t="26203" x="6423025" y="1570038"/>
          <p14:tracePt t="26220" x="6370638" y="1592263"/>
          <p14:tracePt t="26237" x="6324600" y="1616075"/>
          <p14:tracePt t="26253" x="6286500" y="1630363"/>
          <p14:tracePt t="26280" x="6218238" y="1654175"/>
          <p14:tracePt t="26304" x="6194425" y="1660525"/>
          <p14:tracePt t="26320" x="6188075" y="1668463"/>
          <p14:tracePt t="26337" x="6164263" y="1668463"/>
          <p14:tracePt t="26354" x="6142038" y="1668463"/>
          <p14:tracePt t="26370" x="6134100" y="1684338"/>
          <p14:tracePt t="26387" x="6111875" y="1684338"/>
          <p14:tracePt t="26404" x="6088063" y="1692275"/>
          <p14:tracePt t="26421" x="6073775" y="1692275"/>
          <p14:tracePt t="26437" x="6057900" y="1692275"/>
          <p14:tracePt t="26454" x="6049963" y="1698625"/>
          <p14:tracePt t="26549" x="6065838" y="1668463"/>
          <p14:tracePt t="26557" x="6111875" y="1616075"/>
          <p14:tracePt t="26565" x="6188075" y="1546225"/>
          <p14:tracePt t="26573" x="6286500" y="1493838"/>
          <p14:tracePt t="26588" x="6324600" y="1455738"/>
          <p14:tracePt t="26606" x="6362700" y="1417638"/>
          <p14:tracePt t="26621" x="6430963" y="1371600"/>
          <p14:tracePt t="26638" x="6621463" y="1257300"/>
          <p14:tracePt t="26654" x="6797675" y="1120775"/>
          <p14:tracePt t="26671" x="6926263" y="1050925"/>
          <p14:tracePt t="26688" x="7132638" y="930275"/>
          <p14:tracePt t="26705" x="7307263" y="838200"/>
          <p14:tracePt t="26721" x="7521575" y="754063"/>
          <p14:tracePt t="26738" x="7642225" y="701675"/>
          <p14:tracePt t="26755" x="7756525" y="655638"/>
          <p14:tracePt t="26771" x="7780338" y="647700"/>
          <p14:tracePt t="26789" x="7902575" y="609600"/>
          <p14:tracePt t="26805" x="7993063" y="587375"/>
          <p14:tracePt t="26822" x="8085138" y="587375"/>
          <p14:tracePt t="26839" x="8199438" y="579438"/>
          <p14:tracePt t="26855" x="8297863" y="579438"/>
          <p14:tracePt t="26872" x="8404225" y="579438"/>
          <p14:tracePt t="26889" x="8466138" y="579438"/>
          <p14:tracePt t="26905" x="8504238" y="571500"/>
          <p14:tracePt t="26922" x="8518525" y="563563"/>
          <p14:tracePt t="26940" x="8526463" y="563563"/>
          <p14:tracePt t="26955" x="8556625" y="555625"/>
          <p14:tracePt t="26972" x="8626475" y="541338"/>
          <p14:tracePt t="26989" x="8724900" y="533400"/>
          <p14:tracePt t="27005" x="8809038" y="533400"/>
          <p14:tracePt t="27022" x="8839200" y="533400"/>
          <p14:tracePt t="27039" x="8847138" y="525463"/>
          <p14:tracePt t="27133" x="8847138" y="533400"/>
          <p14:tracePt t="27141" x="8816975" y="549275"/>
          <p14:tracePt t="27149" x="8778875" y="563563"/>
          <p14:tracePt t="27157" x="8732838" y="587375"/>
          <p14:tracePt t="27173" x="8610600" y="639763"/>
          <p14:tracePt t="27189" x="8458200" y="715963"/>
          <p14:tracePt t="27206" x="8275638" y="800100"/>
          <p14:tracePt t="27223" x="8099425" y="876300"/>
          <p14:tracePt t="27239" x="7940675" y="944563"/>
          <p14:tracePt t="27256" x="7818438" y="990600"/>
          <p14:tracePt t="27273" x="7734300" y="1020763"/>
          <p14:tracePt t="27289" x="7658100" y="1036638"/>
          <p14:tracePt t="27306" x="7597775" y="1036638"/>
          <p14:tracePt t="27323" x="7551738" y="1050925"/>
          <p14:tracePt t="27339" x="7497763" y="1058863"/>
          <p14:tracePt t="27357" x="7483475" y="1058863"/>
          <p14:tracePt t="27373" x="7451725" y="1058863"/>
          <p14:tracePt t="27390" x="7391400" y="1066800"/>
          <p14:tracePt t="27406" x="7331075" y="1074738"/>
          <p14:tracePt t="27423" x="7277100" y="1074738"/>
          <p14:tracePt t="27440" x="7170738" y="1074738"/>
          <p14:tracePt t="27456" x="7026275" y="1082675"/>
          <p14:tracePt t="27473" x="6888163" y="1082675"/>
          <p14:tracePt t="27490" x="6811963" y="1082675"/>
          <p14:tracePt t="27507" x="6743700" y="1082675"/>
          <p14:tracePt t="27523" x="6713538" y="1082675"/>
          <p14:tracePt t="27540" x="6705600" y="1082675"/>
          <p14:tracePt t="27597" x="6697663" y="1082675"/>
          <p14:tracePt t="28333" x="6689725" y="1082675"/>
          <p14:tracePt t="28357" x="6683375" y="1082675"/>
          <p14:tracePt t="28365" x="6667500" y="1089025"/>
          <p14:tracePt t="28375" x="6659563" y="1089025"/>
          <p14:tracePt t="28392" x="6645275" y="1089025"/>
          <p14:tracePt t="28409" x="6629400" y="1089025"/>
          <p14:tracePt t="28425" x="6613525" y="1089025"/>
          <p14:tracePt t="28501" x="6607175" y="1089025"/>
          <p14:tracePt t="28517" x="6599238" y="1089025"/>
          <p14:tracePt t="28549" x="6591300" y="1089025"/>
          <p14:tracePt t="28565" x="6583363" y="1096963"/>
          <p14:tracePt t="28597" x="6575425" y="1096963"/>
          <p14:tracePt t="28621" x="6569075" y="1096963"/>
          <p14:tracePt t="28637" x="6561138" y="1096963"/>
          <p14:tracePt t="28653" x="6553200" y="1096963"/>
          <p14:tracePt t="28709" x="6545263" y="1096963"/>
          <p14:tracePt t="28717" x="6537325" y="1096963"/>
          <p14:tracePt t="28726" x="6530975" y="1096963"/>
          <p14:tracePt t="28743" x="6507163" y="1104900"/>
          <p14:tracePt t="28759" x="6484938" y="1112838"/>
          <p14:tracePt t="28776" x="6461125" y="1127125"/>
          <p14:tracePt t="28793" x="6438900" y="1143000"/>
          <p14:tracePt t="28809" x="6416675" y="1150938"/>
          <p14:tracePt t="28826" x="6392863" y="1165225"/>
          <p14:tracePt t="28843" x="6370638" y="1173163"/>
          <p14:tracePt t="28860" x="6340475" y="1196975"/>
          <p14:tracePt t="28877" x="6256338" y="1227138"/>
          <p14:tracePt t="28893" x="6188075" y="1273175"/>
          <p14:tracePt t="28910" x="6111875" y="1303338"/>
          <p14:tracePt t="28926" x="6049963" y="1355725"/>
          <p14:tracePt t="28943" x="5981700" y="1387475"/>
          <p14:tracePt t="28960" x="5913438" y="1431925"/>
          <p14:tracePt t="28977" x="5859463" y="1470025"/>
          <p14:tracePt t="28993" x="5807075" y="1508125"/>
          <p14:tracePt t="29010" x="5745163" y="1546225"/>
          <p14:tracePt t="29027" x="5692775" y="1577975"/>
          <p14:tracePt t="29043" x="5646738" y="1608138"/>
          <p14:tracePt t="29061" x="5592763" y="1646238"/>
          <p14:tracePt t="29077" x="5562600" y="1676400"/>
          <p14:tracePt t="29094" x="5508625" y="1706563"/>
          <p14:tracePt t="29110" x="5464175" y="1752600"/>
          <p14:tracePt t="29127" x="5402263" y="1806575"/>
          <p14:tracePt t="29144" x="5349875" y="1851025"/>
          <p14:tracePt t="29160" x="5295900" y="1889125"/>
          <p14:tracePt t="29177" x="5235575" y="1943100"/>
          <p14:tracePt t="29194" x="5197475" y="1973263"/>
          <p14:tracePt t="29211" x="5165725" y="1997075"/>
          <p14:tracePt t="29227" x="5143500" y="2011363"/>
          <p14:tracePt t="29244" x="5083175" y="2065338"/>
          <p14:tracePt t="29260" x="5059363" y="2095500"/>
          <p14:tracePt t="29277" x="5045075" y="2103438"/>
          <p14:tracePt t="29294" x="5013325" y="2141538"/>
          <p14:tracePt t="29311" x="4975225" y="2171700"/>
          <p14:tracePt t="29327" x="4960938" y="2187575"/>
          <p14:tracePt t="29344" x="4945063" y="2201863"/>
          <p14:tracePt t="29361" x="4922838" y="2232025"/>
          <p14:tracePt t="29377" x="4899025" y="2255838"/>
          <p14:tracePt t="29394" x="4854575" y="2301875"/>
          <p14:tracePt t="29411" x="4816475" y="2346325"/>
          <p14:tracePt t="29428" x="4808538" y="2354263"/>
          <p14:tracePt t="29444" x="4784725" y="2392363"/>
          <p14:tracePt t="29461" x="4762500" y="2438400"/>
          <p14:tracePt t="29482" x="4740275" y="2446338"/>
          <p14:tracePt t="29495" x="4702175" y="2476500"/>
          <p14:tracePt t="29511" x="4656138" y="2522538"/>
          <p14:tracePt t="29528" x="4587875" y="2598738"/>
          <p14:tracePt t="29545" x="4533900" y="2644775"/>
          <p14:tracePt t="29561" x="4465638" y="2705100"/>
          <p14:tracePt t="29580" x="4411663" y="2743200"/>
          <p14:tracePt t="29581" x="4373563" y="2759075"/>
          <p14:tracePt t="29595" x="4351338" y="2781300"/>
          <p14:tracePt t="29611" x="4305300" y="2803525"/>
          <p14:tracePt t="29628" x="4259263" y="2835275"/>
          <p14:tracePt t="29645" x="4229100" y="2849563"/>
          <p14:tracePt t="29662" x="4122738" y="2925763"/>
          <p14:tracePt t="29679" x="4030663" y="2971800"/>
          <p14:tracePt t="29695" x="3962400" y="3009900"/>
          <p14:tracePt t="29712" x="3908425" y="3032125"/>
          <p14:tracePt t="29729" x="3856038" y="3048000"/>
          <p14:tracePt t="29745" x="3817938" y="3063875"/>
          <p14:tracePt t="29762" x="3810000" y="3063875"/>
          <p14:tracePt t="29805" x="3802063" y="3063875"/>
          <p14:tracePt t="29813" x="3771900" y="3063875"/>
          <p14:tracePt t="29845" x="3763963" y="3063875"/>
          <p14:tracePt t="29853" x="3749675" y="3063875"/>
          <p14:tracePt t="29862" x="3733800" y="3063875"/>
          <p14:tracePt t="29879" x="3695700" y="3055938"/>
          <p14:tracePt t="29895" x="3649663" y="3032125"/>
          <p14:tracePt t="29912" x="3611563" y="3025775"/>
          <p14:tracePt t="29929" x="3565525" y="3009900"/>
          <p14:tracePt t="29946" x="3505200" y="3001963"/>
          <p14:tracePt t="29962" x="3459163" y="2987675"/>
          <p14:tracePt t="29979" x="3421063" y="2979738"/>
          <p14:tracePt t="29996" x="3368675" y="2979738"/>
          <p14:tracePt t="30013" x="3306763" y="2971800"/>
          <p14:tracePt t="30029" x="3284538" y="2963863"/>
          <p14:tracePt t="30048" x="3254375" y="2955925"/>
          <p14:tracePt t="30062" x="3222625" y="2949575"/>
          <p14:tracePt t="30079" x="3178175" y="2941638"/>
          <p14:tracePt t="30096" x="3146425" y="2941638"/>
          <p14:tracePt t="30113" x="3132138" y="2933700"/>
          <p14:tracePt t="30129" x="3101975" y="2933700"/>
          <p14:tracePt t="30146" x="3078163" y="2933700"/>
          <p14:tracePt t="30163" x="3063875" y="2925763"/>
          <p14:tracePt t="30179" x="3032125" y="2925763"/>
          <p14:tracePt t="30196" x="3009900" y="2917825"/>
          <p14:tracePt t="30213" x="2955925" y="2917825"/>
          <p14:tracePt t="30230" x="2917825" y="2917825"/>
          <p14:tracePt t="30246" x="2879725" y="2917825"/>
          <p14:tracePt t="30264" x="2841625" y="2917825"/>
          <p14:tracePt t="30280" x="2797175" y="2917825"/>
          <p14:tracePt t="30296" x="2743200" y="2925763"/>
          <p14:tracePt t="30313" x="2697163" y="2933700"/>
          <p14:tracePt t="30330" x="2659063" y="2941638"/>
          <p14:tracePt t="30347" x="2636838" y="2949575"/>
          <p14:tracePt t="30363" x="2590800" y="2963863"/>
          <p14:tracePt t="30380" x="2544763" y="2971800"/>
          <p14:tracePt t="30397" x="2506663" y="2987675"/>
          <p14:tracePt t="30413" x="2468563" y="3001963"/>
          <p14:tracePt t="30430" x="2392363" y="3032125"/>
          <p14:tracePt t="30447" x="2324100" y="3055938"/>
          <p14:tracePt t="30463" x="2263775" y="3078163"/>
          <p14:tracePt t="30480" x="2232025" y="3086100"/>
          <p14:tracePt t="30497" x="2171700" y="3116263"/>
          <p14:tracePt t="30514" x="2133600" y="3132138"/>
          <p14:tracePt t="30530" x="2079625" y="3162300"/>
          <p14:tracePt t="30549" x="2003425" y="3208338"/>
          <p14:tracePt t="30564" x="1965325" y="3222625"/>
          <p14:tracePt t="30581" x="1920875" y="3246438"/>
          <p14:tracePt t="30597" x="1912938" y="3254375"/>
          <p14:tracePt t="30614" x="1905000" y="3260725"/>
          <p14:tracePt t="30741" x="1905000" y="3246438"/>
          <p14:tracePt t="30750" x="1905000" y="3216275"/>
          <p14:tracePt t="30757" x="1905000" y="3170238"/>
          <p14:tracePt t="30766" x="1905000" y="3140075"/>
          <p14:tracePt t="30781" x="1905000" y="3094038"/>
          <p14:tracePt t="30798" x="1882775" y="3025775"/>
          <p14:tracePt t="30814" x="1851025" y="2941638"/>
          <p14:tracePt t="30831" x="1828800" y="2849563"/>
          <p14:tracePt t="30848" x="1806575" y="2773363"/>
          <p14:tracePt t="30864" x="1782763" y="2713038"/>
          <p14:tracePt t="30881" x="1774825" y="2674938"/>
          <p14:tracePt t="30898" x="1760538" y="2636838"/>
          <p14:tracePt t="30914" x="1752600" y="2628900"/>
          <p14:tracePt t="31053" x="1760538" y="2651125"/>
          <p14:tracePt t="31061" x="1774825" y="2674938"/>
          <p14:tracePt t="31078" x="1820863" y="2735263"/>
          <p14:tracePt t="31085" x="1858963" y="2765425"/>
          <p14:tracePt t="31100" x="1920875" y="2819400"/>
          <p14:tracePt t="31115" x="1951038" y="2841625"/>
          <p14:tracePt t="31132" x="2027238" y="2887663"/>
          <p14:tracePt t="31148" x="2117725" y="2941638"/>
          <p14:tracePt t="31165" x="2239963" y="2971800"/>
          <p14:tracePt t="31182" x="2316163" y="2979738"/>
          <p14:tracePt t="31198" x="2400300" y="2979738"/>
          <p14:tracePt t="31215" x="2454275" y="2979738"/>
          <p14:tracePt t="31232" x="2506663" y="2979738"/>
          <p14:tracePt t="31249" x="2568575" y="2979738"/>
          <p14:tracePt t="31265" x="2628900" y="2971800"/>
          <p14:tracePt t="31282" x="2667000" y="2955925"/>
          <p14:tracePt t="31298" x="2705100" y="2949575"/>
          <p14:tracePt t="31315" x="2735263" y="2941638"/>
          <p14:tracePt t="31332" x="2789238" y="2933700"/>
          <p14:tracePt t="31349" x="2835275" y="2917825"/>
          <p14:tracePt t="31365" x="2873375" y="2917825"/>
          <p14:tracePt t="31382" x="2955925" y="2917825"/>
          <p14:tracePt t="31410" x="3009900" y="2917825"/>
          <p14:tracePt t="31416" x="3032125" y="2917825"/>
          <p14:tracePt t="31432" x="3070225" y="2925763"/>
          <p14:tracePt t="31449" x="3116263" y="2941638"/>
          <p14:tracePt t="31466" x="3154363" y="2955925"/>
          <p14:tracePt t="31482" x="3200400" y="2979738"/>
          <p14:tracePt t="31499" x="3246438" y="3009900"/>
          <p14:tracePt t="31516" x="3298825" y="3040063"/>
          <p14:tracePt t="31532" x="3344863" y="3070225"/>
          <p14:tracePt t="31549" x="3375025" y="3094038"/>
          <p14:tracePt t="31566" x="3390900" y="3108325"/>
          <p14:tracePt t="31583" x="3413125" y="3116263"/>
          <p14:tracePt t="31599" x="3421063" y="3124200"/>
          <p14:tracePt t="31633" x="3421063" y="3132138"/>
          <p14:tracePt t="31649" x="3429000" y="3140075"/>
          <p14:tracePt t="31666" x="3429000" y="3154363"/>
          <p14:tracePt t="31683" x="3429000" y="3162300"/>
          <p14:tracePt t="31710" x="3406775" y="3222625"/>
          <p14:tracePt t="31733" x="3375025" y="3284538"/>
          <p14:tracePt t="31750" x="3360738" y="3306763"/>
          <p14:tracePt t="31766" x="3352800" y="3314700"/>
          <p14:tracePt t="31783" x="3344863" y="3322638"/>
          <p14:tracePt t="31853" x="3336925" y="3322638"/>
          <p14:tracePt t="31869" x="3330575" y="3322638"/>
          <p14:tracePt t="31877" x="3322638" y="3322638"/>
          <p14:tracePt t="31886" x="3306763" y="3314700"/>
          <p14:tracePt t="31900" x="3298825" y="3298825"/>
          <p14:tracePt t="31917" x="3292475" y="3284538"/>
          <p14:tracePt t="31933" x="3254375" y="3254375"/>
          <p14:tracePt t="31950" x="3154363" y="3200400"/>
          <p14:tracePt t="31967" x="3063875" y="3154363"/>
          <p14:tracePt t="31984" x="2955925" y="3116263"/>
          <p14:tracePt t="32000" x="2841625" y="3070225"/>
          <p14:tracePt t="32017" x="2773363" y="3040063"/>
          <p14:tracePt t="32034" x="2727325" y="3032125"/>
          <p14:tracePt t="32053" x="2674938" y="3009900"/>
          <p14:tracePt t="32067" x="2659063" y="3001963"/>
          <p14:tracePt t="32084" x="2644775" y="3001963"/>
          <p14:tracePt t="32086" x="2636838" y="3001963"/>
          <p14:tracePt t="32102" x="2628900" y="2994025"/>
          <p14:tracePt t="32117" x="2606675" y="2987675"/>
          <p14:tracePt t="32134" x="2568575" y="2971800"/>
          <p14:tracePt t="32151" x="2530475" y="2949575"/>
          <p14:tracePt t="32167" x="2506663" y="2933700"/>
          <p14:tracePt t="32184" x="2484438" y="2925763"/>
          <p14:tracePt t="32201" x="2476500" y="2917825"/>
          <p14:tracePt t="32217" x="2468563" y="2911475"/>
          <p14:tracePt t="32234" x="2460625" y="2911475"/>
          <p14:tracePt t="32251" x="2460625" y="2903538"/>
          <p14:tracePt t="32268" x="2446338" y="2895600"/>
          <p14:tracePt t="32285" x="2416175" y="2857500"/>
          <p14:tracePt t="32301" x="2392363" y="2835275"/>
          <p14:tracePt t="32318" x="2384425" y="2811463"/>
          <p14:tracePt t="32334" x="2362200" y="2797175"/>
          <p14:tracePt t="32351" x="2346325" y="2773363"/>
          <p14:tracePt t="32368" x="2339975" y="2751138"/>
          <p14:tracePt t="32386" x="2316163" y="2727325"/>
          <p14:tracePt t="32401" x="2301875" y="2713038"/>
          <p14:tracePt t="32418" x="2286000" y="2689225"/>
          <p14:tracePt t="32435" x="2278063" y="2682875"/>
          <p14:tracePt t="32451" x="2270125" y="2674938"/>
          <p14:tracePt t="32501" x="2263775" y="2674938"/>
          <p14:tracePt t="32709" x="2270125" y="2682875"/>
          <p14:tracePt t="32717" x="2308225" y="2697163"/>
          <p14:tracePt t="32725" x="2346325" y="2727325"/>
          <p14:tracePt t="32735" x="2378075" y="2751138"/>
          <p14:tracePt t="32752" x="2460625" y="2803525"/>
          <p14:tracePt t="32769" x="2522538" y="2827338"/>
          <p14:tracePt t="32786" x="2582863" y="2865438"/>
          <p14:tracePt t="32802" x="2644775" y="2887663"/>
          <p14:tracePt t="32819" x="2674938" y="2903538"/>
          <p14:tracePt t="32836" x="2713038" y="2917825"/>
          <p14:tracePt t="32853" x="2751138" y="2933700"/>
          <p14:tracePt t="32869" x="2781300" y="2941638"/>
          <p14:tracePt t="32886" x="2819400" y="2963863"/>
          <p14:tracePt t="32902" x="2849563" y="2963863"/>
          <p14:tracePt t="32919" x="2873375" y="2963863"/>
          <p14:tracePt t="32936" x="2879725" y="2963863"/>
          <p14:tracePt t="32953" x="2887663" y="2963863"/>
          <p14:tracePt t="33045" x="2879725" y="2963863"/>
          <p14:tracePt t="33054" x="2865438" y="2963863"/>
          <p14:tracePt t="33061" x="2849563" y="2963863"/>
          <p14:tracePt t="33071" x="2827338" y="2955925"/>
          <p14:tracePt t="33086" x="2773363" y="2941638"/>
          <p14:tracePt t="33103" x="2735263" y="2917825"/>
          <p14:tracePt t="33120" x="2674938" y="2873375"/>
          <p14:tracePt t="33136" x="2606675" y="2835275"/>
          <p14:tracePt t="33153" x="2560638" y="2803525"/>
          <p14:tracePt t="33170" x="2484438" y="2759075"/>
          <p14:tracePt t="33186" x="2422525" y="2727325"/>
          <p14:tracePt t="33203" x="2384425" y="2697163"/>
          <p14:tracePt t="33220" x="2316163" y="2667000"/>
          <p14:tracePt t="33237" x="2286000" y="2651125"/>
          <p14:tracePt t="33270" x="2286000" y="2644775"/>
          <p14:tracePt t="33461" x="2278063" y="2644775"/>
          <p14:tracePt t="33469" x="2278063" y="2674938"/>
          <p14:tracePt t="33477" x="2263775" y="2727325"/>
          <p14:tracePt t="33487" x="2263775" y="2773363"/>
          <p14:tracePt t="33504" x="2255838" y="2811463"/>
          <p14:tracePt t="33537" x="2239963" y="2857500"/>
          <p14:tracePt t="33554" x="2232025" y="2873375"/>
          <p14:tracePt t="33571" x="2217738" y="2903538"/>
          <p14:tracePt t="33573" x="2209800" y="2911475"/>
          <p14:tracePt t="33587" x="2209800" y="2917825"/>
          <p14:tracePt t="33605" x="2187575" y="2963863"/>
          <p14:tracePt t="33621" x="2179638" y="2987675"/>
          <p14:tracePt t="33637" x="2171700" y="3001963"/>
          <p14:tracePt t="33797" x="2179638" y="3001963"/>
          <p14:tracePt t="33806" x="2193925" y="3017838"/>
          <p14:tracePt t="33813" x="2232025" y="3017838"/>
          <p14:tracePt t="33822" x="2263775" y="3040063"/>
          <p14:tracePt t="33838" x="2332038" y="3048000"/>
          <p14:tracePt t="33855" x="2400300" y="3070225"/>
          <p14:tracePt t="33871" x="2430463" y="3078163"/>
          <p14:tracePt t="33888" x="2484438" y="3078163"/>
          <p14:tracePt t="33905" x="2552700" y="3086100"/>
          <p14:tracePt t="33922" x="2636838" y="3094038"/>
          <p14:tracePt t="33938" x="2705100" y="3116263"/>
          <p14:tracePt t="33955" x="2751138" y="3132138"/>
          <p14:tracePt t="33972" x="2797175" y="3132138"/>
          <p14:tracePt t="33989" x="2835275" y="3132138"/>
          <p14:tracePt t="34006" x="2857500" y="3132138"/>
          <p14:tracePt t="34022" x="2879725" y="3132138"/>
          <p14:tracePt t="34039" x="2911475" y="3132138"/>
          <p14:tracePt t="34055" x="2955925" y="3132138"/>
          <p14:tracePt t="34072" x="3048000" y="3140075"/>
          <p14:tracePt t="34089" x="3116263" y="3154363"/>
          <p14:tracePt t="34105" x="3178175" y="3162300"/>
          <p14:tracePt t="34122" x="3246438" y="3170238"/>
          <p14:tracePt t="34139" x="3306763" y="3170238"/>
          <p14:tracePt t="34155" x="3330575" y="3170238"/>
          <p14:tracePt t="34173" x="3390900" y="3162300"/>
          <p14:tracePt t="34189" x="3429000" y="3154363"/>
          <p14:tracePt t="34205" x="3475038" y="3124200"/>
          <p14:tracePt t="34222" x="3543300" y="3101975"/>
          <p14:tracePt t="34239" x="3635375" y="3063875"/>
          <p14:tracePt t="34256" x="3711575" y="3025775"/>
          <p14:tracePt t="34272" x="3771900" y="3001963"/>
          <p14:tracePt t="34289" x="3825875" y="2979738"/>
          <p14:tracePt t="34306" x="3856038" y="2963863"/>
          <p14:tracePt t="34322" x="3902075" y="2949575"/>
          <p14:tracePt t="34339" x="3954463" y="2911475"/>
          <p14:tracePt t="34356" x="4016375" y="2879725"/>
          <p14:tracePt t="34373" x="4084638" y="2849563"/>
          <p14:tracePt t="34389" x="4144963" y="2827338"/>
          <p14:tracePt t="34406" x="4152900" y="2827338"/>
          <p14:tracePt t="34423" x="4168775" y="2819400"/>
          <p14:tracePt t="34439" x="4183063" y="2819400"/>
          <p14:tracePt t="34456" x="4206875" y="2819400"/>
          <p14:tracePt t="34473" x="4251325" y="2819400"/>
          <p14:tracePt t="34489" x="4297363" y="2819400"/>
          <p14:tracePt t="34506" x="4335463" y="2827338"/>
          <p14:tracePt t="34523" x="4365625" y="2827338"/>
          <p14:tracePt t="34556" x="4373563" y="2835275"/>
          <p14:tracePt t="34574" x="4419600" y="2857500"/>
          <p14:tracePt t="34590" x="4457700" y="2895600"/>
          <p14:tracePt t="34606" x="4503738" y="2933700"/>
          <p14:tracePt t="34623" x="4541838" y="2955925"/>
          <p14:tracePt t="34640" x="4556125" y="3001963"/>
          <p14:tracePt t="34657" x="4564063" y="3040063"/>
          <p14:tracePt t="34673" x="4564063" y="3063875"/>
          <p14:tracePt t="34690" x="4564063" y="3070225"/>
          <p14:tracePt t="34706" x="4564063" y="3078163"/>
          <p14:tracePt t="34781" x="4564063" y="3086100"/>
          <p14:tracePt t="34797" x="4564063" y="3094038"/>
          <p14:tracePt t="35101" x="4556125" y="3094038"/>
          <p14:tracePt t="35141" x="4549775" y="3094038"/>
          <p14:tracePt t="35269" x="4541838" y="3094038"/>
          <p14:tracePt t="37397" x="4511675" y="3101975"/>
          <p14:tracePt t="37405" x="4487863" y="3116263"/>
          <p14:tracePt t="37413" x="4435475" y="3162300"/>
          <p14:tracePt t="37430" x="4297363" y="3276600"/>
          <p14:tracePt t="37446" x="4198938" y="3406775"/>
          <p14:tracePt t="37463" x="4076700" y="3543300"/>
          <p14:tracePt t="37480" x="3962400" y="3627438"/>
          <p14:tracePt t="37496" x="3870325" y="3687763"/>
          <p14:tracePt t="37513" x="3817938" y="3711575"/>
          <p14:tracePt t="37530" x="3794125" y="3717925"/>
          <p14:tracePt t="37547" x="3787775" y="3717925"/>
          <p14:tracePt t="37563" x="3779838" y="3717925"/>
          <p14:tracePt t="37693" x="3771900" y="3717925"/>
          <p14:tracePt t="37701" x="3763963" y="3717925"/>
          <p14:tracePt t="37709" x="3756025" y="3687763"/>
          <p14:tracePt t="37717" x="3741738" y="3649663"/>
          <p14:tracePt t="37730" x="3733800" y="3619500"/>
          <p14:tracePt t="37747" x="3725863" y="3611563"/>
          <p14:tracePt t="37764" x="3687763" y="3475038"/>
          <p14:tracePt t="37781" x="3687763" y="3436938"/>
          <p14:tracePt t="37797" x="3665538" y="3382963"/>
          <p14:tracePt t="37814" x="3657600" y="3368675"/>
          <p14:tracePt t="37831" x="3657600" y="3360738"/>
          <p14:tracePt t="38093" x="3657600" y="3344863"/>
          <p14:tracePt t="38101" x="3657600" y="3336925"/>
          <p14:tracePt t="38117" x="3657600" y="3330575"/>
          <p14:tracePt t="38125" x="3657600" y="3322638"/>
          <p14:tracePt t="38141" x="3657600" y="3314700"/>
          <p14:tracePt t="38161" x="3657600" y="3292475"/>
          <p14:tracePt t="38166" x="3649663" y="3284538"/>
          <p14:tracePt t="38182" x="3649663" y="3268663"/>
          <p14:tracePt t="38237" x="3649663" y="3260725"/>
          <p14:tracePt t="38557" x="3649663" y="3254375"/>
          <p14:tracePt t="38565" x="3649663" y="3230563"/>
          <p14:tracePt t="38573" x="3649663" y="3216275"/>
          <p14:tracePt t="38582" x="3649663" y="3192463"/>
          <p14:tracePt t="38599" x="3649663" y="3170238"/>
          <p14:tracePt t="38616" x="3649663" y="3146425"/>
          <p14:tracePt t="38632" x="3649663" y="3132138"/>
          <p14:tracePt t="39253" x="3649663" y="3140075"/>
          <p14:tracePt t="39261" x="3649663" y="3146425"/>
          <p14:tracePt t="39277" x="3649663" y="3154363"/>
          <p14:tracePt t="39293" x="3649663" y="3162300"/>
          <p14:tracePt t="47101" x="3673475" y="3140075"/>
          <p14:tracePt t="47109" x="3717925" y="3086100"/>
          <p14:tracePt t="47119" x="3771900" y="3048000"/>
          <p14:tracePt t="47136" x="3832225" y="3009900"/>
          <p14:tracePt t="47152" x="3878263" y="2979738"/>
          <p14:tracePt t="47169" x="3894138" y="2971800"/>
          <p14:tracePt t="47186" x="3908425" y="2955925"/>
          <p14:tracePt t="47203" x="3940175" y="2933700"/>
          <p14:tracePt t="47219" x="3978275" y="2911475"/>
          <p14:tracePt t="47236" x="4084638" y="2857500"/>
          <p14:tracePt t="47253" x="4198938" y="2819400"/>
          <p14:tracePt t="47269" x="4275138" y="2781300"/>
          <p14:tracePt t="47286" x="4373563" y="2751138"/>
          <p14:tracePt t="47303" x="4457700" y="2713038"/>
          <p14:tracePt t="47319" x="4511675" y="2689225"/>
          <p14:tracePt t="47336" x="4549775" y="2682875"/>
          <p14:tracePt t="47354" x="4564063" y="2674938"/>
          <p14:tracePt t="47789" x="4572000" y="2674938"/>
          <p14:tracePt t="47797" x="4587875" y="2674938"/>
          <p14:tracePt t="47806" x="4594225" y="2674938"/>
          <p14:tracePt t="47821" x="4618038" y="2674938"/>
          <p14:tracePt t="47837" x="4754563" y="2674938"/>
          <p14:tracePt t="47854" x="4830763" y="2674938"/>
          <p14:tracePt t="47871" x="4838700" y="2674938"/>
          <p14:tracePt t="47925" x="4846638" y="2674938"/>
          <p14:tracePt t="48229" x="4868863" y="2674938"/>
          <p14:tracePt t="48237" x="4899025" y="2667000"/>
          <p14:tracePt t="48245" x="4922838" y="2667000"/>
          <p14:tracePt t="48255" x="4945063" y="2667000"/>
          <p14:tracePt t="48272" x="4999038" y="2659063"/>
          <p14:tracePt t="48289" x="5045075" y="2659063"/>
          <p14:tracePt t="48305" x="5059363" y="2651125"/>
          <p14:tracePt t="50589" x="5097463" y="2651125"/>
          <p14:tracePt t="50597" x="5121275" y="2644775"/>
          <p14:tracePt t="50605" x="5165725" y="2628900"/>
          <p14:tracePt t="50613" x="5197475" y="2620963"/>
          <p14:tracePt t="50627" x="5235575" y="2620963"/>
          <p14:tracePt t="50644" x="5341938" y="2598738"/>
          <p14:tracePt t="50661" x="5418138" y="2574925"/>
          <p14:tracePt t="50677" x="5440363" y="2568575"/>
          <p14:tracePt t="50694" x="5448300" y="2568575"/>
          <p14:tracePt t="50877" x="5456238" y="2560638"/>
          <p14:tracePt t="52557" x="5464175" y="2560638"/>
          <p14:tracePt t="52565" x="5478463" y="2560638"/>
          <p14:tracePt t="52573" x="5502275" y="2560638"/>
          <p14:tracePt t="52582" x="5524500" y="2560638"/>
          <p14:tracePt t="52599" x="5584825" y="2560638"/>
          <p14:tracePt t="52615" x="5646738" y="2560638"/>
          <p14:tracePt t="52633" x="5692775" y="2560638"/>
          <p14:tracePt t="52649" x="5761038" y="2560638"/>
          <p14:tracePt t="52665" x="5813425" y="2552700"/>
          <p14:tracePt t="52682" x="5859463" y="2544763"/>
          <p14:tracePt t="52699" x="5883275" y="2536825"/>
          <p14:tracePt t="52715" x="5905500" y="2536825"/>
          <p14:tracePt t="52732" x="5913438" y="2536825"/>
          <p14:tracePt t="52749" x="5921375" y="2536825"/>
          <p14:tracePt t="53277" x="5927725" y="2552700"/>
          <p14:tracePt t="53286" x="5927725" y="2568575"/>
          <p14:tracePt t="53293" x="5935663" y="2582863"/>
          <p14:tracePt t="53302" x="5935663" y="2606675"/>
          <p14:tracePt t="53317" x="5951538" y="2644775"/>
          <p14:tracePt t="53333" x="5965825" y="2682875"/>
          <p14:tracePt t="53350" x="5973763" y="2713038"/>
          <p14:tracePt t="53367" x="5981700" y="2735263"/>
          <p14:tracePt t="53384" x="5989638" y="2759075"/>
          <p14:tracePt t="53402" x="5997575" y="2773363"/>
          <p14:tracePt t="53417" x="6011863" y="2797175"/>
          <p14:tracePt t="53434" x="6011863" y="2803525"/>
          <p14:tracePt t="53533" x="6019800" y="2803525"/>
          <p14:tracePt t="53861" x="6011863" y="2803525"/>
          <p14:tracePt t="53877" x="5997575" y="2803525"/>
          <p14:tracePt t="53893" x="5989638" y="2811463"/>
          <p14:tracePt t="53901" x="5981700" y="2811463"/>
          <p14:tracePt t="53909" x="5973763" y="2811463"/>
          <p14:tracePt t="53933" x="5965825" y="2811463"/>
          <p14:tracePt t="53949" x="5959475" y="2811463"/>
          <p14:tracePt t="53973" x="5951538" y="2811463"/>
          <p14:tracePt t="53981" x="5943600" y="2811463"/>
          <p14:tracePt t="54013" x="5935663" y="2811463"/>
          <p14:tracePt t="54293" x="5927725" y="2797175"/>
          <p14:tracePt t="54301" x="5927725" y="2751138"/>
          <p14:tracePt t="54309" x="5935663" y="2713038"/>
          <p14:tracePt t="54319" x="5935663" y="2667000"/>
          <p14:tracePt t="54336" x="5935663" y="2582863"/>
          <p14:tracePt t="54353" x="5935663" y="2552700"/>
          <p14:tracePt t="54369" x="5935663" y="2544763"/>
          <p14:tracePt t="54386" x="5935663" y="2536825"/>
          <p14:tracePt t="54573" x="5935663" y="2552700"/>
          <p14:tracePt t="54581" x="5935663" y="2606675"/>
          <p14:tracePt t="54590" x="5935663" y="2667000"/>
          <p14:tracePt t="54603" x="5935663" y="2697163"/>
          <p14:tracePt t="54620" x="5965825" y="2789238"/>
          <p14:tracePt t="54637" x="5973763" y="2797175"/>
          <p14:tracePt t="54653" x="5973763" y="2803525"/>
          <p14:tracePt t="54781" x="5981700" y="2803525"/>
          <p14:tracePt t="54790" x="5981700" y="2797175"/>
          <p14:tracePt t="54797" x="5981700" y="2789238"/>
          <p14:tracePt t="54805" x="5981700" y="2773363"/>
          <p14:tracePt t="54821" x="5981700" y="2759075"/>
          <p14:tracePt t="54837" x="5981700" y="2727325"/>
          <p14:tracePt t="54854" x="5981700" y="2697163"/>
          <p14:tracePt t="54870" x="5981700" y="2689225"/>
          <p14:tracePt t="54887" x="5981700" y="2682875"/>
          <p14:tracePt t="54904" x="5981700" y="2674938"/>
          <p14:tracePt t="55021" x="5981700" y="2682875"/>
          <p14:tracePt t="55029" x="5981700" y="2697163"/>
          <p14:tracePt t="55038" x="5981700" y="2720975"/>
          <p14:tracePt t="55054" x="5981700" y="2751138"/>
          <p14:tracePt t="55071" x="5981700" y="2765425"/>
          <p14:tracePt t="55221" x="5981700" y="2759075"/>
          <p14:tracePt t="55229" x="5981700" y="2751138"/>
          <p14:tracePt t="55238" x="5981700" y="2727325"/>
          <p14:tracePt t="55255" x="5981700" y="2713038"/>
          <p14:tracePt t="55271" x="5981700" y="2689225"/>
          <p14:tracePt t="55288" x="5981700" y="2682875"/>
          <p14:tracePt t="55321" x="5981700" y="2674938"/>
          <p14:tracePt t="55339" x="5981700" y="2667000"/>
          <p14:tracePt t="55525" x="5981700" y="2674938"/>
          <p14:tracePt t="55693" x="5973763" y="2667000"/>
          <p14:tracePt t="55710" x="5973763" y="2659063"/>
          <p14:tracePt t="55741" x="5973763" y="2651125"/>
          <p14:tracePt t="56021" x="5965825" y="2667000"/>
          <p14:tracePt t="56589" x="5981700" y="2667000"/>
          <p14:tracePt t="56613" x="5997575" y="2659063"/>
          <p14:tracePt t="56621" x="6003925" y="2651125"/>
          <p14:tracePt t="56629" x="6011863" y="2644775"/>
          <p14:tracePt t="56645" x="6019800" y="2628900"/>
          <p14:tracePt t="56661" x="6027738" y="2628900"/>
          <p14:tracePt t="56675" x="6035675" y="2620963"/>
          <p14:tracePt t="56691" x="6042025" y="2620963"/>
          <p14:tracePt t="56973" x="6057900" y="2613025"/>
          <p14:tracePt t="56981" x="6057900" y="2606675"/>
          <p14:tracePt t="56997" x="6065838" y="2606675"/>
          <p14:tracePt t="57021" x="6065838" y="2598738"/>
          <p14:tracePt t="57037" x="6065838" y="2590800"/>
          <p14:tracePt t="57045" x="6065838" y="2582863"/>
          <p14:tracePt t="57059" x="6073775" y="2574925"/>
          <p14:tracePt t="57077" x="6080125" y="2560638"/>
          <p14:tracePt t="57110" x="6088063" y="2560638"/>
          <p14:tracePt t="57125" x="6088063" y="2552700"/>
          <p14:tracePt t="57133" x="6096000" y="2552700"/>
          <p14:tracePt t="57142" x="6096000" y="2544763"/>
          <p14:tracePt t="57159" x="6111875" y="2530475"/>
          <p14:tracePt t="57176" x="6126163" y="2522538"/>
          <p14:tracePt t="57193" x="6142038" y="2492375"/>
          <p14:tracePt t="57209" x="6156325" y="2476500"/>
          <p14:tracePt t="57226" x="6172200" y="2468563"/>
          <p14:tracePt t="57243" x="6180138" y="2460625"/>
          <p14:tracePt t="57259" x="6194425" y="2454275"/>
          <p14:tracePt t="57276" x="6210300" y="2438400"/>
          <p14:tracePt t="57294" x="6218238" y="2422525"/>
          <p14:tracePt t="57309" x="6232525" y="2408238"/>
          <p14:tracePt t="57326" x="6240463" y="2400300"/>
          <p14:tracePt t="57343" x="6248400" y="2400300"/>
          <p14:tracePt t="57493" x="6248400" y="2392363"/>
          <p14:tracePt t="57773" x="6248400" y="2384425"/>
          <p14:tracePt t="57797" x="6248400" y="2378075"/>
          <p14:tracePt t="58021" x="6248400" y="2370138"/>
          <p14:tracePt t="58069" x="6248400" y="2362200"/>
          <p14:tracePt t="58125" x="6240463" y="2354263"/>
          <p14:tracePt t="58181" x="6232525" y="2354263"/>
          <p14:tracePt t="58197" x="6226175" y="2354263"/>
          <p14:tracePt t="58229" x="6218238" y="2354263"/>
          <p14:tracePt t="58237" x="6210300" y="2354263"/>
          <p14:tracePt t="58253" x="6202363" y="2354263"/>
          <p14:tracePt t="58293" x="6202363" y="2346325"/>
          <p14:tracePt t="58317" x="6194425" y="2346325"/>
          <p14:tracePt t="58381" x="6188075" y="2339975"/>
          <p14:tracePt t="58398" x="6180138" y="2339975"/>
          <p14:tracePt t="58421" x="6172200" y="2339975"/>
          <p14:tracePt t="58469" x="6164263" y="2332038"/>
          <p14:tracePt t="58509" x="6156325" y="2324100"/>
          <p14:tracePt t="58517" x="6149975" y="2324100"/>
          <p14:tracePt t="59133" x="6156325" y="2316163"/>
          <p14:tracePt t="59141" x="6156325" y="2301875"/>
          <p14:tracePt t="59150" x="6164263" y="2301875"/>
          <p14:tracePt t="59165" x="6164263" y="2293938"/>
          <p14:tracePt t="59180" x="6172200" y="2293938"/>
          <p14:tracePt t="59197" x="6180138" y="2278063"/>
          <p14:tracePt t="59214" x="6180138" y="2263775"/>
          <p14:tracePt t="59231" x="6180138" y="2255838"/>
          <p14:tracePt t="59247" x="6180138" y="2247900"/>
          <p14:tracePt t="59264" x="6172200" y="2239963"/>
          <p14:tracePt t="59281" x="6164263" y="2232025"/>
          <p14:tracePt t="59314" x="6156325" y="2232025"/>
          <p14:tracePt t="59331" x="6142038" y="2232025"/>
          <p14:tracePt t="59348" x="6134100" y="2232025"/>
          <p14:tracePt t="59365" x="6126163" y="2232025"/>
          <p14:tracePt t="59381" x="6118225" y="2232025"/>
          <p14:tracePt t="59398" x="6096000" y="2225675"/>
          <p14:tracePt t="59414" x="6080125" y="2225675"/>
          <p14:tracePt t="59431" x="6065838" y="2225675"/>
          <p14:tracePt t="59448" x="6042025" y="2232025"/>
          <p14:tracePt t="59464" x="6027738" y="2247900"/>
          <p14:tracePt t="59482" x="6011863" y="2263775"/>
          <p14:tracePt t="59498" x="6011863" y="2270125"/>
          <p14:tracePt t="59515" x="6003925" y="2278063"/>
          <p14:tracePt t="59531" x="5997575" y="2293938"/>
          <p14:tracePt t="59549" x="5997575" y="2301875"/>
          <p14:tracePt t="59565" x="5997575" y="2308225"/>
          <p14:tracePt t="59581" x="5997575" y="2332038"/>
          <p14:tracePt t="59598" x="6003925" y="2346325"/>
          <p14:tracePt t="59615" x="6011863" y="2362200"/>
          <p14:tracePt t="59632" x="6027738" y="2378075"/>
          <p14:tracePt t="59665" x="6042025" y="2378075"/>
          <p14:tracePt t="59682" x="6065838" y="2392363"/>
          <p14:tracePt t="59700" x="6111875" y="2392363"/>
          <p14:tracePt t="59715" x="6194425" y="2392363"/>
          <p14:tracePt t="59732" x="6278563" y="2370138"/>
          <p14:tracePt t="59749" x="6308725" y="2354263"/>
          <p14:tracePt t="59765" x="6354763" y="2332038"/>
          <p14:tracePt t="59782" x="6400800" y="2293938"/>
          <p14:tracePt t="59799" x="6438900" y="2263775"/>
          <p14:tracePt t="59815" x="6446838" y="2263775"/>
          <p14:tracePt t="59832" x="6461125" y="2239963"/>
          <p14:tracePt t="59849" x="6477000" y="2217738"/>
          <p14:tracePt t="59865" x="6492875" y="2187575"/>
          <p14:tracePt t="59882" x="6492875" y="2163763"/>
          <p14:tracePt t="59899" x="6507163" y="2141538"/>
          <p14:tracePt t="59916" x="6507163" y="2087563"/>
          <p14:tracePt t="59933" x="6507163" y="2019300"/>
          <p14:tracePt t="59949" x="6499225" y="1981200"/>
          <p14:tracePt t="59966" x="6469063" y="1935163"/>
          <p14:tracePt t="59982" x="6438900" y="1889125"/>
          <p14:tracePt t="59999" x="6408738" y="1844675"/>
          <p14:tracePt t="60016" x="6378575" y="1820863"/>
          <p14:tracePt t="60032" x="6308725" y="1768475"/>
          <p14:tracePt t="60053" x="6210300" y="1714500"/>
          <p14:tracePt t="60066" x="6188075" y="1698625"/>
          <p14:tracePt t="60083" x="6134100" y="1684338"/>
          <p14:tracePt t="60099" x="6080125" y="1660525"/>
          <p14:tracePt t="60102" x="6042025" y="1654175"/>
          <p14:tracePt t="60117" x="5989638" y="1638300"/>
          <p14:tracePt t="60133" x="5965825" y="1630363"/>
          <p14:tracePt t="60149" x="5959475" y="1630363"/>
          <p14:tracePt t="60183" x="5935663" y="1630363"/>
          <p14:tracePt t="60200" x="5905500" y="1646238"/>
          <p14:tracePt t="60216" x="5875338" y="1676400"/>
          <p14:tracePt t="60233" x="5859463" y="1684338"/>
          <p14:tracePt t="60270" x="5845175" y="1714500"/>
          <p14:tracePt t="60283" x="5821363" y="1744663"/>
          <p14:tracePt t="60300" x="5807075" y="1828800"/>
          <p14:tracePt t="60317" x="5799138" y="1866900"/>
          <p14:tracePt t="60333" x="5791200" y="1943100"/>
          <p14:tracePt t="60350" x="5791200" y="2011363"/>
          <p14:tracePt t="60367" x="5791200" y="2079625"/>
          <p14:tracePt t="60383" x="5791200" y="2141538"/>
          <p14:tracePt t="60400" x="5813425" y="2239963"/>
          <p14:tracePt t="60417" x="5845175" y="2316163"/>
          <p14:tracePt t="60433" x="5867400" y="2370138"/>
          <p14:tracePt t="60450" x="5883275" y="2400300"/>
          <p14:tracePt t="60467" x="5913438" y="2416175"/>
          <p14:tracePt t="60484" x="5935663" y="2446338"/>
          <p14:tracePt t="60501" x="5951538" y="2476500"/>
          <p14:tracePt t="60517" x="5965825" y="2492375"/>
          <p14:tracePt t="60534" x="5989638" y="2514600"/>
          <p14:tracePt t="60550" x="6011863" y="2530475"/>
          <p14:tracePt t="60567" x="6027738" y="2544763"/>
          <p14:tracePt t="60584" x="6042025" y="2560638"/>
          <p14:tracePt t="60600" x="6049963" y="2568575"/>
          <p14:tracePt t="60618" x="6065838" y="2582863"/>
          <p14:tracePt t="60634" x="6080125" y="2598738"/>
          <p14:tracePt t="60651" x="6080125" y="2613025"/>
          <p14:tracePt t="60667" x="6103938" y="2659063"/>
          <p14:tracePt t="60685" x="6149975" y="2743200"/>
          <p14:tracePt t="60701" x="6180138" y="2789238"/>
          <p14:tracePt t="60717" x="6218238" y="2811463"/>
          <p14:tracePt t="60734" x="6248400" y="2857500"/>
          <p14:tracePt t="60751" x="6294438" y="2895600"/>
          <p14:tracePt t="60768" x="6362700" y="2941638"/>
          <p14:tracePt t="60784" x="6430963" y="2971800"/>
          <p14:tracePt t="60801" x="6454775" y="2987675"/>
          <p14:tracePt t="60818" x="6515100" y="3001963"/>
          <p14:tracePt t="60834" x="6591300" y="3040063"/>
          <p14:tracePt t="60851" x="6651625" y="3048000"/>
          <p14:tracePt t="60868" x="6743700" y="3055938"/>
          <p14:tracePt t="60885" x="6904038" y="3055938"/>
          <p14:tracePt t="60902" x="6994525" y="3040063"/>
          <p14:tracePt t="60918" x="7094538" y="2987675"/>
          <p14:tracePt t="60935" x="7170738" y="2917825"/>
          <p14:tracePt t="60951" x="7216775" y="2841625"/>
          <p14:tracePt t="60968" x="7239000" y="2759075"/>
          <p14:tracePt t="60985" x="7254875" y="2689225"/>
          <p14:tracePt t="61001" x="7254875" y="2682875"/>
          <p14:tracePt t="61019" x="7231063" y="2606675"/>
          <p14:tracePt t="61035" x="7185025" y="2530475"/>
          <p14:tracePt t="61053" x="7124700" y="2422525"/>
          <p14:tracePt t="61069" x="7070725" y="2370138"/>
          <p14:tracePt t="61085" x="7002463" y="2286000"/>
          <p14:tracePt t="61102" x="6942138" y="2232025"/>
          <p14:tracePt t="61119" x="6865938" y="2163763"/>
          <p14:tracePt t="61135" x="6727825" y="2103438"/>
          <p14:tracePt t="61152" x="6553200" y="2035175"/>
          <p14:tracePt t="61169" x="6384925" y="1965325"/>
          <p14:tracePt t="61185" x="6218238" y="1935163"/>
          <p14:tracePt t="61202" x="6042025" y="1897063"/>
          <p14:tracePt t="61219" x="5913438" y="1882775"/>
          <p14:tracePt t="61235" x="5768975" y="1882775"/>
          <p14:tracePt t="61253" x="5600700" y="1874838"/>
          <p14:tracePt t="61269" x="5494338" y="1874838"/>
          <p14:tracePt t="61285" x="5356225" y="1874838"/>
          <p14:tracePt t="61302" x="5241925" y="1905000"/>
          <p14:tracePt t="61319" x="5127625" y="1951038"/>
          <p14:tracePt t="61336" x="5045075" y="2003425"/>
          <p14:tracePt t="61352" x="4968875" y="2079625"/>
          <p14:tracePt t="61369" x="4906963" y="2133600"/>
          <p14:tracePt t="61386" x="4906963" y="2149475"/>
          <p14:tracePt t="61402" x="4884738" y="2163763"/>
          <p14:tracePt t="61419" x="4868863" y="2209800"/>
          <p14:tracePt t="61436" x="4854575" y="2247900"/>
          <p14:tracePt t="61453" x="4816475" y="2378075"/>
          <p14:tracePt t="61471" x="4808538" y="2498725"/>
          <p14:tracePt t="61486" x="4808538" y="2674938"/>
          <p14:tracePt t="61503" x="4822825" y="2803525"/>
          <p14:tracePt t="61519" x="4846638" y="2865438"/>
          <p14:tracePt t="61536" x="4884738" y="2925763"/>
          <p14:tracePt t="61553" x="4945063" y="3001963"/>
          <p14:tracePt t="61569" x="5021263" y="3094038"/>
          <p14:tracePt t="61586" x="5127625" y="3200400"/>
          <p14:tracePt t="61603" x="5249863" y="3276600"/>
          <p14:tracePt t="61605" x="5303838" y="3298825"/>
          <p14:tracePt t="61620" x="5356225" y="3322638"/>
          <p14:tracePt t="61637" x="5464175" y="3352800"/>
          <p14:tracePt t="61653" x="5608638" y="3382963"/>
          <p14:tracePt t="61670" x="5737225" y="3406775"/>
          <p14:tracePt t="61686" x="5875338" y="3421063"/>
          <p14:tracePt t="61703" x="6027738" y="3444875"/>
          <p14:tracePt t="61720" x="6210300" y="3467100"/>
          <p14:tracePt t="61736" x="6416675" y="3475038"/>
          <p14:tracePt t="61753" x="6583363" y="3475038"/>
          <p14:tracePt t="61770" x="6697663" y="3459163"/>
          <p14:tracePt t="61787" x="6735763" y="3451225"/>
          <p14:tracePt t="61803" x="6773863" y="3451225"/>
          <p14:tracePt t="61821" x="6850063" y="3413125"/>
          <p14:tracePt t="61837" x="6934200" y="3360738"/>
          <p14:tracePt t="61853" x="6972300" y="3322638"/>
          <p14:tracePt t="61870" x="7040563" y="3222625"/>
          <p14:tracePt t="61887" x="7102475" y="3086100"/>
          <p14:tracePt t="61904" x="7140575" y="2963863"/>
          <p14:tracePt t="61920" x="7162800" y="2865438"/>
          <p14:tracePt t="61937" x="7170738" y="2781300"/>
          <p14:tracePt t="61970" x="7146925" y="2705100"/>
          <p14:tracePt t="61987" x="7094538" y="2574925"/>
          <p14:tracePt t="62004" x="7032625" y="2460625"/>
          <p14:tracePt t="62021" x="6964363" y="2378075"/>
          <p14:tracePt t="62038" x="6880225" y="2308225"/>
          <p14:tracePt t="62054" x="6789738" y="2247900"/>
          <p14:tracePt t="62071" x="6683375" y="2201863"/>
          <p14:tracePt t="62087" x="6599238" y="2171700"/>
          <p14:tracePt t="62104" x="6515100" y="2149475"/>
          <p14:tracePt t="62121" x="6408738" y="2133600"/>
          <p14:tracePt t="62137" x="6286500" y="2125663"/>
          <p14:tracePt t="62154" x="6180138" y="2117725"/>
          <p14:tracePt t="62171" x="6149975" y="2117725"/>
          <p14:tracePt t="62188" x="6049963" y="2141538"/>
          <p14:tracePt t="62205" x="5883275" y="2155825"/>
          <p14:tracePt t="62221" x="5775325" y="2171700"/>
          <p14:tracePt t="62238" x="5684838" y="2193925"/>
          <p14:tracePt t="62254" x="5600700" y="2225675"/>
          <p14:tracePt t="62271" x="5546725" y="2255838"/>
          <p14:tracePt t="62288" x="5494338" y="2308225"/>
          <p14:tracePt t="62304" x="5448300" y="2400300"/>
          <p14:tracePt t="62322" x="5410200" y="2530475"/>
          <p14:tracePt t="62339" x="5394325" y="2651125"/>
          <p14:tracePt t="62355" x="5394325" y="2781300"/>
          <p14:tracePt t="62371" x="5432425" y="2949575"/>
          <p14:tracePt t="62389" x="5524500" y="3116263"/>
          <p14:tracePt t="62405" x="5616575" y="3230563"/>
          <p14:tracePt t="62421" x="5722938" y="3314700"/>
          <p14:tracePt t="62439" x="5875338" y="3406775"/>
          <p14:tracePt t="62455" x="6042025" y="3467100"/>
          <p14:tracePt t="62472" x="6188075" y="3489325"/>
          <p14:tracePt t="62489" x="6362700" y="3505200"/>
          <p14:tracePt t="62505" x="6507163" y="3521075"/>
          <p14:tracePt t="62522" x="6667500" y="3482975"/>
          <p14:tracePt t="62539" x="6827838" y="3421063"/>
          <p14:tracePt t="62555" x="6964363" y="3322638"/>
          <p14:tracePt t="62572" x="7078663" y="3170238"/>
          <p14:tracePt t="62589" x="7116763" y="3040063"/>
          <p14:tracePt t="62605" x="7124700" y="2925763"/>
          <p14:tracePt t="62622" x="7124700" y="2781300"/>
          <p14:tracePt t="62639" x="7116763" y="2735263"/>
          <p14:tracePt t="62655" x="7040563" y="2620963"/>
          <p14:tracePt t="62672" x="6942138" y="2492375"/>
          <p14:tracePt t="62689" x="6835775" y="2400300"/>
          <p14:tracePt t="62705" x="6705600" y="2316163"/>
          <p14:tracePt t="62722" x="6569075" y="2286000"/>
          <p14:tracePt t="62739" x="6484938" y="2263775"/>
          <p14:tracePt t="62756" x="6423025" y="2255838"/>
          <p14:tracePt t="62773" x="6218238" y="2270125"/>
          <p14:tracePt t="62789" x="6080125" y="2270125"/>
          <p14:tracePt t="62806" x="5959475" y="2301875"/>
          <p14:tracePt t="62822" x="5883275" y="2308225"/>
          <p14:tracePt t="62839" x="5829300" y="2339975"/>
          <p14:tracePt t="62856" x="5791200" y="2378075"/>
          <p14:tracePt t="62872" x="5761038" y="2446338"/>
          <p14:tracePt t="62890" x="5753100" y="2560638"/>
          <p14:tracePt t="62906" x="5761038" y="2651125"/>
          <p14:tracePt t="62923" x="5791200" y="2743200"/>
          <p14:tracePt t="62939" x="5867400" y="2827338"/>
          <p14:tracePt t="62956" x="5981700" y="2903538"/>
          <p14:tracePt t="62973" x="6202363" y="2979738"/>
          <p14:tracePt t="62989" x="6340475" y="2994025"/>
          <p14:tracePt t="63006" x="6454775" y="2994025"/>
          <p14:tracePt t="63023" x="6575425" y="2987675"/>
          <p14:tracePt t="63040" x="6651625" y="2955925"/>
          <p14:tracePt t="63073" x="6667500" y="2903538"/>
          <p14:tracePt t="63090" x="6683375" y="2835275"/>
          <p14:tracePt t="63106" x="6683375" y="2727325"/>
          <p14:tracePt t="63109" x="6683375" y="2659063"/>
          <p14:tracePt t="63123" x="6683375" y="2598738"/>
          <p14:tracePt t="63140" x="6607175" y="2422525"/>
          <p14:tracePt t="63157" x="6553200" y="2370138"/>
          <p14:tracePt t="63173" x="6416675" y="2270125"/>
          <p14:tracePt t="63190" x="6324600" y="2217738"/>
          <p14:tracePt t="63207" x="6248400" y="2201863"/>
          <p14:tracePt t="63223" x="6180138" y="2179638"/>
          <p14:tracePt t="63240" x="6118225" y="2171700"/>
          <p14:tracePt t="63257" x="6057900" y="2163763"/>
          <p14:tracePt t="63273" x="6003925" y="2163763"/>
          <p14:tracePt t="63290" x="5943600" y="2163763"/>
          <p14:tracePt t="63307" x="5889625" y="2163763"/>
          <p14:tracePt t="63324" x="5799138" y="2179638"/>
          <p14:tracePt t="63341" x="5676900" y="2217738"/>
          <p14:tracePt t="63357" x="5616575" y="2247900"/>
          <p14:tracePt t="63374" x="5578475" y="2270125"/>
          <p14:tracePt t="63390" x="5554663" y="2293938"/>
          <p14:tracePt t="63407" x="5532438" y="2339975"/>
          <p14:tracePt t="63424" x="5494338" y="2408238"/>
          <p14:tracePt t="63440" x="5470525" y="2484438"/>
          <p14:tracePt t="63458" x="5470525" y="2560638"/>
          <p14:tracePt t="63474" x="5456238" y="2636838"/>
          <p14:tracePt t="63491" x="5464175" y="2705100"/>
          <p14:tracePt t="63507" x="5494338" y="2765425"/>
          <p14:tracePt t="63524" x="5524500" y="2811463"/>
          <p14:tracePt t="63541" x="5570538" y="2849563"/>
          <p14:tracePt t="63557" x="5616575" y="2903538"/>
          <p14:tracePt t="63574" x="5676900" y="2933700"/>
          <p14:tracePt t="63591" x="5715000" y="2955925"/>
          <p14:tracePt t="63607" x="5768975" y="2963863"/>
          <p14:tracePt t="63624" x="5829300" y="2979738"/>
          <p14:tracePt t="63641" x="5897563" y="2979738"/>
          <p14:tracePt t="63658" x="6003925" y="2979738"/>
          <p14:tracePt t="63674" x="6118225" y="2971800"/>
          <p14:tracePt t="63691" x="6202363" y="2941638"/>
          <p14:tracePt t="63708" x="6316663" y="2887663"/>
          <p14:tracePt t="63725" x="6416675" y="2797175"/>
          <p14:tracePt t="63741" x="6446838" y="2735263"/>
          <p14:tracePt t="63758" x="6461125" y="2697163"/>
          <p14:tracePt t="63775" x="6469063" y="2644775"/>
          <p14:tracePt t="63791" x="6469063" y="2560638"/>
          <p14:tracePt t="63808" x="6446838" y="2492375"/>
          <p14:tracePt t="63825" x="6423025" y="2454275"/>
          <p14:tracePt t="63841" x="6392863" y="2400300"/>
          <p14:tracePt t="63858" x="6354763" y="2362200"/>
          <p14:tracePt t="63875" x="6332538" y="2346325"/>
          <p14:tracePt t="63891" x="6302375" y="2324100"/>
          <p14:tracePt t="63909" x="6248400" y="2308225"/>
          <p14:tracePt t="63925" x="6218238" y="2308225"/>
          <p14:tracePt t="63942" x="6172200" y="2308225"/>
          <p14:tracePt t="63958" x="6126163" y="2308225"/>
          <p14:tracePt t="63975" x="6080125" y="2308225"/>
          <p14:tracePt t="63992" x="6042025" y="2308225"/>
          <p14:tracePt t="64025" x="6035675" y="2308225"/>
          <p14:tracePt t="64042" x="6011863" y="2332038"/>
          <p14:tracePt t="64075" x="6011863" y="2339975"/>
          <p14:tracePt t="64092" x="6011863" y="2354263"/>
          <p14:tracePt t="64109" x="6011863" y="2362200"/>
          <p14:tracePt t="64157" x="6011863" y="2370138"/>
          <p14:tracePt t="64221" x="6019800" y="2378075"/>
          <p14:tracePt t="64773" x="6049963" y="2384425"/>
          <p14:tracePt t="64781" x="6073775" y="2384425"/>
          <p14:tracePt t="64789" x="6111875" y="2400300"/>
          <p14:tracePt t="64797" x="6180138" y="2408238"/>
          <p14:tracePt t="64810" x="6232525" y="2422525"/>
          <p14:tracePt t="64827" x="6308725" y="2454275"/>
          <p14:tracePt t="64844" x="6346825" y="2468563"/>
          <p14:tracePt t="65245" x="6346825" y="2476500"/>
          <p14:tracePt t="65253" x="6346825" y="2484438"/>
          <p14:tracePt t="65261" x="6346825" y="2492375"/>
          <p14:tracePt t="65278" x="6354763" y="2514600"/>
          <p14:tracePt t="65295" x="6354763" y="2522538"/>
          <p14:tracePt t="65311" x="6354763" y="2544763"/>
          <p14:tracePt t="65328" x="6354763" y="2574925"/>
          <p14:tracePt t="65345" x="6354763" y="2590800"/>
          <p14:tracePt t="65362" x="6362700" y="2606675"/>
          <p14:tracePt t="65379" x="6370638" y="2620963"/>
          <p14:tracePt t="65395" x="6370638" y="2636838"/>
          <p14:tracePt t="65412" x="6370638" y="2644775"/>
          <p14:tracePt t="65430" x="6370638" y="2651125"/>
          <p14:tracePt t="65446" x="6378575" y="2651125"/>
          <p14:tracePt t="65653" x="6378575" y="2659063"/>
          <p14:tracePt t="65661" x="6378575" y="2667000"/>
          <p14:tracePt t="65669" x="6378575" y="2682875"/>
          <p14:tracePt t="65679" x="6378575" y="2697163"/>
          <p14:tracePt t="65696" x="6392863" y="2727325"/>
          <p14:tracePt t="65712" x="6400800" y="2751138"/>
          <p14:tracePt t="65729" x="6408738" y="2759075"/>
          <p14:tracePt t="65746" x="6408738" y="2765425"/>
          <p14:tracePt t="71565" x="6408738" y="2759075"/>
          <p14:tracePt t="71573" x="6392863" y="2759075"/>
          <p14:tracePt t="71581" x="6384925" y="2759075"/>
          <p14:tracePt t="71593" x="6362700" y="2751138"/>
          <p14:tracePt t="71610" x="6340475" y="2743200"/>
          <p14:tracePt t="71626" x="6308725" y="2743200"/>
          <p14:tracePt t="71643" x="6294438" y="2743200"/>
          <p14:tracePt t="71660" x="6278563" y="2743200"/>
          <p14:tracePt t="71676" x="6264275" y="2735263"/>
          <p14:tracePt t="71693" x="6256338" y="2735263"/>
          <p14:tracePt t="71710" x="6240463" y="2727325"/>
          <p14:tracePt t="71727" x="6232525" y="2727325"/>
          <p14:tracePt t="71743" x="6226175" y="2727325"/>
          <p14:tracePt t="71760" x="6218238" y="2727325"/>
          <p14:tracePt t="71837" x="6210300" y="2727325"/>
          <p14:tracePt t="72021" x="6202363" y="2720975"/>
          <p14:tracePt t="73989" x="6194425" y="2720975"/>
          <p14:tracePt t="74029" x="6188075" y="2720975"/>
          <p14:tracePt t="74061" x="6172200" y="2720975"/>
          <p14:tracePt t="74085" x="6164263" y="2720975"/>
          <p14:tracePt t="74117" x="6156325" y="2720975"/>
          <p14:tracePt t="74125" x="6156325" y="2727325"/>
          <p14:tracePt t="74141" x="6149975" y="2727325"/>
          <p14:tracePt t="74150" x="6142038" y="2727325"/>
          <p14:tracePt t="74165" x="6134100" y="2727325"/>
          <p14:tracePt t="74182" x="6118225" y="2735263"/>
          <p14:tracePt t="74199" x="6111875" y="2735263"/>
          <p14:tracePt t="74216" x="6103938" y="2735263"/>
          <p14:tracePt t="74232" x="6096000" y="2735263"/>
          <p14:tracePt t="74249" x="6088063" y="2735263"/>
          <p14:tracePt t="74309" x="6080125" y="2735263"/>
          <p14:tracePt t="74325" x="6073775" y="2735263"/>
          <p14:tracePt t="74341" x="6065838" y="2735263"/>
          <p14:tracePt t="74349" x="6057900" y="2735263"/>
          <p14:tracePt t="74357" x="6049963" y="2735263"/>
          <p14:tracePt t="74373" x="6042025" y="2735263"/>
          <p14:tracePt t="74383" x="6035675" y="2735263"/>
          <p14:tracePt t="74421" x="6027738" y="2735263"/>
          <p14:tracePt t="74437" x="6019800" y="2735263"/>
          <p14:tracePt t="74453" x="6011863" y="2735263"/>
          <p14:tracePt t="74461" x="6003925" y="2735263"/>
          <p14:tracePt t="74469" x="5997575" y="2735263"/>
          <p14:tracePt t="74485" x="5989638" y="2735263"/>
          <p14:tracePt t="74501" x="5981700" y="2735263"/>
          <p14:tracePt t="74517" x="5965825" y="2735263"/>
          <p14:tracePt t="74533" x="5951538" y="2735263"/>
          <p14:tracePt t="74550" x="5943600" y="2735263"/>
          <p14:tracePt t="74566" x="5921375" y="2735263"/>
          <p14:tracePt t="74583" x="5905500" y="2735263"/>
          <p14:tracePt t="74600" x="5897563" y="2735263"/>
          <p14:tracePt t="74617" x="5883275" y="2735263"/>
          <p14:tracePt t="74633" x="5867400" y="2735263"/>
          <p14:tracePt t="74650" x="5851525" y="2727325"/>
          <p14:tracePt t="74667" x="5845175" y="2727325"/>
          <p14:tracePt t="74685" x="5829300" y="2727325"/>
          <p14:tracePt t="74700" x="5821363" y="2727325"/>
          <p14:tracePt t="74717" x="5807075" y="2727325"/>
          <p14:tracePt t="74733" x="5791200" y="2727325"/>
          <p14:tracePt t="74750" x="5783263" y="2727325"/>
          <p14:tracePt t="74767" x="5775325" y="2727325"/>
          <p14:tracePt t="74784" x="5768975" y="2727325"/>
          <p14:tracePt t="74800" x="5761038" y="2727325"/>
          <p14:tracePt t="74834" x="5745163" y="2727325"/>
          <p14:tracePt t="74850" x="5730875" y="2727325"/>
          <p14:tracePt t="74867" x="5715000" y="2727325"/>
          <p14:tracePt t="74884" x="5707063" y="2735263"/>
          <p14:tracePt t="74901" x="5692775" y="2735263"/>
          <p14:tracePt t="74917" x="5684838" y="2743200"/>
          <p14:tracePt t="74934" x="5668963" y="2751138"/>
          <p14:tracePt t="74951" x="5654675" y="2765425"/>
          <p14:tracePt t="74967" x="5630863" y="2781300"/>
          <p14:tracePt t="74984" x="5608638" y="2803525"/>
          <p14:tracePt t="75001" x="5592763" y="2811463"/>
          <p14:tracePt t="75017" x="5578475" y="2819400"/>
          <p14:tracePt t="75034" x="5570538" y="2827338"/>
          <p14:tracePt t="75053" x="5554663" y="2841625"/>
          <p14:tracePt t="75068" x="5546725" y="2849563"/>
          <p14:tracePt t="75084" x="5540375" y="2857500"/>
          <p14:tracePt t="75101" x="5516563" y="2879725"/>
          <p14:tracePt t="75118" x="5478463" y="2917825"/>
          <p14:tracePt t="75134" x="5448300" y="2941638"/>
          <p14:tracePt t="75151" x="5426075" y="2963863"/>
          <p14:tracePt t="75168" x="5402263" y="2987675"/>
          <p14:tracePt t="75185" x="5380038" y="3009900"/>
          <p14:tracePt t="75201" x="5341938" y="3048000"/>
          <p14:tracePt t="75218" x="5295900" y="3086100"/>
          <p14:tracePt t="75235" x="5241925" y="3132138"/>
          <p14:tracePt t="75251" x="5165725" y="3208338"/>
          <p14:tracePt t="75268" x="5089525" y="3260725"/>
          <p14:tracePt t="75285" x="5021263" y="3314700"/>
          <p14:tracePt t="75301" x="4975225" y="3336925"/>
          <p14:tracePt t="75319" x="4968875" y="3352800"/>
          <p14:tracePt t="75335" x="4945063" y="3360738"/>
          <p14:tracePt t="75352" x="4922838" y="3375025"/>
          <p14:tracePt t="75369" x="4899025" y="3390900"/>
          <p14:tracePt t="75385" x="4884738" y="3413125"/>
          <p14:tracePt t="75402" x="4846638" y="3451225"/>
          <p14:tracePt t="75420" x="4816475" y="3475038"/>
          <p14:tracePt t="75435" x="4808538" y="3475038"/>
          <p14:tracePt t="75452" x="4800600" y="3482975"/>
          <p14:tracePt t="75469" x="4784725" y="3482975"/>
          <p14:tracePt t="75485" x="4784725" y="3489325"/>
          <p14:tracePt t="75502" x="4754563" y="3505200"/>
          <p14:tracePt t="75519" x="4708525" y="3527425"/>
          <p14:tracePt t="75535" x="4656138" y="3559175"/>
          <p14:tracePt t="75552" x="4618038" y="3589338"/>
          <p14:tracePt t="75569" x="4579938" y="3603625"/>
          <p14:tracePt t="75585" x="4572000" y="3611563"/>
          <p14:tracePt t="75602" x="4564063" y="3619500"/>
          <p14:tracePt t="75604" x="4556125" y="3627438"/>
          <p14:tracePt t="75636" x="4549775" y="3627438"/>
          <p14:tracePt t="75652" x="4541838" y="3641725"/>
          <p14:tracePt t="75669" x="4518025" y="3657600"/>
          <p14:tracePt t="75686" x="4495800" y="3679825"/>
          <p14:tracePt t="75702" x="4487863" y="3687763"/>
          <p14:tracePt t="75719" x="4479925" y="3695700"/>
          <p14:tracePt t="75736" x="4465638" y="3703638"/>
          <p14:tracePt t="75753" x="4457700" y="3711575"/>
          <p14:tracePt t="75769" x="4449763" y="3717925"/>
          <p14:tracePt t="75786" x="4435475" y="3733800"/>
          <p14:tracePt t="75803" x="4419600" y="3749675"/>
          <p14:tracePt t="75819" x="4403725" y="3763963"/>
          <p14:tracePt t="75837" x="4397375" y="3779838"/>
          <p14:tracePt t="75853" x="4397375" y="3787775"/>
          <p14:tracePt t="75869" x="4389438" y="3794125"/>
          <p14:tracePt t="75886" x="4381500" y="3802063"/>
          <p14:tracePt t="75903" x="4373563" y="3810000"/>
          <p14:tracePt t="75920" x="4365625" y="3817938"/>
          <p14:tracePt t="75936" x="4359275" y="3825875"/>
          <p14:tracePt t="75953" x="4343400" y="3840163"/>
          <p14:tracePt t="75970" x="4335463" y="3848100"/>
          <p14:tracePt t="75986" x="4327525" y="3848100"/>
          <p14:tracePt t="76003" x="4313238" y="3856038"/>
          <p14:tracePt t="76020" x="4297363" y="3863975"/>
          <p14:tracePt t="76037" x="4283075" y="3863975"/>
          <p14:tracePt t="76053" x="4259263" y="3870325"/>
          <p14:tracePt t="76071" x="4229100" y="3870325"/>
          <p14:tracePt t="76087" x="4206875" y="3870325"/>
          <p14:tracePt t="76103" x="4183063" y="3870325"/>
          <p14:tracePt t="76120" x="4160838" y="3870325"/>
          <p14:tracePt t="76137" x="4122738" y="3870325"/>
          <p14:tracePt t="76154" x="4054475" y="3870325"/>
          <p14:tracePt t="76170" x="3984625" y="3863975"/>
          <p14:tracePt t="76187" x="3908425" y="3848100"/>
          <p14:tracePt t="76204" x="3856038" y="3832225"/>
          <p14:tracePt t="76220" x="3825875" y="3817938"/>
          <p14:tracePt t="76237" x="3810000" y="3817938"/>
          <p14:tracePt t="76254" x="3794125" y="3802063"/>
          <p14:tracePt t="76270" x="3779838" y="3779838"/>
          <p14:tracePt t="76287" x="3756025" y="3749675"/>
          <p14:tracePt t="76304" x="3725863" y="3703638"/>
          <p14:tracePt t="76321" x="3703638" y="3657600"/>
          <p14:tracePt t="76337" x="3679825" y="3627438"/>
          <p14:tracePt t="76354" x="3657600" y="3589338"/>
          <p14:tracePt t="76371" x="3641725" y="3573463"/>
          <p14:tracePt t="76387" x="3635375" y="3559175"/>
          <p14:tracePt t="76406" x="3627438" y="3551238"/>
          <p14:tracePt t="76421" x="3627438" y="3543300"/>
          <p14:tracePt t="76437" x="3619500" y="3535363"/>
          <p14:tracePt t="76454" x="3611563" y="3535363"/>
          <p14:tracePt t="76471" x="3611563" y="3527425"/>
          <p14:tracePt t="76493" x="3611563" y="3521075"/>
          <p14:tracePt t="76725" x="3603625" y="3521075"/>
          <p14:tracePt t="76757" x="3597275" y="3513138"/>
          <p14:tracePt t="76837" x="3589338" y="3513138"/>
          <p14:tracePt t="77061" x="3589338" y="3497263"/>
          <p14:tracePt t="77077" x="3581400" y="3497263"/>
          <p14:tracePt t="77197" x="3581400" y="3489325"/>
          <p14:tracePt t="77221" x="3573463" y="3489325"/>
          <p14:tracePt t="77245" x="3559175" y="3482975"/>
          <p14:tracePt t="77253" x="3551238" y="3475038"/>
          <p14:tracePt t="77261" x="3543300" y="3475038"/>
          <p14:tracePt t="77274" x="3505200" y="3467100"/>
          <p14:tracePt t="77290" x="3467100" y="3459163"/>
          <p14:tracePt t="77306" x="3429000" y="3451225"/>
          <p14:tracePt t="77323" x="3375025" y="3444875"/>
          <p14:tracePt t="77340" x="3330575" y="3436938"/>
          <p14:tracePt t="77356" x="3276600" y="3421063"/>
          <p14:tracePt t="77373" x="3208338" y="3413125"/>
          <p14:tracePt t="77390" x="3154363" y="3390900"/>
          <p14:tracePt t="77406" x="3094038" y="3375025"/>
          <p14:tracePt t="77423" x="3025775" y="3368675"/>
          <p14:tracePt t="77440" x="2963863" y="3352800"/>
          <p14:tracePt t="77456" x="2917825" y="3352800"/>
          <p14:tracePt t="77473" x="2887663" y="3336925"/>
          <p14:tracePt t="77491" x="2879725" y="3330575"/>
          <p14:tracePt t="77507" x="2865438" y="3330575"/>
          <p14:tracePt t="77523" x="2857500" y="3322638"/>
          <p14:tracePt t="77540" x="2841625" y="3322638"/>
          <p14:tracePt t="77557" x="2835275" y="3322638"/>
          <p14:tracePt t="77573" x="2827338" y="3322638"/>
          <p14:tracePt t="77590" x="2819400" y="3322638"/>
          <p14:tracePt t="77607" x="2811463" y="3322638"/>
          <p14:tracePt t="77624" x="2803525" y="3322638"/>
          <p14:tracePt t="77640" x="2797175" y="3322638"/>
          <p14:tracePt t="77657" x="2789238" y="3322638"/>
          <p14:tracePt t="77674" x="2773363" y="3322638"/>
          <p14:tracePt t="77690" x="2751138" y="3322638"/>
          <p14:tracePt t="77707" x="2720975" y="3314700"/>
          <p14:tracePt t="77724" x="2682875" y="3314700"/>
          <p14:tracePt t="77757" x="2659063" y="3306763"/>
          <p14:tracePt t="77774" x="2659063" y="3298825"/>
          <p14:tracePt t="77791" x="2651125" y="3298825"/>
          <p14:tracePt t="77807" x="2636838" y="3298825"/>
          <p14:tracePt t="78013" x="2628900" y="3298825"/>
          <p14:tracePt t="78037" x="2613025" y="3292475"/>
          <p14:tracePt t="78045" x="2598738" y="3292475"/>
          <p14:tracePt t="78053" x="2582863" y="3292475"/>
          <p14:tracePt t="78061" x="2568575" y="3284538"/>
          <p14:tracePt t="78075" x="2552700" y="3284538"/>
          <p14:tracePt t="78091" x="2514600" y="3276600"/>
          <p14:tracePt t="78108" x="2492375" y="3276600"/>
          <p14:tracePt t="78111" x="2484438" y="3268663"/>
          <p14:tracePt t="78125" x="2468563" y="3268663"/>
          <p14:tracePt t="78142" x="2460625" y="3268663"/>
          <p14:tracePt t="78159" x="2438400" y="3268663"/>
          <p14:tracePt t="78175" x="2416175" y="3268663"/>
          <p14:tracePt t="78192" x="2384425" y="3268663"/>
          <p14:tracePt t="78209" x="2370138" y="3260725"/>
          <p14:tracePt t="78225" x="2362200" y="3260725"/>
          <p14:tracePt t="78269" x="2354263" y="3260725"/>
          <p14:tracePt t="78685" x="2346325" y="3260725"/>
          <p14:tracePt t="78693" x="2346325" y="3284538"/>
          <p14:tracePt t="78701" x="2346325" y="3314700"/>
          <p14:tracePt t="78711" x="2346325" y="3368675"/>
          <p14:tracePt t="78726" x="2370138" y="3429000"/>
          <p14:tracePt t="78743" x="2392363" y="3497263"/>
          <p14:tracePt t="78760" x="2408238" y="3551238"/>
          <p14:tracePt t="78776" x="2416175" y="3589338"/>
          <p14:tracePt t="78793" x="2430463" y="3635375"/>
          <p14:tracePt t="78810" x="2430463" y="3641725"/>
          <p14:tracePt t="78826" x="2430463" y="3657600"/>
          <p14:tracePt t="78843" x="2438400" y="3679825"/>
          <p14:tracePt t="78860" x="2438400" y="3687763"/>
          <p14:tracePt t="78877" x="2438400" y="3695700"/>
          <p14:tracePt t="78893" x="2446338" y="3695700"/>
          <p14:tracePt t="78910" x="2454275" y="3703638"/>
          <p14:tracePt t="78927" x="2460625" y="3717925"/>
          <p14:tracePt t="78943" x="2460625" y="3725863"/>
          <p14:tracePt t="78960" x="2468563" y="3741738"/>
          <p14:tracePt t="78995" x="2476500" y="3749675"/>
          <p14:tracePt t="79021" x="2476500" y="3756025"/>
          <p14:tracePt t="79053" x="2484438" y="3763963"/>
          <p14:tracePt t="79085" x="2484438" y="3771900"/>
          <p14:tracePt t="79093" x="2484438" y="3779838"/>
          <p14:tracePt t="79109" x="2484438" y="3787775"/>
          <p14:tracePt t="79125" x="2484438" y="3794125"/>
          <p14:tracePt t="79133" x="2484438" y="3802063"/>
          <p14:tracePt t="79144" x="2484438" y="3810000"/>
          <p14:tracePt t="79161" x="2492375" y="3825875"/>
          <p14:tracePt t="79177" x="2492375" y="3840163"/>
          <p14:tracePt t="79194" x="2492375" y="3863975"/>
          <p14:tracePt t="79211" x="2492375" y="3886200"/>
          <p14:tracePt t="79227" x="2492375" y="3908425"/>
          <p14:tracePt t="79245" x="2492375" y="3970338"/>
          <p14:tracePt t="79261" x="2484438" y="4016375"/>
          <p14:tracePt t="79278" x="2460625" y="4084638"/>
          <p14:tracePt t="79294" x="2422525" y="4152900"/>
          <p14:tracePt t="79311" x="2400300" y="4229100"/>
          <p14:tracePt t="79328" x="2346325" y="4351338"/>
          <p14:tracePt t="79344" x="2301875" y="4465638"/>
          <p14:tracePt t="79361" x="2278063" y="4556125"/>
          <p14:tracePt t="79378" x="2232025" y="4686300"/>
          <p14:tracePt t="79394" x="2201863" y="4778375"/>
          <p14:tracePt t="79411" x="2171700" y="4838700"/>
          <p14:tracePt t="79428" x="2095500" y="4960938"/>
          <p14:tracePt t="79445" x="2003425" y="5121275"/>
          <p14:tracePt t="79461" x="1958975" y="5197475"/>
          <p14:tracePt t="79478" x="1882775" y="5318125"/>
          <p14:tracePt t="79495" x="1828800" y="5410200"/>
          <p14:tracePt t="79511" x="1790700" y="5478463"/>
          <p14:tracePt t="79528" x="1752600" y="5540375"/>
          <p14:tracePt t="79545" x="1730375" y="5570538"/>
          <p14:tracePt t="79561" x="1730375" y="5584825"/>
          <p14:tracePt t="79579" x="1698625" y="5616575"/>
          <p14:tracePt t="79595" x="1698625" y="5654675"/>
          <p14:tracePt t="79612" x="1698625" y="5722938"/>
          <p14:tracePt t="79614" x="1684338" y="5775325"/>
          <p14:tracePt t="79629" x="1684338" y="5783263"/>
          <p14:tracePt t="79645" x="1668463" y="5867400"/>
          <p14:tracePt t="79662" x="1654175" y="5927725"/>
          <p14:tracePt t="79679" x="1638300" y="5989638"/>
          <p14:tracePt t="79695" x="1638300" y="6065838"/>
          <p14:tracePt t="79712" x="1638300" y="6142038"/>
          <p14:tracePt t="79729" x="1638300" y="6210300"/>
          <p14:tracePt t="79745" x="1638300" y="6264275"/>
          <p14:tracePt t="79762" x="1638300" y="6316663"/>
          <p14:tracePt t="79778" x="1638300" y="6354763"/>
          <p14:tracePt t="79795" x="1630363" y="6370638"/>
          <p14:tracePt t="79812" x="1630363" y="6392863"/>
          <p14:tracePt t="79829" x="1630363" y="6416675"/>
          <p14:tracePt t="79846" x="1630363" y="6438900"/>
          <p14:tracePt t="79862" x="1630363" y="6461125"/>
          <p14:tracePt t="79890" x="1630363" y="6477000"/>
          <p14:tracePt t="79912" x="1630363" y="6484938"/>
          <p14:tracePt t="79933" x="1630363" y="6492875"/>
          <p14:tracePt t="80013" x="1630363" y="6499225"/>
          <p14:tracePt t="80045" x="1630363" y="6507163"/>
          <p14:tracePt t="80061" x="1630363" y="6515100"/>
          <p14:tracePt t="80069" x="1630363" y="6523038"/>
          <p14:tracePt t="80085" x="1630363" y="6530975"/>
          <p14:tracePt t="80165" x="1630363" y="6537325"/>
          <p14:tracePt t="80229" x="1630363" y="6545263"/>
          <p14:tracePt t="80277" x="1630363" y="6561138"/>
          <p14:tracePt t="81502" x="1798638" y="6523038"/>
          <p14:tracePt t="81509" x="1858963" y="6408738"/>
          <p14:tracePt t="81518" x="1905000" y="6294438"/>
          <p14:tracePt t="81533" x="1943100" y="6142038"/>
          <p14:tracePt t="81549" x="2003425" y="6019800"/>
          <p14:tracePt t="81566" x="2065338" y="5889625"/>
          <p14:tracePt t="81583" x="2095500" y="5783263"/>
          <p14:tracePt t="81600" x="2111375" y="5737225"/>
          <p14:tracePt t="81616" x="2125663" y="5684838"/>
          <p14:tracePt t="81633" x="2133600" y="5630863"/>
          <p14:tracePt t="81650" x="2133600" y="5592763"/>
          <p14:tracePt t="81666" x="2149475" y="5562600"/>
          <p14:tracePt t="81683" x="2149475" y="5546725"/>
          <p14:tracePt t="81700" x="2155825" y="5532438"/>
          <p14:tracePt t="81717" x="2155825" y="5524500"/>
          <p14:tracePt t="81861" x="2155825" y="5508625"/>
          <p14:tracePt t="81869" x="2155825" y="5494338"/>
          <p14:tracePt t="81877" x="2163763" y="5478463"/>
          <p14:tracePt t="81885" x="2163763" y="5464175"/>
          <p14:tracePt t="81901" x="2163763" y="5426075"/>
          <p14:tracePt t="81917" x="2179638" y="5356225"/>
          <p14:tracePt t="81934" x="2201863" y="5227638"/>
          <p14:tracePt t="81950" x="2247900" y="5083175"/>
          <p14:tracePt t="81967" x="2286000" y="4999038"/>
          <p14:tracePt t="81984" x="2362200" y="4846638"/>
          <p14:tracePt t="82000" x="2484438" y="4579938"/>
          <p14:tracePt t="82017" x="2651125" y="4283075"/>
          <p14:tracePt t="82034" x="2773363" y="4060825"/>
          <p14:tracePt t="82053" x="2819400" y="3992563"/>
          <p14:tracePt t="82067" x="2819400" y="3984625"/>
          <p14:tracePt t="82085" x="2895600" y="3848100"/>
          <p14:tracePt t="82101" x="2941638" y="3763963"/>
          <p14:tracePt t="82117" x="2963863" y="3717925"/>
          <p14:tracePt t="82134" x="2979738" y="3649663"/>
          <p14:tracePt t="82151" x="3001963" y="3597275"/>
          <p14:tracePt t="82168" x="3009900" y="3543300"/>
          <p14:tracePt t="82184" x="3032125" y="3513138"/>
          <p14:tracePt t="82201" x="3032125" y="3497263"/>
          <p14:tracePt t="82218" x="3032125" y="3482975"/>
          <p14:tracePt t="82234" x="3040063" y="3467100"/>
          <p14:tracePt t="82251" x="3048000" y="3406775"/>
          <p14:tracePt t="82268" x="3048000" y="3344863"/>
          <p14:tracePt t="82285" x="3070225" y="3260725"/>
          <p14:tracePt t="82301" x="3078163" y="3238500"/>
          <p14:tracePt t="82318" x="3078163" y="3208338"/>
          <p14:tracePt t="82336" x="3078163" y="3170238"/>
          <p14:tracePt t="82351" x="3078163" y="3140075"/>
          <p14:tracePt t="82368" x="3086100" y="3094038"/>
          <p14:tracePt t="82385" x="3094038" y="3063875"/>
          <p14:tracePt t="82401" x="3094038" y="3048000"/>
          <p14:tracePt t="82419" x="3094038" y="3040063"/>
          <p14:tracePt t="82435" x="3094038" y="3032125"/>
          <p14:tracePt t="82452" x="3094038" y="3025775"/>
          <p14:tracePt t="82469" x="3094038" y="3009900"/>
          <p14:tracePt t="82485" x="3086100" y="2994025"/>
          <p14:tracePt t="82502" x="3086100" y="2979738"/>
          <p14:tracePt t="82519" x="3070225" y="2955925"/>
          <p14:tracePt t="82535" x="3048000" y="2917825"/>
          <p14:tracePt t="82552" x="3009900" y="2879725"/>
          <p14:tracePt t="82569" x="2987675" y="2857500"/>
          <p14:tracePt t="82585" x="2971800" y="2841625"/>
          <p14:tracePt t="82602" x="2955925" y="2827338"/>
          <p14:tracePt t="82620" x="2949575" y="2819400"/>
          <p14:tracePt t="82635" x="2933700" y="2811463"/>
          <p14:tracePt t="82653" x="2933700" y="2803525"/>
          <p14:tracePt t="82669" x="2925763" y="2803525"/>
          <p14:tracePt t="82685" x="2911475" y="2797175"/>
          <p14:tracePt t="82702" x="2903538" y="2789238"/>
          <p14:tracePt t="82719" x="2873375" y="2781300"/>
          <p14:tracePt t="82735" x="2849563" y="2765425"/>
          <p14:tracePt t="82752" x="2819400" y="2765425"/>
          <p14:tracePt t="82769" x="2811463" y="2759075"/>
          <p14:tracePt t="82821" x="2797175" y="2751138"/>
          <p14:tracePt t="82829" x="2789238" y="2751138"/>
          <p14:tracePt t="82837" x="2773363" y="2751138"/>
          <p14:tracePt t="82853" x="2765425" y="2751138"/>
          <p14:tracePt t="82869" x="2713038" y="2751138"/>
          <p14:tracePt t="82886" x="2667000" y="2751138"/>
          <p14:tracePt t="82903" x="2628900" y="2751138"/>
          <p14:tracePt t="82919" x="2598738" y="2751138"/>
          <p14:tracePt t="82936" x="2574925" y="2751138"/>
          <p14:tracePt t="82953" x="2552700" y="2751138"/>
          <p14:tracePt t="82969" x="2536825" y="2751138"/>
          <p14:tracePt t="82986" x="2522538" y="2751138"/>
          <p14:tracePt t="83003" x="2514600" y="2751138"/>
          <p14:tracePt t="83019" x="2506663" y="2751138"/>
          <p14:tracePt t="83037" x="2492375" y="2751138"/>
          <p14:tracePt t="83053" x="2484438" y="2751138"/>
          <p14:tracePt t="83070" x="2476500" y="2751138"/>
          <p14:tracePt t="83086" x="2468563" y="2765425"/>
          <p14:tracePt t="83120" x="2454275" y="2765425"/>
          <p14:tracePt t="83136" x="2446338" y="2773363"/>
          <p14:tracePt t="83153" x="2416175" y="2781300"/>
          <p14:tracePt t="83170" x="2400300" y="2781300"/>
          <p14:tracePt t="83189" x="2370138" y="2803525"/>
          <p14:tracePt t="83203" x="2362200" y="2803525"/>
          <p14:tracePt t="83220" x="2346325" y="2811463"/>
          <p14:tracePt t="83237" x="2332038" y="2819400"/>
          <p14:tracePt t="83253" x="2324100" y="2827338"/>
          <p14:tracePt t="83270" x="2308225" y="2841625"/>
          <p14:tracePt t="83303" x="2293938" y="2857500"/>
          <p14:tracePt t="83320" x="2270125" y="2887663"/>
          <p14:tracePt t="83337" x="2247900" y="2917825"/>
          <p14:tracePt t="83354" x="2209800" y="2955925"/>
          <p14:tracePt t="83370" x="2193925" y="2979738"/>
          <p14:tracePt t="83387" x="2187575" y="2994025"/>
          <p14:tracePt t="83404" x="2171700" y="3001963"/>
          <p14:tracePt t="83421" x="2171700" y="3009900"/>
          <p14:tracePt t="83437" x="2141538" y="3025775"/>
          <p14:tracePt t="83454" x="2111375" y="3040063"/>
          <p14:tracePt t="83471" x="2087563" y="3048000"/>
          <p14:tracePt t="83487" x="2065338" y="3063875"/>
          <p14:tracePt t="83504" x="2035175" y="3063875"/>
          <p14:tracePt t="83521" x="1951038" y="3070225"/>
          <p14:tracePt t="83537" x="1882775" y="3094038"/>
          <p14:tracePt t="83555" x="1828800" y="3108325"/>
          <p14:tracePt t="83571" x="1768475" y="3132138"/>
          <p14:tracePt t="83587" x="1706563" y="3154363"/>
          <p14:tracePt t="83605" x="1654175" y="3184525"/>
          <p14:tracePt t="83621" x="1616075" y="3200400"/>
          <p14:tracePt t="83638" x="1592263" y="3208338"/>
          <p14:tracePt t="83671" x="1584325" y="3208338"/>
          <p14:tracePt t="83789" x="1577975" y="3208338"/>
          <p14:tracePt t="83797" x="1570038" y="3208338"/>
          <p14:tracePt t="83821" x="1562100" y="3208338"/>
          <p14:tracePt t="84373" x="1562100" y="3216275"/>
          <p14:tracePt t="84389" x="1570038" y="3216275"/>
          <p14:tracePt t="84397" x="1577975" y="3216275"/>
          <p14:tracePt t="84406" x="1592263" y="3222625"/>
          <p14:tracePt t="84423" x="1608138" y="3230563"/>
          <p14:tracePt t="84440" x="1622425" y="3230563"/>
          <p14:tracePt t="84456" x="1646238" y="3246438"/>
          <p14:tracePt t="84473" x="1654175" y="3246438"/>
          <p14:tracePt t="84490" x="1668463" y="3246438"/>
          <p14:tracePt t="84506" x="1676400" y="3254375"/>
          <p14:tracePt t="84523" x="1684338" y="3254375"/>
          <p14:tracePt t="84540" x="1698625" y="3260725"/>
          <p14:tracePt t="84557" x="1730375" y="3260725"/>
          <p14:tracePt t="84573" x="1768475" y="3260725"/>
          <p14:tracePt t="84590" x="1812925" y="3260725"/>
          <p14:tracePt t="84607" x="1858963" y="3260725"/>
          <p14:tracePt t="84623" x="1882775" y="3260725"/>
          <p14:tracePt t="84640" x="1935163" y="3254375"/>
          <p14:tracePt t="84657" x="2011363" y="3238500"/>
          <p14:tracePt t="84673" x="2111375" y="3208338"/>
          <p14:tracePt t="84690" x="2201863" y="3154363"/>
          <p14:tracePt t="84707" x="2293938" y="3078163"/>
          <p14:tracePt t="84723" x="2384425" y="2994025"/>
          <p14:tracePt t="84741" x="2514600" y="2887663"/>
          <p14:tracePt t="84757" x="2598738" y="2819400"/>
          <p14:tracePt t="84774" x="2636838" y="2773363"/>
          <p14:tracePt t="84790" x="2674938" y="2727325"/>
          <p14:tracePt t="84807" x="2697163" y="2689225"/>
          <p14:tracePt t="84824" x="2727325" y="2644775"/>
          <p14:tracePt t="84840" x="2743200" y="2636838"/>
          <p14:tracePt t="84857" x="2759075" y="2620963"/>
          <p14:tracePt t="84874" x="2765425" y="2598738"/>
          <p14:tracePt t="84891" x="2789238" y="2560638"/>
          <p14:tracePt t="84907" x="2797175" y="2544763"/>
          <p14:tracePt t="84924" x="2811463" y="2522538"/>
          <p14:tracePt t="84941" x="2819400" y="2514600"/>
          <p14:tracePt t="84957" x="2835275" y="2468563"/>
          <p14:tracePt t="84974" x="2857500" y="2416175"/>
          <p14:tracePt t="84991" x="2865438" y="2392363"/>
          <p14:tracePt t="85007" x="2873375" y="2370138"/>
          <p14:tracePt t="85024" x="2879725" y="2354263"/>
          <p14:tracePt t="85041" x="2887663" y="2339975"/>
          <p14:tracePt t="85058" x="2887663" y="2332038"/>
          <p14:tracePt t="85333" x="2879725" y="2346325"/>
          <p14:tracePt t="85341" x="2865438" y="2362200"/>
          <p14:tracePt t="85349" x="2849563" y="2384425"/>
          <p14:tracePt t="85359" x="2835275" y="2416175"/>
          <p14:tracePt t="85375" x="2803525" y="2476500"/>
          <p14:tracePt t="85392" x="2773363" y="2514600"/>
          <p14:tracePt t="85409" x="2773363" y="2530475"/>
          <p14:tracePt t="85425" x="2751138" y="2568575"/>
          <p14:tracePt t="85442" x="2727325" y="2613025"/>
          <p14:tracePt t="85459" x="2689225" y="2659063"/>
          <p14:tracePt t="85475" x="2659063" y="2682875"/>
          <p14:tracePt t="85492" x="2644775" y="2713038"/>
          <p14:tracePt t="85509" x="2620963" y="2735263"/>
          <p14:tracePt t="85525" x="2606675" y="2759075"/>
          <p14:tracePt t="85542" x="2574925" y="2781300"/>
          <p14:tracePt t="85559" x="2552700" y="2811463"/>
          <p14:tracePt t="85575" x="2522538" y="2835275"/>
          <p14:tracePt t="85592" x="2492375" y="2849563"/>
          <p14:tracePt t="85609" x="2454275" y="2879725"/>
          <p14:tracePt t="85626" x="2408238" y="2903538"/>
          <p14:tracePt t="85642" x="2378075" y="2917825"/>
          <p14:tracePt t="85659" x="2346325" y="2941638"/>
          <p14:tracePt t="85676" x="2324100" y="2949575"/>
          <p14:tracePt t="85693" x="2270125" y="2971800"/>
          <p14:tracePt t="85709" x="2255838" y="2971800"/>
          <p14:tracePt t="85726" x="2193925" y="2987675"/>
          <p14:tracePt t="85743" x="2155825" y="3009900"/>
          <p14:tracePt t="85759" x="2133600" y="3009900"/>
          <p14:tracePt t="85793" x="2117725" y="3009900"/>
          <p14:tracePt t="85809" x="2073275" y="3025775"/>
          <p14:tracePt t="85826" x="2035175" y="3040063"/>
          <p14:tracePt t="85843" x="1973263" y="3063875"/>
          <p14:tracePt t="85860" x="1935163" y="3070225"/>
          <p14:tracePt t="85877" x="1897063" y="3086100"/>
          <p14:tracePt t="85893" x="1874838" y="3094038"/>
          <p14:tracePt t="85910" x="1836738" y="3101975"/>
          <p14:tracePt t="85926" x="1790700" y="3108325"/>
          <p14:tracePt t="85944" x="1736725" y="3116263"/>
          <p14:tracePt t="85960" x="1706563" y="3116263"/>
          <p14:tracePt t="85976" x="1660525" y="3116263"/>
          <p14:tracePt t="85993" x="1622425" y="3116263"/>
          <p14:tracePt t="86010" x="1608138" y="3116263"/>
          <p14:tracePt t="86027" x="1592263" y="3116263"/>
          <p14:tracePt t="86043" x="1584325" y="3116263"/>
          <p14:tracePt t="86060" x="1562100" y="3116263"/>
          <p14:tracePt t="86077" x="1546225" y="3116263"/>
          <p14:tracePt t="86093" x="1539875" y="3116263"/>
          <p14:tracePt t="86141" x="1531938" y="3116263"/>
          <p14:tracePt t="86205" x="1524000" y="3116263"/>
          <p14:tracePt t="86213" x="1516063" y="3116263"/>
          <p14:tracePt t="86229" x="1508125" y="3116263"/>
          <p14:tracePt t="86237" x="1493838" y="3116263"/>
          <p14:tracePt t="86245" x="1477963" y="3116263"/>
          <p14:tracePt t="86261" x="1463675" y="3116263"/>
          <p14:tracePt t="86277" x="1455738" y="3116263"/>
          <p14:tracePt t="86301" x="1447800" y="3116263"/>
          <p14:tracePt t="86565" x="1455738" y="3116263"/>
          <p14:tracePt t="86573" x="1477963" y="3124200"/>
          <p14:tracePt t="86581" x="1501775" y="3124200"/>
          <p14:tracePt t="86595" x="1546225" y="3132138"/>
          <p14:tracePt t="86611" x="1622425" y="3162300"/>
          <p14:tracePt t="86629" x="1684338" y="3178175"/>
          <p14:tracePt t="86645" x="1768475" y="3200400"/>
          <p14:tracePt t="86661" x="1836738" y="3208338"/>
          <p14:tracePt t="86678" x="1905000" y="3208338"/>
          <p14:tracePt t="86695" x="1935163" y="3208338"/>
          <p14:tracePt t="86713" x="1997075" y="3192463"/>
          <p14:tracePt t="86729" x="2057400" y="3170238"/>
          <p14:tracePt t="86745" x="2095500" y="3146425"/>
          <p14:tracePt t="86762" x="2149475" y="3108325"/>
          <p14:tracePt t="86778" x="2217738" y="3048000"/>
          <p14:tracePt t="86795" x="2278063" y="2971800"/>
          <p14:tracePt t="86812" x="2316163" y="2933700"/>
          <p14:tracePt t="86829" x="2362200" y="2849563"/>
          <p14:tracePt t="86845" x="2400300" y="2727325"/>
          <p14:tracePt t="86862" x="2422525" y="2620963"/>
          <p14:tracePt t="86879" x="2430463" y="2560638"/>
          <p14:tracePt t="86895" x="2438400" y="2514600"/>
          <p14:tracePt t="86912" x="2454275" y="2476500"/>
          <p14:tracePt t="86929" x="2454275" y="2430463"/>
          <p14:tracePt t="86945" x="2460625" y="2392363"/>
          <p14:tracePt t="86962" x="2460625" y="2339975"/>
          <p14:tracePt t="86979" x="2460625" y="2286000"/>
          <p14:tracePt t="86997" x="2416175" y="2209800"/>
          <p14:tracePt t="87030" x="2408238" y="2193925"/>
          <p14:tracePt t="87047" x="2392363" y="2171700"/>
          <p14:tracePt t="87062" x="2378075" y="2149475"/>
          <p14:tracePt t="87079" x="2362200" y="2133600"/>
          <p14:tracePt t="87096" x="2339975" y="2111375"/>
          <p14:tracePt t="87113" x="2324100" y="2103438"/>
          <p14:tracePt t="87129" x="2293938" y="2079625"/>
          <p14:tracePt t="87146" x="2293938" y="2073275"/>
          <p14:tracePt t="87163" x="2263775" y="2057400"/>
          <p14:tracePt t="87179" x="2247900" y="2049463"/>
          <p14:tracePt t="87196" x="2217738" y="2041525"/>
          <p14:tracePt t="87213" x="2141538" y="2027238"/>
          <p14:tracePt t="87229" x="2057400" y="2019300"/>
          <p14:tracePt t="87246" x="1973263" y="2003425"/>
          <p14:tracePt t="87263" x="1889125" y="2003425"/>
          <p14:tracePt t="87281" x="1828800" y="2003425"/>
          <p14:tracePt t="87296" x="1782763" y="2003425"/>
          <p14:tracePt t="87313" x="1744663" y="2003425"/>
          <p14:tracePt t="87330" x="1722438" y="2011363"/>
          <p14:tracePt t="87346" x="1714500" y="2019300"/>
          <p14:tracePt t="87363" x="1698625" y="2019300"/>
          <p14:tracePt t="87380" x="1676400" y="2035175"/>
          <p14:tracePt t="87397" x="1646238" y="2073275"/>
          <p14:tracePt t="87413" x="1622425" y="2133600"/>
          <p14:tracePt t="87430" x="1608138" y="2232025"/>
          <p14:tracePt t="87446" x="1608138" y="2286000"/>
          <p14:tracePt t="87463" x="1608138" y="2346325"/>
          <p14:tracePt t="87480" x="1608138" y="2392363"/>
          <p14:tracePt t="87497" x="1616075" y="2438400"/>
          <p14:tracePt t="87513" x="1638300" y="2476500"/>
          <p14:tracePt t="87530" x="1654175" y="2498725"/>
          <p14:tracePt t="87547" x="1676400" y="2522538"/>
          <p14:tracePt t="87565" x="1752600" y="2560638"/>
          <p14:tracePt t="87581" x="1812925" y="2568575"/>
          <p14:tracePt t="87597" x="1905000" y="2568575"/>
          <p14:tracePt t="87614" x="2011363" y="2568575"/>
          <p14:tracePt t="87630" x="2095500" y="2536825"/>
          <p14:tracePt t="87647" x="2149475" y="2498725"/>
          <p14:tracePt t="87664" x="2187575" y="2454275"/>
          <p14:tracePt t="87680" x="2201863" y="2392363"/>
          <p14:tracePt t="87697" x="2201863" y="2346325"/>
          <p14:tracePt t="87714" x="2179638" y="2286000"/>
          <p14:tracePt t="87731" x="2125663" y="2201863"/>
          <p14:tracePt t="87747" x="2079625" y="2171700"/>
          <p14:tracePt t="87765" x="1997075" y="2149475"/>
          <p14:tracePt t="87781" x="1943100" y="2125663"/>
          <p14:tracePt t="87797" x="1874838" y="2117725"/>
          <p14:tracePt t="87814" x="1836738" y="2117725"/>
          <p14:tracePt t="87831" x="1768475" y="2149475"/>
          <p14:tracePt t="87847" x="1692275" y="2209800"/>
          <p14:tracePt t="87864" x="1622425" y="2263775"/>
          <p14:tracePt t="87881" x="1592263" y="2293938"/>
          <p14:tracePt t="87898" x="1584325" y="2324100"/>
          <p14:tracePt t="87914" x="1577975" y="2392363"/>
          <p14:tracePt t="87931" x="1577975" y="2498725"/>
          <p14:tracePt t="87948" x="1577975" y="2590800"/>
          <p14:tracePt t="87965" x="1654175" y="2727325"/>
          <p14:tracePt t="87981" x="1752600" y="2789238"/>
          <p14:tracePt t="87998" x="1858963" y="2827338"/>
          <p14:tracePt t="88014" x="1958975" y="2835275"/>
          <p14:tracePt t="88031" x="2049463" y="2835275"/>
          <p14:tracePt t="88051" x="2155825" y="2811463"/>
          <p14:tracePt t="88065" x="2232025" y="2759075"/>
          <p14:tracePt t="88081" x="2308225" y="2689225"/>
          <p14:tracePt t="88098" x="2339975" y="2636838"/>
          <p14:tracePt t="88101" x="2339975" y="2606675"/>
          <p14:tracePt t="88115" x="2339975" y="2568575"/>
          <p14:tracePt t="88131" x="2339975" y="2506663"/>
          <p14:tracePt t="88149" x="2308225" y="2430463"/>
          <p14:tracePt t="88165" x="2239963" y="2370138"/>
          <p14:tracePt t="88182" x="2201863" y="2354263"/>
          <p14:tracePt t="88199" x="2133600" y="2354263"/>
          <p14:tracePt t="88215" x="2065338" y="2354263"/>
          <p14:tracePt t="88232" x="2011363" y="2354263"/>
          <p14:tracePt t="88249" x="1958975" y="2354263"/>
          <p14:tracePt t="88265" x="1905000" y="2384425"/>
          <p14:tracePt t="88282" x="1858963" y="2416175"/>
          <p14:tracePt t="88299" x="1828800" y="2454275"/>
          <p14:tracePt t="88315" x="1820863" y="2460625"/>
          <p14:tracePt t="88332" x="1806575" y="2498725"/>
          <p14:tracePt t="88349" x="1806575" y="2544763"/>
          <p14:tracePt t="88365" x="1806575" y="2598738"/>
          <p14:tracePt t="88382" x="1812925" y="2620963"/>
          <p14:tracePt t="88399" x="1820863" y="2644775"/>
          <p14:tracePt t="88415" x="1836738" y="2667000"/>
          <p14:tracePt t="88432" x="1844675" y="2667000"/>
          <p14:tracePt t="88877" x="1851025" y="2674938"/>
          <p14:tracePt t="89767" x="1851025" y="2682875"/>
          <p14:tracePt t="89773" x="1858963" y="2689225"/>
          <p14:tracePt t="89797" x="1866900" y="2697163"/>
          <p14:tracePt t="89813" x="1874838" y="2705100"/>
          <p14:tracePt t="89853" x="1882775" y="2705100"/>
          <p14:tracePt t="89861" x="1882775" y="2713038"/>
          <p14:tracePt t="89909" x="1889125" y="2720975"/>
          <p14:tracePt t="89925" x="1897063" y="2727325"/>
          <p14:tracePt t="89941" x="1905000" y="2727325"/>
          <p14:tracePt t="89949" x="1905000" y="2735263"/>
          <p14:tracePt t="89957" x="1920875" y="2735263"/>
          <p14:tracePt t="89969" x="1927225" y="2751138"/>
          <p14:tracePt t="89986" x="1935163" y="2759075"/>
          <p14:tracePt t="90003" x="1943100" y="2765425"/>
          <p14:tracePt t="90019" x="1951038" y="2773363"/>
          <p14:tracePt t="90037" x="1958975" y="2773363"/>
          <p14:tracePt t="90117" x="1965325" y="2781300"/>
          <p14:tracePt t="90125" x="1973263" y="2789238"/>
          <p14:tracePt t="90136" x="1981200" y="2797175"/>
          <p14:tracePt t="90153" x="1981200" y="2803525"/>
          <p14:tracePt t="90170" x="2003425" y="2827338"/>
          <p14:tracePt t="90186" x="2011363" y="2835275"/>
          <p14:tracePt t="90203" x="2035175" y="2849563"/>
          <p14:tracePt t="90220" x="2049463" y="2865438"/>
          <p14:tracePt t="90236" x="2087563" y="2887663"/>
          <p14:tracePt t="90253" x="2103438" y="2903538"/>
          <p14:tracePt t="90270" x="2117725" y="2917825"/>
          <p14:tracePt t="90286" x="2125663" y="2925763"/>
          <p14:tracePt t="90303" x="2133600" y="2925763"/>
          <p14:tracePt t="90337" x="2141538" y="2933700"/>
          <p14:tracePt t="90381" x="2149475" y="2933700"/>
          <p14:tracePt t="91285" x="2155825" y="2917825"/>
          <p14:tracePt t="91293" x="2193925" y="2887663"/>
          <p14:tracePt t="91301" x="2232025" y="2849563"/>
          <p14:tracePt t="91309" x="2255838" y="2819400"/>
          <p14:tracePt t="91322" x="2286000" y="2773363"/>
          <p14:tracePt t="91339" x="2362200" y="2682875"/>
          <p14:tracePt t="91356" x="2422525" y="2620963"/>
          <p14:tracePt t="91373" x="2446338" y="2582863"/>
          <p14:tracePt t="91389" x="2460625" y="2568575"/>
          <p14:tracePt t="91813" x="2460625" y="2560638"/>
          <p14:tracePt t="93037" x="2476500" y="2560638"/>
          <p14:tracePt t="93046" x="2484438" y="2582863"/>
          <p14:tracePt t="93053" x="2498725" y="2613025"/>
          <p14:tracePt t="93061" x="2522538" y="2667000"/>
          <p14:tracePt t="93077" x="2552700" y="2720975"/>
          <p14:tracePt t="93093" x="2574925" y="2789238"/>
          <p14:tracePt t="93110" x="2613025" y="2819400"/>
          <p14:tracePt t="93127" x="2628900" y="2841625"/>
          <p14:tracePt t="93143" x="2667000" y="2849563"/>
          <p14:tracePt t="93160" x="2682875" y="2857500"/>
          <p14:tracePt t="93177" x="2697163" y="2865438"/>
          <p14:tracePt t="93193" x="2705100" y="2865438"/>
          <p14:tracePt t="93210" x="2713038" y="2865438"/>
          <p14:tracePt t="93227" x="2727325" y="2865438"/>
          <p14:tracePt t="93243" x="2751138" y="2865438"/>
          <p14:tracePt t="93261" x="2811463" y="2865438"/>
          <p14:tracePt t="93277" x="2917825" y="2857500"/>
          <p14:tracePt t="93293" x="3017838" y="2803525"/>
          <p14:tracePt t="93310" x="3116263" y="2727325"/>
          <p14:tracePt t="93327" x="3146425" y="2697163"/>
          <p14:tracePt t="93344" x="3154363" y="2682875"/>
          <p14:tracePt t="93362" x="3154363" y="2659063"/>
          <p14:tracePt t="93377" x="3154363" y="2644775"/>
          <p14:tracePt t="93394" x="3154363" y="2620963"/>
          <p14:tracePt t="93427" x="3154363" y="2613025"/>
          <p14:tracePt t="93444" x="3124200" y="2590800"/>
          <p14:tracePt t="93461" x="3116263" y="2590800"/>
          <p14:tracePt t="93477" x="3048000" y="2552700"/>
          <p14:tracePt t="93494" x="3009900" y="2536825"/>
          <p14:tracePt t="93511" x="2994025" y="2536825"/>
          <p14:tracePt t="93527" x="2979738" y="2530475"/>
          <p14:tracePt t="93561" x="2971800" y="2530475"/>
          <p14:tracePt t="93577" x="2963863" y="2522538"/>
          <p14:tracePt t="93594" x="2955925" y="2522538"/>
          <p14:tracePt t="93611" x="2955925" y="2514600"/>
          <p14:tracePt t="93669" x="2949575" y="2514600"/>
          <p14:tracePt t="93677" x="2933700" y="2514600"/>
          <p14:tracePt t="93685" x="2911475" y="2514600"/>
          <p14:tracePt t="93694" x="2879725" y="2514600"/>
          <p14:tracePt t="93711" x="2819400" y="2514600"/>
          <p14:tracePt t="93728" x="2727325" y="2514600"/>
          <p14:tracePt t="93745" x="2674938" y="2514600"/>
          <p14:tracePt t="93761" x="2628900" y="2514600"/>
          <p14:tracePt t="93779" x="2606675" y="2514600"/>
          <p14:tracePt t="93795" x="2598738" y="2514600"/>
          <p14:tracePt t="93811" x="2590800" y="2514600"/>
          <p14:tracePt t="93829" x="2582863" y="2514600"/>
          <p14:tracePt t="93901" x="2574925" y="2514600"/>
          <p14:tracePt t="93917" x="2568575" y="2514600"/>
          <p14:tracePt t="93925" x="2560638" y="2514600"/>
          <p14:tracePt t="93933" x="2552700" y="2514600"/>
          <p14:tracePt t="93945" x="2544763" y="2514600"/>
          <p14:tracePt t="93962" x="2530475" y="2514600"/>
          <p14:tracePt t="93979" x="2514600" y="2514600"/>
          <p14:tracePt t="93995" x="2506663" y="2514600"/>
          <p14:tracePt t="94030" x="2492375" y="2514600"/>
          <p14:tracePt t="94053" x="2484438" y="2514600"/>
          <p14:tracePt t="94061" x="2476500" y="2514600"/>
          <p14:tracePt t="94125" x="2468563" y="2514600"/>
          <p14:tracePt t="95789" x="2438400" y="2514600"/>
          <p14:tracePt t="95797" x="2384425" y="2492375"/>
          <p14:tracePt t="95805" x="2339975" y="2468563"/>
          <p14:tracePt t="95816" x="2293938" y="2446338"/>
          <p14:tracePt t="95833" x="2209800" y="2408238"/>
          <p14:tracePt t="95849" x="2163763" y="2392363"/>
          <p14:tracePt t="95866" x="2117725" y="2362200"/>
          <p14:tracePt t="95883" x="2035175" y="2339975"/>
          <p14:tracePt t="95907" x="1951038" y="2301875"/>
          <p14:tracePt t="95917" x="1920875" y="2286000"/>
          <p14:tracePt t="95933" x="1897063" y="2286000"/>
          <p14:tracePt t="95950" x="1858963" y="2278063"/>
          <p14:tracePt t="95966" x="1752600" y="2239963"/>
          <p14:tracePt t="95983" x="1638300" y="2201863"/>
          <p14:tracePt t="96000" x="1455738" y="2149475"/>
          <p14:tracePt t="96016" x="1295400" y="2103438"/>
          <p14:tracePt t="96033" x="1135063" y="2049463"/>
          <p14:tracePt t="96051" x="968375" y="1989138"/>
          <p14:tracePt t="96066" x="922338" y="1973263"/>
          <p14:tracePt t="96189" x="914400" y="1973263"/>
          <p14:tracePt t="96197" x="914400" y="1981200"/>
          <p14:tracePt t="96205" x="930275" y="2003425"/>
          <p14:tracePt t="96217" x="998538" y="2049463"/>
          <p14:tracePt t="96234" x="1127125" y="2133600"/>
          <p14:tracePt t="96250" x="1249363" y="2193925"/>
          <p14:tracePt t="96267" x="1355725" y="2247900"/>
          <p14:tracePt t="96284" x="1409700" y="2270125"/>
          <p14:tracePt t="96300" x="1431925" y="2278063"/>
          <p14:tracePt t="96317" x="1439863" y="2278063"/>
          <p14:tracePt t="96445" x="1455738" y="2278063"/>
          <p14:tracePt t="96453" x="1477963" y="2278063"/>
          <p14:tracePt t="96461" x="1508125" y="2301875"/>
          <p14:tracePt t="96470" x="1546225" y="2332038"/>
          <p14:tracePt t="96486" x="1622425" y="2430463"/>
          <p14:tracePt t="96501" x="1676400" y="2476500"/>
          <p14:tracePt t="96518" x="1714500" y="2498725"/>
          <p14:tracePt t="96534" x="1736725" y="2514600"/>
          <p14:tracePt t="96551" x="1744663" y="2514600"/>
          <p14:tracePt t="96589" x="1744663" y="2522538"/>
          <p14:tracePt t="96605" x="1752600" y="2522538"/>
          <p14:tracePt t="96618" x="1760538" y="2530475"/>
          <p14:tracePt t="96725" x="1768475" y="2536825"/>
          <p14:tracePt t="96733" x="1774825" y="2544763"/>
          <p14:tracePt t="96741" x="1790700" y="2560638"/>
          <p14:tracePt t="96752" x="1806575" y="2574925"/>
          <p14:tracePt t="96770" x="1844675" y="2613025"/>
          <p14:tracePt t="96785" x="1897063" y="2644775"/>
          <p14:tracePt t="96802" x="1927225" y="2659063"/>
          <p14:tracePt t="96819" x="1943100" y="2667000"/>
          <p14:tracePt t="96835" x="1951038" y="2674938"/>
          <p14:tracePt t="96933" x="1958975" y="2674938"/>
          <p14:tracePt t="96973" x="1965325" y="2674938"/>
          <p14:tracePt t="97037" x="1973263" y="2674938"/>
          <p14:tracePt t="99149" x="1989138" y="2674938"/>
          <p14:tracePt t="99157" x="2019300" y="2674938"/>
          <p14:tracePt t="99165" x="2041525" y="2674938"/>
          <p14:tracePt t="99174" x="2073275" y="2674938"/>
          <p14:tracePt t="99191" x="2141538" y="2674938"/>
          <p14:tracePt t="99207" x="2201863" y="2674938"/>
          <p14:tracePt t="99224" x="2270125" y="2674938"/>
          <p14:tracePt t="99242" x="2339975" y="2674938"/>
          <p14:tracePt t="99258" x="2438400" y="2682875"/>
          <p14:tracePt t="99274" x="2606675" y="2727325"/>
          <p14:tracePt t="99291" x="2735263" y="2751138"/>
          <p14:tracePt t="99308" x="2911475" y="2781300"/>
          <p14:tracePt t="99324" x="3009900" y="2797175"/>
          <p14:tracePt t="99341" x="3184525" y="2797175"/>
          <p14:tracePt t="99358" x="3314700" y="2797175"/>
          <p14:tracePt t="99374" x="3444875" y="2797175"/>
          <p14:tracePt t="99391" x="3565525" y="2797175"/>
          <p14:tracePt t="99408" x="3627438" y="2797175"/>
          <p14:tracePt t="99424" x="3756025" y="2803525"/>
          <p14:tracePt t="99441" x="3924300" y="2803525"/>
          <p14:tracePt t="99458" x="4030663" y="2803525"/>
          <p14:tracePt t="99475" x="4122738" y="2803525"/>
          <p14:tracePt t="99491" x="4206875" y="2789238"/>
          <p14:tracePt t="99508" x="4251325" y="2773363"/>
          <p14:tracePt t="99526" x="4313238" y="2765425"/>
          <p14:tracePt t="99541" x="4343400" y="2751138"/>
          <p14:tracePt t="99559" x="4373563" y="2735263"/>
          <p14:tracePt t="99575" x="4411663" y="2720975"/>
          <p14:tracePt t="99592" x="4449763" y="2705100"/>
          <p14:tracePt t="99609" x="4487863" y="2682875"/>
          <p14:tracePt t="99625" x="4525963" y="2674938"/>
          <p14:tracePt t="99642" x="4610100" y="2644775"/>
          <p14:tracePt t="99660" x="4670425" y="2628900"/>
          <p14:tracePt t="99675" x="4778375" y="2606675"/>
          <p14:tracePt t="99692" x="4884738" y="2598738"/>
          <p14:tracePt t="99709" x="4983163" y="2590800"/>
          <p14:tracePt t="99725" x="5105400" y="2590800"/>
          <p14:tracePt t="99742" x="5165725" y="2590800"/>
          <p14:tracePt t="99759" x="5173663" y="2590800"/>
          <p14:tracePt t="99775" x="5235575" y="2590800"/>
          <p14:tracePt t="99792" x="5318125" y="2590800"/>
          <p14:tracePt t="99810" x="5418138" y="2590800"/>
          <p14:tracePt t="99825" x="5470525" y="2590800"/>
          <p14:tracePt t="99842" x="5516563" y="2598738"/>
          <p14:tracePt t="99859" x="5532438" y="2598738"/>
          <p14:tracePt t="99876" x="5540375" y="2606675"/>
          <p14:tracePt t="99909" x="5562600" y="2606675"/>
          <p14:tracePt t="99926" x="5584825" y="2606675"/>
          <p14:tracePt t="99942" x="5654675" y="2620963"/>
          <p14:tracePt t="99959" x="5737225" y="2644775"/>
          <p14:tracePt t="99976" x="5821363" y="2651125"/>
          <p14:tracePt t="99992" x="5921375" y="2651125"/>
          <p14:tracePt t="100009" x="6011863" y="2651125"/>
          <p14:tracePt t="100026" x="6080125" y="2651125"/>
          <p14:tracePt t="100043" x="6118225" y="2651125"/>
          <p14:tracePt t="100059" x="6142038" y="2651125"/>
          <p14:tracePt t="100076" x="6149975" y="2651125"/>
          <p14:tracePt t="100093" x="6172200" y="2651125"/>
          <p14:tracePt t="100109" x="6180138" y="2651125"/>
          <p14:tracePt t="100126" x="6188075" y="2651125"/>
          <p14:tracePt t="100143" x="6202363" y="2651125"/>
          <p14:tracePt t="100160" x="6218238" y="2651125"/>
          <p14:tracePt t="100178" x="6240463" y="2644775"/>
          <p14:tracePt t="100193" x="6270625" y="2628900"/>
          <p14:tracePt t="100210" x="6316663" y="2606675"/>
          <p14:tracePt t="100226" x="6362700" y="2574925"/>
          <p14:tracePt t="100243" x="6408738" y="2552700"/>
          <p14:tracePt t="100260" x="6461125" y="2498725"/>
          <p14:tracePt t="100277" x="6492875" y="2484438"/>
          <p14:tracePt t="100293" x="6499225" y="2468563"/>
          <p14:tracePt t="100333" x="6507163" y="2460625"/>
          <p14:tracePt t="100605" x="6507163" y="2476500"/>
          <p14:tracePt t="100613" x="6507163" y="2492375"/>
          <p14:tracePt t="100621" x="6499225" y="2506663"/>
          <p14:tracePt t="100630" x="6499225" y="2522538"/>
          <p14:tracePt t="100645" x="6492875" y="2560638"/>
          <p14:tracePt t="100661" x="6492875" y="2598738"/>
          <p14:tracePt t="100677" x="6492875" y="2636838"/>
          <p14:tracePt t="100694" x="6499225" y="2682875"/>
          <p14:tracePt t="100711" x="6507163" y="2705100"/>
          <p14:tracePt t="100728" x="6515100" y="2705100"/>
          <p14:tracePt t="100845" x="6515100" y="2697163"/>
          <p14:tracePt t="100853" x="6515100" y="2689225"/>
          <p14:tracePt t="100869" x="6515100" y="2682875"/>
          <p14:tracePt t="100878" x="6515100" y="2667000"/>
          <p14:tracePt t="100895" x="6492875" y="2628900"/>
          <p14:tracePt t="100911" x="6454775" y="2598738"/>
          <p14:tracePt t="100928" x="6438900" y="2582863"/>
          <p14:tracePt t="100945" x="6430963" y="2582863"/>
          <p14:tracePt t="100980" x="6416675" y="2582863"/>
          <p14:tracePt t="100995" x="6400800" y="2590800"/>
          <p14:tracePt t="101012" x="6400800" y="2613025"/>
          <p14:tracePt t="101030" x="6400800" y="2644775"/>
          <p14:tracePt t="101047" x="6400800" y="2682875"/>
          <p14:tracePt t="101062" x="6408738" y="2697163"/>
          <p14:tracePt t="101079" x="6416675" y="2705100"/>
          <p14:tracePt t="101189" x="6416675" y="2697163"/>
          <p14:tracePt t="101197" x="6416675" y="2689225"/>
          <p14:tracePt t="101205" x="6416675" y="2682875"/>
          <p14:tracePt t="101214" x="6408738" y="2667000"/>
          <p14:tracePt t="101229" x="6408738" y="2659063"/>
          <p14:tracePt t="101253" x="6408738" y="2651125"/>
          <p14:tracePt t="101549" x="6400800" y="2651125"/>
          <p14:tracePt t="102629" x="6408738" y="2659063"/>
          <p14:tracePt t="106749" x="6408738" y="2667000"/>
          <p14:tracePt t="106757" x="6392863" y="2674938"/>
          <p14:tracePt t="106765" x="6370638" y="2697163"/>
          <p14:tracePt t="106775" x="6340475" y="2705100"/>
          <p14:tracePt t="106792" x="6270625" y="2727325"/>
          <p14:tracePt t="106809" x="6240463" y="2743200"/>
          <p14:tracePt t="106825" x="6180138" y="2765425"/>
          <p14:tracePt t="106842" x="6172200" y="2773363"/>
          <p14:tracePt t="106860" x="6164263" y="2773363"/>
          <p14:tracePt t="106875" x="6149975" y="2781300"/>
          <p14:tracePt t="106892" x="6111875" y="2789238"/>
          <p14:tracePt t="106909" x="6080125" y="2811463"/>
          <p14:tracePt t="106925" x="6019800" y="2835275"/>
          <p14:tracePt t="106942" x="5921375" y="2879725"/>
          <p14:tracePt t="106959" x="5829300" y="2933700"/>
          <p14:tracePt t="106975" x="5737225" y="2979738"/>
          <p14:tracePt t="106992" x="5638800" y="3032125"/>
          <p14:tracePt t="107009" x="5570538" y="3078163"/>
          <p14:tracePt t="107026" x="5494338" y="3124200"/>
          <p14:tracePt t="107042" x="5418138" y="3170238"/>
          <p14:tracePt t="107059" x="5356225" y="3208338"/>
          <p14:tracePt t="107076" x="5295900" y="3230563"/>
          <p14:tracePt t="107093" x="5227638" y="3260725"/>
          <p14:tracePt t="107109" x="5211763" y="3276600"/>
          <p14:tracePt t="107126" x="5173663" y="3292475"/>
          <p14:tracePt t="107142" x="5151438" y="3298825"/>
          <p14:tracePt t="107159" x="5135563" y="3314700"/>
          <p14:tracePt t="107176" x="5121275" y="3322638"/>
          <p14:tracePt t="107193" x="5113338" y="3330575"/>
          <p14:tracePt t="107226" x="5105400" y="3336925"/>
          <p14:tracePt t="107341" x="5143500" y="3314700"/>
          <p14:tracePt t="107349" x="5197475" y="3260725"/>
          <p14:tracePt t="107360" x="5241925" y="3216275"/>
          <p14:tracePt t="107376" x="5326063" y="3140075"/>
          <p14:tracePt t="107393" x="5410200" y="3063875"/>
          <p14:tracePt t="107410" x="5516563" y="2963863"/>
          <p14:tracePt t="107427" x="5622925" y="2873375"/>
          <p14:tracePt t="107443" x="5684838" y="2797175"/>
          <p14:tracePt t="107460" x="5807075" y="2689225"/>
          <p14:tracePt t="107477" x="5889625" y="2613025"/>
          <p14:tracePt t="107493" x="5959475" y="2560638"/>
          <p14:tracePt t="107510" x="5997575" y="2530475"/>
          <p14:tracePt t="107527" x="6035675" y="2506663"/>
          <p14:tracePt t="107543" x="6042025" y="2498725"/>
          <p14:tracePt t="107560" x="6057900" y="2492375"/>
          <p14:tracePt t="107577" x="6073775" y="2484438"/>
          <p14:tracePt t="107594" x="6103938" y="2468563"/>
          <p14:tracePt t="107610" x="6126163" y="2460625"/>
          <p14:tracePt t="107613" x="6142038" y="2446338"/>
          <p14:tracePt t="107627" x="6156325" y="2438400"/>
          <p14:tracePt t="107644" x="6232525" y="2416175"/>
          <p14:tracePt t="107661" x="6316663" y="2392363"/>
          <p14:tracePt t="107694" x="6340475" y="2384425"/>
          <p14:tracePt t="107711" x="6354763" y="2384425"/>
          <p14:tracePt t="107925" x="6346825" y="2384425"/>
          <p14:tracePt t="107941" x="6340475" y="2384425"/>
          <p14:tracePt t="108037" x="6324600" y="2392363"/>
          <p14:tracePt t="108053" x="6324600" y="2400300"/>
          <p14:tracePt t="108061" x="6316663" y="2400300"/>
          <p14:tracePt t="108069" x="6308725" y="2408238"/>
          <p14:tracePt t="108079" x="6302375" y="2408238"/>
          <p14:tracePt t="108095" x="6294438" y="2422525"/>
          <p14:tracePt t="108111" x="6278563" y="2430463"/>
          <p14:tracePt t="108129" x="6264275" y="2446338"/>
          <p14:tracePt t="108145" x="6248400" y="2454275"/>
          <p14:tracePt t="108162" x="6240463" y="2460625"/>
          <p14:tracePt t="108180" x="6226175" y="2468563"/>
          <p14:tracePt t="108212" x="6210300" y="2468563"/>
          <p14:tracePt t="108229" x="6194425" y="2468563"/>
          <p14:tracePt t="108245" x="6188075" y="2484438"/>
          <p14:tracePt t="108262" x="6172200" y="2484438"/>
          <p14:tracePt t="108279" x="6156325" y="2492375"/>
          <p14:tracePt t="108295" x="6142038" y="2506663"/>
          <p14:tracePt t="108312" x="6134100" y="2514600"/>
          <p14:tracePt t="108329" x="6118225" y="2522538"/>
          <p14:tracePt t="108345" x="6096000" y="2536825"/>
          <p14:tracePt t="108363" x="6080125" y="2552700"/>
          <p14:tracePt t="108379" x="6073775" y="2560638"/>
          <p14:tracePt t="108396" x="6057900" y="2568575"/>
          <p14:tracePt t="108413" x="6019800" y="2590800"/>
          <p14:tracePt t="108429" x="5989638" y="2613025"/>
          <p14:tracePt t="108446" x="5959475" y="2628900"/>
          <p14:tracePt t="108462" x="5943600" y="2644775"/>
          <p14:tracePt t="108479" x="5913438" y="2667000"/>
          <p14:tracePt t="108496" x="5889625" y="2682875"/>
          <p14:tracePt t="108512" x="5875338" y="2689225"/>
          <p14:tracePt t="108529" x="5851525" y="2705100"/>
          <p14:tracePt t="108546" x="5829300" y="2727325"/>
          <p14:tracePt t="108563" x="5813425" y="2735263"/>
          <p14:tracePt t="108579" x="5799138" y="2759075"/>
          <p14:tracePt t="108596" x="5768975" y="2781300"/>
          <p14:tracePt t="108614" x="5753100" y="2803525"/>
          <p14:tracePt t="108629" x="5730875" y="2827338"/>
          <p14:tracePt t="108646" x="5715000" y="2841625"/>
          <p14:tracePt t="108663" x="5692775" y="2865438"/>
          <p14:tracePt t="108679" x="5676900" y="2879725"/>
          <p14:tracePt t="108696" x="5661025" y="2895600"/>
          <p14:tracePt t="108713" x="5630863" y="2925763"/>
          <p14:tracePt t="108730" x="5622925" y="2933700"/>
          <p14:tracePt t="108746" x="5608638" y="2949575"/>
          <p14:tracePt t="108763" x="5592763" y="2963863"/>
          <p14:tracePt t="108780" x="5578475" y="2971800"/>
          <p14:tracePt t="108797" x="5554663" y="2994025"/>
          <p14:tracePt t="108813" x="5546725" y="3001963"/>
          <p14:tracePt t="108830" x="5532438" y="3017838"/>
          <p14:tracePt t="108846" x="5508625" y="3040063"/>
          <p14:tracePt t="108863" x="5494338" y="3055938"/>
          <p14:tracePt t="108880" x="5486400" y="3070225"/>
          <p14:tracePt t="108897" x="5456238" y="3108325"/>
          <p14:tracePt t="108913" x="5426075" y="3140075"/>
          <p14:tracePt t="108931" x="5387975" y="3178175"/>
          <p14:tracePt t="108947" x="5372100" y="3200400"/>
          <p14:tracePt t="108963" x="5356225" y="3216275"/>
          <p14:tracePt t="108981" x="5334000" y="3238500"/>
          <p14:tracePt t="108997" x="5311775" y="3260725"/>
          <p14:tracePt t="109014" x="5295900" y="3276600"/>
          <p14:tracePt t="109030" x="5273675" y="3298825"/>
          <p14:tracePt t="109049" x="5249863" y="3314700"/>
          <p14:tracePt t="109064" x="5235575" y="3330575"/>
          <p14:tracePt t="109080" x="5219700" y="3352800"/>
          <p14:tracePt t="109097" x="5197475" y="3375025"/>
          <p14:tracePt t="109114" x="5173663" y="3390900"/>
          <p14:tracePt t="109131" x="5143500" y="3429000"/>
          <p14:tracePt t="109147" x="5105400" y="3459163"/>
          <p14:tracePt t="109164" x="5067300" y="3505200"/>
          <p14:tracePt t="109181" x="5045075" y="3521075"/>
          <p14:tracePt t="109197" x="4968875" y="3581400"/>
          <p14:tracePt t="109214" x="4906963" y="3627438"/>
          <p14:tracePt t="109231" x="4830763" y="3679825"/>
          <p14:tracePt t="109247" x="4770438" y="3725863"/>
          <p14:tracePt t="109264" x="4678363" y="3810000"/>
          <p14:tracePt t="109281" x="4594225" y="3863975"/>
          <p14:tracePt t="109299" x="4503738" y="3924300"/>
          <p14:tracePt t="109314" x="4427538" y="3970338"/>
          <p14:tracePt t="109331" x="4335463" y="4030663"/>
          <p14:tracePt t="109348" x="4267200" y="4076700"/>
          <p14:tracePt t="109365" x="4122738" y="4152900"/>
          <p14:tracePt t="109381" x="4030663" y="4206875"/>
          <p14:tracePt t="109398" x="3908425" y="4267200"/>
          <p14:tracePt t="109414" x="3810000" y="4321175"/>
          <p14:tracePt t="109431" x="3717925" y="4359275"/>
          <p14:tracePt t="109448" x="3619500" y="4403725"/>
          <p14:tracePt t="109465" x="3551238" y="4441825"/>
          <p14:tracePt t="109481" x="3475038" y="4473575"/>
          <p14:tracePt t="109499" x="3390900" y="4511675"/>
          <p14:tracePt t="109515" x="3344863" y="4541838"/>
          <p14:tracePt t="109531" x="3284538" y="4572000"/>
          <p14:tracePt t="109549" x="3222625" y="4602163"/>
          <p14:tracePt t="109565" x="3200400" y="4618038"/>
          <p14:tracePt t="109582" x="3146425" y="4640263"/>
          <p14:tracePt t="109599" x="3124200" y="4648200"/>
          <p14:tracePt t="109615" x="3070225" y="4686300"/>
          <p14:tracePt t="109632" x="3001963" y="4724400"/>
          <p14:tracePt t="109649" x="2963863" y="4740275"/>
          <p14:tracePt t="109665" x="2925763" y="4762500"/>
          <p14:tracePt t="109682" x="2865438" y="4808538"/>
          <p14:tracePt t="109699" x="2811463" y="4846638"/>
          <p14:tracePt t="109715" x="2789238" y="4860925"/>
          <p14:tracePt t="109732" x="2751138" y="4884738"/>
          <p14:tracePt t="109749" x="2720975" y="4892675"/>
          <p14:tracePt t="109765" x="2682875" y="4914900"/>
          <p14:tracePt t="109782" x="2636838" y="4937125"/>
          <p14:tracePt t="109799" x="2613025" y="4953000"/>
          <p14:tracePt t="109815" x="2582863" y="4968875"/>
          <p14:tracePt t="109832" x="2560638" y="4975225"/>
          <p14:tracePt t="109849" x="2544763" y="4991100"/>
          <p14:tracePt t="109866" x="2530475" y="4991100"/>
          <p14:tracePt t="109882" x="2522538" y="4999038"/>
          <p14:tracePt t="109916" x="2506663" y="5006975"/>
          <p14:tracePt t="109981" x="2498725" y="5013325"/>
          <p14:tracePt t="110133" x="2506663" y="5013325"/>
          <p14:tracePt t="110141" x="2544763" y="5013325"/>
          <p14:tracePt t="110151" x="2590800" y="4991100"/>
          <p14:tracePt t="110166" x="2720975" y="4914900"/>
          <p14:tracePt t="110183" x="2873375" y="4784725"/>
          <p14:tracePt t="110200" x="3140075" y="4610100"/>
          <p14:tracePt t="110216" x="3330575" y="4487863"/>
          <p14:tracePt t="110233" x="3581400" y="4327525"/>
          <p14:tracePt t="110250" x="3763963" y="4206875"/>
          <p14:tracePt t="110266" x="3870325" y="4152900"/>
          <p14:tracePt t="110283" x="3962400" y="4092575"/>
          <p14:tracePt t="110300" x="4092575" y="4022725"/>
          <p14:tracePt t="110317" x="4137025" y="3992563"/>
          <p14:tracePt t="110333" x="4321175" y="3863975"/>
          <p14:tracePt t="110350" x="4441825" y="3771900"/>
          <p14:tracePt t="110367" x="4572000" y="3711575"/>
          <p14:tracePt t="110383" x="4686300" y="3611563"/>
          <p14:tracePt t="110400" x="4800600" y="3527425"/>
          <p14:tracePt t="110417" x="4892675" y="3451225"/>
          <p14:tracePt t="110434" x="4922838" y="3429000"/>
          <p14:tracePt t="110467" x="4953000" y="3398838"/>
          <p14:tracePt t="110484" x="5021263" y="3336925"/>
          <p14:tracePt t="110501" x="5097463" y="3230563"/>
          <p14:tracePt t="110517" x="5121275" y="3216275"/>
          <p14:tracePt t="110534" x="5135563" y="3192463"/>
          <p14:tracePt t="110550" x="5159375" y="3170238"/>
          <p14:tracePt t="110567" x="5173663" y="3140075"/>
          <p14:tracePt t="110584" x="5197475" y="3101975"/>
          <p14:tracePt t="110601" x="5219700" y="3063875"/>
          <p14:tracePt t="110617" x="5235575" y="3025775"/>
          <p14:tracePt t="110634" x="5249863" y="2971800"/>
          <p14:tracePt t="110651" x="5257800" y="2949575"/>
          <p14:tracePt t="110667" x="5265738" y="2941638"/>
          <p14:tracePt t="110877" x="5249863" y="2941638"/>
          <p14:tracePt t="110886" x="5227638" y="2949575"/>
          <p14:tracePt t="110893" x="5197475" y="2955925"/>
          <p14:tracePt t="110902" x="5189538" y="2955925"/>
          <p14:tracePt t="110920" x="5159375" y="2971800"/>
          <p14:tracePt t="110935" x="5113338" y="3001963"/>
          <p14:tracePt t="110951" x="5083175" y="3017838"/>
          <p14:tracePt t="110968" x="5059363" y="3032125"/>
          <p14:tracePt t="110985" x="5013325" y="3055938"/>
          <p14:tracePt t="111002" x="4999038" y="3055938"/>
          <p14:tracePt t="111019" x="4953000" y="3063875"/>
          <p14:tracePt t="111035" x="4899025" y="3078163"/>
          <p14:tracePt t="111052" x="4770438" y="3108325"/>
          <p14:tracePt t="111069" x="4694238" y="3124200"/>
          <p14:tracePt t="111085" x="4648200" y="3132138"/>
          <p14:tracePt t="111102" x="4610100" y="3140075"/>
          <p14:tracePt t="111119" x="4572000" y="3146425"/>
          <p14:tracePt t="111135" x="4518025" y="3154363"/>
          <p14:tracePt t="111152" x="4457700" y="3162300"/>
          <p14:tracePt t="111169" x="4427538" y="3162300"/>
          <p14:tracePt t="111185" x="4351338" y="3162300"/>
          <p14:tracePt t="111202" x="4289425" y="3162300"/>
          <p14:tracePt t="111219" x="4229100" y="3162300"/>
          <p14:tracePt t="111235" x="4206875" y="3162300"/>
          <p14:tracePt t="111253" x="4168775" y="3170238"/>
          <p14:tracePt t="111269" x="4130675" y="3178175"/>
          <p14:tracePt t="111285" x="4054475" y="3192463"/>
          <p14:tracePt t="111302" x="3992563" y="3200400"/>
          <p14:tracePt t="111319" x="3908425" y="3208338"/>
          <p14:tracePt t="111336" x="3840163" y="3222625"/>
          <p14:tracePt t="111352" x="3779838" y="3230563"/>
          <p14:tracePt t="111369" x="3703638" y="3238500"/>
          <p14:tracePt t="111386" x="3627438" y="3246438"/>
          <p14:tracePt t="111403" x="3603625" y="3246438"/>
          <p14:tracePt t="111419" x="3559175" y="3246438"/>
          <p14:tracePt t="111436" x="3436938" y="3230563"/>
          <p14:tracePt t="111453" x="3375025" y="3222625"/>
          <p14:tracePt t="111469" x="3314700" y="3200400"/>
          <p14:tracePt t="111486" x="3268663" y="3184525"/>
          <p14:tracePt t="111503" x="3222625" y="3178175"/>
          <p14:tracePt t="111519" x="3184525" y="3170238"/>
          <p14:tracePt t="111536" x="3170238" y="3162300"/>
          <p14:tracePt t="111553" x="3146425" y="3154363"/>
          <p14:tracePt t="111570" x="3101975" y="3146425"/>
          <p14:tracePt t="111586" x="3055938" y="3140075"/>
          <p14:tracePt t="111603" x="3009900" y="3132138"/>
          <p14:tracePt t="111605" x="2994025" y="3124200"/>
          <p14:tracePt t="111620" x="2971800" y="3108325"/>
          <p14:tracePt t="111637" x="2917825" y="3086100"/>
          <p14:tracePt t="111654" x="2849563" y="3070225"/>
          <p14:tracePt t="111670" x="2841625" y="3063875"/>
          <p14:tracePt t="111686" x="2773363" y="3048000"/>
          <p14:tracePt t="111703" x="2713038" y="3025775"/>
          <p14:tracePt t="111720" x="2651125" y="3009900"/>
          <p14:tracePt t="111736" x="2582863" y="2994025"/>
          <p14:tracePt t="111753" x="2530475" y="2971800"/>
          <p14:tracePt t="111770" x="2476500" y="2955925"/>
          <p14:tracePt t="111787" x="2438400" y="2941638"/>
          <p14:tracePt t="111803" x="2392363" y="2941638"/>
          <p14:tracePt t="111820" x="2354263" y="2933700"/>
          <p14:tracePt t="111837" x="2324100" y="2933700"/>
          <p14:tracePt t="111853" x="2293938" y="2933700"/>
          <p14:tracePt t="111870" x="2255838" y="2933700"/>
          <p14:tracePt t="111887" x="2209800" y="2933700"/>
          <p14:tracePt t="111903" x="2171700" y="2933700"/>
          <p14:tracePt t="111920" x="2111375" y="2933700"/>
          <p14:tracePt t="111937" x="2073275" y="2933700"/>
          <p14:tracePt t="111954" x="2027238" y="2949575"/>
          <p14:tracePt t="111970" x="2019300" y="2949575"/>
          <p14:tracePt t="111987" x="2003425" y="2955925"/>
          <p14:tracePt t="112004" x="1981200" y="2955925"/>
          <p14:tracePt t="112020" x="1935163" y="2971800"/>
          <p14:tracePt t="112037" x="1912938" y="2971800"/>
          <p14:tracePt t="112054" x="1897063" y="2979738"/>
          <p14:tracePt t="112589" x="1905000" y="2979738"/>
          <p14:tracePt t="112597" x="1935163" y="2979738"/>
          <p14:tracePt t="112605" x="1973263" y="2979738"/>
          <p14:tracePt t="112622" x="2049463" y="2979738"/>
          <p14:tracePt t="112655" x="2103438" y="2979738"/>
          <p14:tracePt t="112672" x="2133600" y="2979738"/>
          <p14:tracePt t="112689" x="2149475" y="2979738"/>
          <p14:tracePt t="112705" x="2155825" y="2979738"/>
          <p14:tracePt t="112722" x="2163763" y="2979738"/>
          <p14:tracePt t="112757" x="2171700" y="2979738"/>
          <p14:tracePt t="113197" x="2179638" y="2979738"/>
          <p14:tracePt t="113205" x="2225675" y="2979738"/>
          <p14:tracePt t="113213" x="2293938" y="2979738"/>
          <p14:tracePt t="113223" x="2301875" y="2979738"/>
          <p14:tracePt t="113240" x="2492375" y="3001963"/>
          <p14:tracePt t="113257" x="2911475" y="3063875"/>
          <p14:tracePt t="113273" x="3200400" y="3101975"/>
          <p14:tracePt t="113290" x="3421063" y="3140075"/>
          <p14:tracePt t="113307" x="3573463" y="3162300"/>
          <p14:tracePt t="113323" x="3611563" y="3162300"/>
          <p14:tracePt t="113340" x="3657600" y="3178175"/>
          <p14:tracePt t="113357" x="3679825" y="3178175"/>
          <p14:tracePt t="113374" x="3711575" y="3178175"/>
          <p14:tracePt t="113390" x="3756025" y="3184525"/>
          <p14:tracePt t="113407" x="3802063" y="3200400"/>
          <p14:tracePt t="113424" x="3840163" y="3200400"/>
          <p14:tracePt t="113440" x="3878263" y="3200400"/>
          <p14:tracePt t="113457" x="3894138" y="3200400"/>
          <p14:tracePt t="113474" x="3902075" y="3200400"/>
          <p14:tracePt t="113589" x="3902075" y="3208338"/>
          <p14:tracePt t="113597" x="3902075" y="3216275"/>
          <p14:tracePt t="113605" x="3894138" y="3230563"/>
          <p14:tracePt t="113613" x="3886200" y="3254375"/>
          <p14:tracePt t="113624" x="3870325" y="3268663"/>
          <p14:tracePt t="113641" x="3848100" y="3306763"/>
          <p14:tracePt t="113658" x="3810000" y="3368675"/>
          <p14:tracePt t="113674" x="3771900" y="3421063"/>
          <p14:tracePt t="113691" x="3725863" y="3475038"/>
          <p14:tracePt t="113708" x="3687763" y="3497263"/>
          <p14:tracePt t="113724" x="3597275" y="3559175"/>
          <p14:tracePt t="113741" x="3521075" y="3603625"/>
          <p14:tracePt t="113758" x="3444875" y="3635375"/>
          <p14:tracePt t="113774" x="3375025" y="3657600"/>
          <p14:tracePt t="113791" x="3292475" y="3673475"/>
          <p14:tracePt t="113808" x="3162300" y="3703638"/>
          <p14:tracePt t="113841" x="3086100" y="3703638"/>
          <p14:tracePt t="113858" x="2949575" y="3703638"/>
          <p14:tracePt t="113875" x="2827338" y="3703638"/>
          <p14:tracePt t="113891" x="2743200" y="3695700"/>
          <p14:tracePt t="113908" x="2651125" y="3695700"/>
          <p14:tracePt t="113925" x="2613025" y="3695700"/>
          <p14:tracePt t="113942" x="2598738" y="3687763"/>
          <p14:tracePt t="114157" x="2606675" y="3687763"/>
          <p14:tracePt t="114165" x="2620963" y="3687763"/>
          <p14:tracePt t="114173" x="2651125" y="3687763"/>
          <p14:tracePt t="114181" x="2667000" y="3687763"/>
          <p14:tracePt t="114192" x="2689225" y="3687763"/>
          <p14:tracePt t="114209" x="2773363" y="3695700"/>
          <p14:tracePt t="114226" x="2895600" y="3703638"/>
          <p14:tracePt t="114242" x="3055938" y="3703638"/>
          <p14:tracePt t="114259" x="3230563" y="3703638"/>
          <p14:tracePt t="114276" x="3421063" y="3703638"/>
          <p14:tracePt t="114292" x="3665538" y="3703638"/>
          <p14:tracePt t="114309" x="3794125" y="3703638"/>
          <p14:tracePt t="114326" x="3886200" y="3703638"/>
          <p14:tracePt t="114342" x="3970338" y="3703638"/>
          <p14:tracePt t="114359" x="4060825" y="3703638"/>
          <p14:tracePt t="114376" x="4152900" y="3703638"/>
          <p14:tracePt t="114393" x="4283075" y="3711575"/>
          <p14:tracePt t="114409" x="4389438" y="3711575"/>
          <p14:tracePt t="114426" x="4495800" y="3711575"/>
          <p14:tracePt t="114443" x="4579938" y="3711575"/>
          <p14:tracePt t="114459" x="4632325" y="3711575"/>
          <p14:tracePt t="114476" x="4664075" y="3717925"/>
          <p14:tracePt t="114493" x="4670425" y="3725863"/>
          <p14:tracePt t="114527" x="4678363" y="3725863"/>
          <p14:tracePt t="114581" x="4694238" y="3741738"/>
          <p14:tracePt t="114589" x="4732338" y="3763963"/>
          <p14:tracePt t="114597" x="4800600" y="3810000"/>
          <p14:tracePt t="114610" x="4868863" y="3840163"/>
          <p14:tracePt t="114626" x="4999038" y="3878263"/>
          <p14:tracePt t="114643" x="5151438" y="3916363"/>
          <p14:tracePt t="114660" x="5326063" y="3946525"/>
          <p14:tracePt t="114677" x="5616575" y="3978275"/>
          <p14:tracePt t="114693" x="6003925" y="4000500"/>
          <p14:tracePt t="114710" x="6569075" y="4022725"/>
          <p14:tracePt t="114727" x="7246938" y="4022725"/>
          <p14:tracePt t="114743" x="7894638" y="4008438"/>
          <p14:tracePt t="114760" x="8656638" y="3902075"/>
          <p14:tracePt t="114777" x="9280525" y="3802063"/>
          <p14:tracePt t="114794" x="9585325" y="3756025"/>
          <p14:tracePt t="114810" x="9867900" y="3711575"/>
          <p14:tracePt t="114827" x="10156825" y="3665538"/>
          <p14:tracePt t="114844" x="10302875" y="3611563"/>
          <p14:tracePt t="114860" x="10439400" y="3551238"/>
          <p14:tracePt t="114877" x="10485438" y="3513138"/>
          <p14:tracePt t="114894" x="10515600" y="3467100"/>
          <p14:tracePt t="114910" x="10531475" y="3451225"/>
          <p14:tracePt t="114927" x="10553700" y="3421063"/>
          <p14:tracePt t="114944" x="10583863" y="3382963"/>
          <p14:tracePt t="114961" x="10645775" y="3336925"/>
          <p14:tracePt t="114977" x="10690225" y="3306763"/>
          <p14:tracePt t="114994" x="10774363" y="3268663"/>
          <p14:tracePt t="115011" x="10836275" y="3238500"/>
          <p14:tracePt t="115027" x="10926763" y="3216275"/>
          <p14:tracePt t="115046" x="11223625" y="3200400"/>
          <p14:tracePt t="115061" x="11414125" y="3200400"/>
          <p14:tracePt t="115078" x="11574463" y="3200400"/>
          <p14:tracePt t="115094" x="11688763" y="3200400"/>
          <p14:tracePt t="115111" x="11718925" y="3200400"/>
          <p14:tracePt t="115141" x="11726863" y="3208338"/>
          <p14:tracePt t="115157" x="11726863" y="3222625"/>
          <p14:tracePt t="115165" x="11750675" y="3254375"/>
          <p14:tracePt t="115178" x="11772900" y="3292475"/>
          <p14:tracePt t="115195" x="11788775" y="3344863"/>
          <p14:tracePt t="115211" x="11795125" y="3360738"/>
          <p14:tracePt t="115229" x="11795125" y="3382963"/>
          <p14:tracePt t="115245" x="11795125" y="3406775"/>
          <p14:tracePt t="115261" x="11780838" y="3444875"/>
          <p14:tracePt t="115278" x="11764963" y="3475038"/>
          <p14:tracePt t="115295" x="11757025" y="3497263"/>
          <p14:tracePt t="115311" x="11757025" y="3505200"/>
          <p14:tracePt t="115328" x="11750675" y="3513138"/>
          <p14:tracePt t="115362" x="11742738" y="3521075"/>
          <p14:tracePt t="115379" x="11734800" y="3521075"/>
          <p14:tracePt t="115395" x="11718925" y="3535363"/>
          <p14:tracePt t="115412" x="11688763" y="3543300"/>
          <p14:tracePt t="115429" x="11658600" y="3559175"/>
          <p14:tracePt t="115445" x="11658600" y="3565525"/>
          <p14:tracePt t="115478" x="11642725" y="3573463"/>
          <p14:tracePt t="115495" x="11628438" y="3573463"/>
          <p14:tracePt t="115512" x="11620500" y="3573463"/>
          <p14:tracePt t="116309" x="11560175" y="3551238"/>
          <p14:tracePt t="116317" x="11315700" y="3444875"/>
          <p14:tracePt t="116325" x="10942638" y="3322638"/>
          <p14:tracePt t="116333" x="10660063" y="3254375"/>
          <p14:tracePt t="116347" x="10233025" y="3162300"/>
          <p14:tracePt t="116364" x="9059863" y="2865438"/>
          <p14:tracePt t="116381" x="7086600" y="2468563"/>
          <p14:tracePt t="116397" x="5761038" y="2247900"/>
          <p14:tracePt t="116414" x="4511675" y="2103438"/>
          <p14:tracePt t="116431" x="3459163" y="1927225"/>
          <p14:tracePt t="116448" x="2574925" y="1806575"/>
          <p14:tracePt t="116464" x="1812925" y="1714500"/>
          <p14:tracePt t="116481" x="1311275" y="1622425"/>
          <p14:tracePt t="116498" x="1112838" y="1570038"/>
          <p14:tracePt t="116516" x="1050925" y="1554163"/>
          <p14:tracePt t="116621" x="1044575" y="1546225"/>
          <p14:tracePt t="116629" x="1036638" y="1508125"/>
          <p14:tracePt t="116637" x="1020763" y="1470025"/>
          <p14:tracePt t="116648" x="1012825" y="1431925"/>
          <p14:tracePt t="116665" x="982663" y="1317625"/>
          <p14:tracePt t="116682" x="936625" y="1173163"/>
          <p14:tracePt t="116700" x="860425" y="1058863"/>
          <p14:tracePt t="116715" x="815975" y="990600"/>
          <p14:tracePt t="116732" x="777875" y="944563"/>
          <p14:tracePt t="116749" x="731838" y="906463"/>
          <p14:tracePt t="116765" x="685800" y="838200"/>
          <p14:tracePt t="116782" x="631825" y="769938"/>
          <p14:tracePt t="116800" x="609600" y="746125"/>
          <p14:tracePt t="116815" x="601663" y="739775"/>
          <p14:tracePt t="116832" x="587375" y="731838"/>
          <p14:tracePt t="116849" x="579438" y="723900"/>
          <p14:tracePt t="116901" x="563563" y="708025"/>
          <p14:tracePt t="116909" x="549275" y="693738"/>
          <p14:tracePt t="116917" x="541338" y="685800"/>
          <p14:tracePt t="116933" x="525463" y="669925"/>
          <p14:tracePt t="116949" x="517525" y="655638"/>
          <p14:tracePt t="116965" x="487363" y="625475"/>
          <p14:tracePt t="116982" x="473075" y="601663"/>
          <p14:tracePt t="116999" x="473075" y="587375"/>
          <p14:tracePt t="117032" x="457200" y="579438"/>
          <p14:tracePt t="117051" x="441325" y="563563"/>
          <p14:tracePt t="117125" x="434975" y="563563"/>
          <p14:tracePt t="117134" x="427038" y="563563"/>
          <p14:tracePt t="117141" x="419100" y="563563"/>
          <p14:tracePt t="117165" x="411163" y="563563"/>
          <p14:tracePt t="117181" x="403225" y="563563"/>
          <p14:tracePt t="117189" x="381000" y="555625"/>
          <p14:tracePt t="117205" x="358775" y="541338"/>
          <p14:tracePt t="117216" x="342900" y="525463"/>
          <p14:tracePt t="117233" x="296863" y="487363"/>
          <p14:tracePt t="117249" x="274638" y="465138"/>
          <p14:tracePt t="117266" x="266700" y="457200"/>
          <p14:tracePt t="117283" x="258763" y="449263"/>
          <p14:tracePt t="117341" x="258763" y="441325"/>
          <p14:tracePt t="117349" x="250825" y="441325"/>
          <p14:tracePt t="117357" x="250825" y="434975"/>
          <p14:tracePt t="117373" x="244475" y="427038"/>
          <p14:tracePt t="117383" x="236538" y="419100"/>
          <p14:tracePt t="117400" x="228600" y="396875"/>
          <p14:tracePt t="117417" x="220663" y="373063"/>
          <p14:tracePt t="117433" x="198438" y="350838"/>
          <p14:tracePt t="117450" x="190500" y="342900"/>
          <p14:tracePt t="117467" x="168275" y="3048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61" y="0"/>
            <a:ext cx="990408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9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88"/>
    </mc:Choice>
    <mc:Fallback>
      <p:transition spd="slow" advTm="131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8" x="236538" y="365125"/>
          <p14:tracePt t="916" x="342900" y="465138"/>
          <p14:tracePt t="924" x="495300" y="579438"/>
          <p14:tracePt t="938" x="647700" y="723900"/>
          <p14:tracePt t="955" x="982663" y="1028700"/>
          <p14:tracePt t="971" x="1273175" y="1287463"/>
          <p14:tracePt t="988" x="1722438" y="1616075"/>
          <p14:tracePt t="1005" x="2027238" y="1889125"/>
          <p14:tracePt t="1021" x="2438400" y="2155825"/>
          <p14:tracePt t="1038" x="2857500" y="2460625"/>
          <p14:tracePt t="1055" x="3260725" y="2759075"/>
          <p14:tracePt t="1072" x="3559175" y="2987675"/>
          <p14:tracePt t="1088" x="3870325" y="3192463"/>
          <p14:tracePt t="1105" x="4046538" y="3314700"/>
          <p14:tracePt t="1122" x="4237038" y="3429000"/>
          <p14:tracePt t="1138" x="4518025" y="3603625"/>
          <p14:tracePt t="1155" x="4906963" y="3787775"/>
          <p14:tracePt t="1172" x="5135563" y="3902075"/>
          <p14:tracePt t="1188" x="5287963" y="3970338"/>
          <p14:tracePt t="1205" x="5402263" y="4008438"/>
          <p14:tracePt t="1222" x="5516563" y="4054475"/>
          <p14:tracePt t="1238" x="5654675" y="4106863"/>
          <p14:tracePt t="1255" x="5775325" y="4152900"/>
          <p14:tracePt t="1272" x="5859463" y="4183063"/>
          <p14:tracePt t="1289" x="5921375" y="4198938"/>
          <p14:tracePt t="1305" x="5959475" y="4213225"/>
          <p14:tracePt t="1322" x="5981700" y="4221163"/>
          <p14:tracePt t="1339" x="5989638" y="4221163"/>
          <p14:tracePt t="4900" x="5989638" y="4206875"/>
          <p14:tracePt t="4908" x="5973763" y="4183063"/>
          <p14:tracePt t="4916" x="5965825" y="4160838"/>
          <p14:tracePt t="4931" x="5965825" y="4114800"/>
          <p14:tracePt t="4948" x="5965825" y="4068763"/>
          <p14:tracePt t="4964" x="5973763" y="4060825"/>
          <p14:tracePt t="5140" x="5973763" y="4054475"/>
          <p14:tracePt t="5156" x="5973763" y="4046538"/>
          <p14:tracePt t="5196" x="5989638" y="4054475"/>
          <p14:tracePt t="5204" x="6019800" y="4106863"/>
          <p14:tracePt t="5214" x="6057900" y="4152900"/>
          <p14:tracePt t="5231" x="6126163" y="4283075"/>
          <p14:tracePt t="5248" x="6218238" y="4389438"/>
          <p14:tracePt t="5265" x="6332538" y="4479925"/>
          <p14:tracePt t="5281" x="6392863" y="4495800"/>
          <p14:tracePt t="5298" x="6423025" y="4495800"/>
          <p14:tracePt t="5348" x="6423025" y="4479925"/>
          <p14:tracePt t="5356" x="6416675" y="4449763"/>
          <p14:tracePt t="5365" x="6378575" y="4389438"/>
          <p14:tracePt t="5382" x="6270625" y="4244975"/>
          <p14:tracePt t="5398" x="6202363" y="4122738"/>
          <p14:tracePt t="5415" x="6149975" y="4038600"/>
          <p14:tracePt t="5432" x="6149975" y="3992563"/>
          <p14:tracePt t="5448" x="6134100" y="3946525"/>
          <p14:tracePt t="5465" x="6126163" y="3894138"/>
          <p14:tracePt t="5482" x="6103938" y="3848100"/>
          <p14:tracePt t="5498" x="6103938" y="3840163"/>
          <p14:tracePt t="5516" x="6103938" y="3810000"/>
          <p14:tracePt t="5532" x="6103938" y="3779838"/>
          <p14:tracePt t="5549" x="6103938" y="3649663"/>
          <p14:tracePt t="5565" x="6103938" y="3619500"/>
          <p14:tracePt t="5583" x="6096000" y="3559175"/>
          <p14:tracePt t="5599" x="6096000" y="3505200"/>
          <p14:tracePt t="5615" x="6096000" y="3497263"/>
          <p14:tracePt t="5649" x="6088063" y="3475038"/>
          <p14:tracePt t="5666" x="6042025" y="3344863"/>
          <p14:tracePt t="5682" x="6003925" y="3276600"/>
          <p14:tracePt t="5699" x="5989638" y="3192463"/>
          <p14:tracePt t="5716" x="5981700" y="3178175"/>
          <p14:tracePt t="5732" x="5973763" y="3146425"/>
          <p14:tracePt t="5749" x="5959475" y="3124200"/>
          <p14:tracePt t="5766" x="5951538" y="3094038"/>
          <p14:tracePt t="5783" x="5943600" y="3086100"/>
          <p14:tracePt t="5799" x="5943600" y="3078163"/>
          <p14:tracePt t="5860" x="5943600" y="3070225"/>
          <p14:tracePt t="5868" x="5943600" y="3063875"/>
          <p14:tracePt t="5901" x="5935663" y="3040063"/>
          <p14:tracePt t="5908" x="5927725" y="3025775"/>
          <p14:tracePt t="5917" x="5921375" y="3001963"/>
          <p14:tracePt t="5934" x="5921375" y="2955925"/>
          <p14:tracePt t="5950" x="5913438" y="2917825"/>
          <p14:tracePt t="5966" x="5905500" y="2879725"/>
          <p14:tracePt t="5983" x="5897563" y="2827338"/>
          <p14:tracePt t="6002" x="5897563" y="2797175"/>
          <p14:tracePt t="6016" x="5897563" y="2781300"/>
          <p14:tracePt t="6033" x="5897563" y="2773363"/>
          <p14:tracePt t="6172" x="5897563" y="2765425"/>
          <p14:tracePt t="6188" x="5897563" y="2759075"/>
          <p14:tracePt t="6196" x="5897563" y="2743200"/>
          <p14:tracePt t="6204" x="5897563" y="2735263"/>
          <p14:tracePt t="6217" x="5897563" y="2727325"/>
          <p14:tracePt t="6234" x="5897563" y="2705100"/>
          <p14:tracePt t="6251" x="5897563" y="2682875"/>
          <p14:tracePt t="6267" x="5897563" y="2659063"/>
          <p14:tracePt t="6284" x="5897563" y="2651125"/>
          <p14:tracePt t="6452" x="5897563" y="2659063"/>
          <p14:tracePt t="6460" x="5897563" y="2667000"/>
          <p14:tracePt t="6469" x="5897563" y="2689225"/>
          <p14:tracePt t="6484" x="5905500" y="2713038"/>
          <p14:tracePt t="6501" x="5913438" y="2751138"/>
          <p14:tracePt t="6518" x="5927725" y="2811463"/>
          <p14:tracePt t="6534" x="5935663" y="2887663"/>
          <p14:tracePt t="6551" x="5935663" y="2949575"/>
          <p14:tracePt t="6568" x="5959475" y="3017838"/>
          <p14:tracePt t="6584" x="5965825" y="3063875"/>
          <p14:tracePt t="6601" x="5973763" y="3116263"/>
          <p14:tracePt t="6604" x="5973763" y="3140075"/>
          <p14:tracePt t="6618" x="5981700" y="3162300"/>
          <p14:tracePt t="6635" x="5989638" y="3208338"/>
          <p14:tracePt t="6652" x="5997575" y="3276600"/>
          <p14:tracePt t="6668" x="5997575" y="3298825"/>
          <p14:tracePt t="6685" x="6003925" y="3330575"/>
          <p14:tracePt t="6703" x="6011863" y="3352800"/>
          <p14:tracePt t="6718" x="6011863" y="3375025"/>
          <p14:tracePt t="6735" x="6011863" y="3421063"/>
          <p14:tracePt t="6751" x="6011863" y="3451225"/>
          <p14:tracePt t="6768" x="6011863" y="3482975"/>
          <p14:tracePt t="6785" x="6011863" y="3513138"/>
          <p14:tracePt t="6802" x="6011863" y="3559175"/>
          <p14:tracePt t="6818" x="6011863" y="3649663"/>
          <p14:tracePt t="6835" x="6019800" y="3665538"/>
          <p14:tracePt t="6852" x="6019800" y="3763963"/>
          <p14:tracePt t="6868" x="6019800" y="3840163"/>
          <p14:tracePt t="6885" x="6027738" y="3908425"/>
          <p14:tracePt t="6902" x="6042025" y="3970338"/>
          <p14:tracePt t="6918" x="6042025" y="4030663"/>
          <p14:tracePt t="6935" x="6057900" y="4098925"/>
          <p14:tracePt t="6952" x="6065838" y="4168775"/>
          <p14:tracePt t="6969" x="6080125" y="4221163"/>
          <p14:tracePt t="6987" x="6088063" y="4267200"/>
          <p14:tracePt t="7004" x="6118225" y="4351338"/>
          <p14:tracePt t="7019" x="6134100" y="4373563"/>
          <p14:tracePt t="7036" x="6156325" y="4441825"/>
          <p14:tracePt t="7052" x="6180138" y="4503738"/>
          <p14:tracePt t="7069" x="6188075" y="4541838"/>
          <p14:tracePt t="7086" x="6202363" y="4572000"/>
          <p14:tracePt t="7102" x="6210300" y="4610100"/>
          <p14:tracePt t="7119" x="6210300" y="4632325"/>
          <p14:tracePt t="7136" x="6226175" y="4678363"/>
          <p14:tracePt t="7152" x="6232525" y="4708525"/>
          <p14:tracePt t="7169" x="6232525" y="4754563"/>
          <p14:tracePt t="7186" x="6240463" y="4808538"/>
          <p14:tracePt t="7203" x="6248400" y="4854575"/>
          <p14:tracePt t="7220" x="6264275" y="4945063"/>
          <p14:tracePt t="7236" x="6264275" y="4991100"/>
          <p14:tracePt t="7253" x="6264275" y="5037138"/>
          <p14:tracePt t="7271" x="6264275" y="5089525"/>
          <p14:tracePt t="7286" x="6264275" y="5135563"/>
          <p14:tracePt t="7303" x="6264275" y="5151438"/>
          <p14:tracePt t="7319" x="6264275" y="5165725"/>
          <p14:tracePt t="7336" x="6264275" y="5197475"/>
          <p14:tracePt t="7353" x="6264275" y="5219700"/>
          <p14:tracePt t="7370" x="6264275" y="5249863"/>
          <p14:tracePt t="7386" x="6256338" y="5280025"/>
          <p14:tracePt t="7403" x="6248400" y="5318125"/>
          <p14:tracePt t="7420" x="6248400" y="5349875"/>
          <p14:tracePt t="7436" x="6240463" y="5372100"/>
          <p14:tracePt t="7453" x="6226175" y="5394325"/>
          <p14:tracePt t="7470" x="6226175" y="5426075"/>
          <p14:tracePt t="7486" x="6202363" y="5456238"/>
          <p14:tracePt t="7503" x="6194425" y="5494338"/>
          <p14:tracePt t="7520" x="6180138" y="5516563"/>
          <p14:tracePt t="7537" x="6164263" y="5562600"/>
          <p14:tracePt t="7555" x="6164263" y="5584825"/>
          <p14:tracePt t="7570" x="6156325" y="5616575"/>
          <p14:tracePt t="7587" x="6142038" y="5654675"/>
          <p14:tracePt t="7604" x="6134100" y="5684838"/>
          <p14:tracePt t="7620" x="6134100" y="5715000"/>
          <p14:tracePt t="7637" x="6134100" y="5753100"/>
          <p14:tracePt t="7654" x="6118225" y="5837238"/>
          <p14:tracePt t="7672" x="6103938" y="5889625"/>
          <p14:tracePt t="7687" x="6103938" y="5927725"/>
          <p14:tracePt t="7704" x="6088063" y="5951538"/>
          <p14:tracePt t="7721" x="6088063" y="5965825"/>
          <p14:tracePt t="7737" x="6088063" y="5989638"/>
          <p14:tracePt t="7754" x="6080125" y="6011863"/>
          <p14:tracePt t="7771" x="6080125" y="6035675"/>
          <p14:tracePt t="7788" x="6073775" y="6049963"/>
          <p14:tracePt t="7804" x="6073775" y="6057900"/>
          <p14:tracePt t="7821" x="6073775" y="6065838"/>
          <p14:tracePt t="8060" x="6065838" y="6065838"/>
          <p14:tracePt t="8068" x="6065838" y="6042025"/>
          <p14:tracePt t="8076" x="6057900" y="5997575"/>
          <p14:tracePt t="8088" x="6057900" y="5973763"/>
          <p14:tracePt t="8105" x="6049963" y="5875338"/>
          <p14:tracePt t="8123" x="6027738" y="5745163"/>
          <p14:tracePt t="8138" x="5989638" y="5570538"/>
          <p14:tracePt t="8155" x="5959475" y="5372100"/>
          <p14:tracePt t="8172" x="5927725" y="5265738"/>
          <p14:tracePt t="8188" x="5905500" y="5211763"/>
          <p14:tracePt t="8205" x="5883275" y="5159375"/>
          <p14:tracePt t="8222" x="5883275" y="5127625"/>
          <p14:tracePt t="8238" x="5867400" y="5105400"/>
          <p14:tracePt t="8255" x="5859463" y="5097463"/>
          <p14:tracePt t="8272" x="5851525" y="5075238"/>
          <p14:tracePt t="8288" x="5837238" y="5051425"/>
          <p14:tracePt t="8305" x="5807075" y="5021263"/>
          <p14:tracePt t="8322" x="5761038" y="4975225"/>
          <p14:tracePt t="8339" x="5722938" y="4945063"/>
          <p14:tracePt t="8356" x="5654675" y="4892675"/>
          <p14:tracePt t="8372" x="5584825" y="4860925"/>
          <p14:tracePt t="8389" x="5508625" y="4830763"/>
          <p14:tracePt t="8405" x="5394325" y="4784725"/>
          <p14:tracePt t="8422" x="5257800" y="4740275"/>
          <p14:tracePt t="8439" x="5097463" y="4708525"/>
          <p14:tracePt t="8455" x="4945063" y="4664075"/>
          <p14:tracePt t="8472" x="4822825" y="4640263"/>
          <p14:tracePt t="8490" x="4670425" y="4618038"/>
          <p14:tracePt t="8505" x="4533900" y="4594225"/>
          <p14:tracePt t="8522" x="4411663" y="4579938"/>
          <p14:tracePt t="8539" x="4283075" y="4556125"/>
          <p14:tracePt t="8556" x="4244975" y="4549775"/>
          <p14:tracePt t="8591" x="4237038" y="4549775"/>
          <p14:tracePt t="8740" x="4229100" y="4549775"/>
          <p14:tracePt t="8900" x="4283075" y="4518025"/>
          <p14:tracePt t="8908" x="4457700" y="4457700"/>
          <p14:tracePt t="8916" x="4716463" y="4351338"/>
          <p14:tracePt t="8925" x="4975225" y="4237038"/>
          <p14:tracePt t="8940" x="5334000" y="4137025"/>
          <p14:tracePt t="8957" x="5570538" y="4060825"/>
          <p14:tracePt t="8973" x="5859463" y="3978275"/>
          <p14:tracePt t="8991" x="6035675" y="3932238"/>
          <p14:tracePt t="9007" x="6172200" y="3878263"/>
          <p14:tracePt t="9023" x="6240463" y="3848100"/>
          <p14:tracePt t="9040" x="6264275" y="3832225"/>
          <p14:tracePt t="9058" x="6270625" y="3832225"/>
          <p14:tracePt t="9074" x="6278563" y="3825875"/>
          <p14:tracePt t="9276" x="6286500" y="3817938"/>
          <p14:tracePt t="9340" x="6286500" y="3810000"/>
          <p14:tracePt t="9348" x="6286500" y="3802063"/>
          <p14:tracePt t="9364" x="6286500" y="3787775"/>
          <p14:tracePt t="9374" x="6286500" y="3763963"/>
          <p14:tracePt t="9391" x="6278563" y="3749675"/>
          <p14:tracePt t="9408" x="6270625" y="3733800"/>
          <p14:tracePt t="9424" x="6256338" y="3703638"/>
          <p14:tracePt t="9441" x="6232525" y="3679825"/>
          <p14:tracePt t="9458" x="6210300" y="3649663"/>
          <p14:tracePt t="9474" x="6194425" y="3635375"/>
          <p14:tracePt t="9491" x="6188075" y="3619500"/>
          <p14:tracePt t="9508" x="6180138" y="3611563"/>
          <p14:tracePt t="9525" x="6172200" y="3611563"/>
          <p14:tracePt t="9541" x="6164263" y="3603625"/>
          <p14:tracePt t="9620" x="6156325" y="3597275"/>
          <p14:tracePt t="9860" x="6142038" y="3565525"/>
          <p14:tracePt t="9868" x="6096000" y="3551238"/>
          <p14:tracePt t="9877" x="6049963" y="3521075"/>
          <p14:tracePt t="9892" x="5973763" y="3459163"/>
          <p14:tracePt t="9909" x="5913438" y="3429000"/>
          <p14:tracePt t="9925" x="5883275" y="3398838"/>
          <p14:tracePt t="9972" x="5875338" y="3390900"/>
          <p14:tracePt t="10084" x="5875338" y="3382963"/>
          <p14:tracePt t="10100" x="5875338" y="3375025"/>
          <p14:tracePt t="10116" x="5875338" y="3368675"/>
          <p14:tracePt t="10124" x="5883275" y="3368675"/>
          <p14:tracePt t="10132" x="5889625" y="3360738"/>
          <p14:tracePt t="10148" x="5889625" y="3344863"/>
          <p14:tracePt t="10164" x="5889625" y="3336925"/>
          <p14:tracePt t="10176" x="5905500" y="3322638"/>
          <p14:tracePt t="10193" x="5913438" y="3306763"/>
          <p14:tracePt t="10209" x="5935663" y="3284538"/>
          <p14:tracePt t="10226" x="5951538" y="3260725"/>
          <p14:tracePt t="10243" x="5973763" y="3238500"/>
          <p14:tracePt t="10276" x="5981700" y="3230563"/>
          <p14:tracePt t="10580" x="5981700" y="3222625"/>
          <p14:tracePt t="10644" x="5973763" y="3222625"/>
          <p14:tracePt t="10660" x="5965825" y="3222625"/>
          <p14:tracePt t="10684" x="5959475" y="3216275"/>
          <p14:tracePt t="10700" x="5943600" y="3208338"/>
          <p14:tracePt t="10708" x="5921375" y="3200400"/>
          <p14:tracePt t="10716" x="5897563" y="3192463"/>
          <p14:tracePt t="10727" x="5883275" y="3192463"/>
          <p14:tracePt t="10744" x="5859463" y="3184525"/>
          <p14:tracePt t="10761" x="5845175" y="3178175"/>
          <p14:tracePt t="10777" x="5829300" y="3178175"/>
          <p14:tracePt t="10794" x="5821363" y="3170238"/>
          <p14:tracePt t="10811" x="5799138" y="3162300"/>
          <p14:tracePt t="10828" x="5783263" y="3154363"/>
          <p14:tracePt t="10844" x="5753100" y="3140075"/>
          <p14:tracePt t="10861" x="5699125" y="3124200"/>
          <p14:tracePt t="10878" x="5622925" y="3108325"/>
          <p14:tracePt t="10894" x="5562600" y="3086100"/>
          <p14:tracePt t="10911" x="5524500" y="3070225"/>
          <p14:tracePt t="10928" x="5464175" y="3063875"/>
          <p14:tracePt t="10945" x="5402263" y="3055938"/>
          <p14:tracePt t="10961" x="5326063" y="3048000"/>
          <p14:tracePt t="10978" x="5235575" y="3032125"/>
          <p14:tracePt t="10997" x="5113338" y="3009900"/>
          <p14:tracePt t="11012" x="5045075" y="2994025"/>
          <p14:tracePt t="11028" x="4975225" y="2979738"/>
          <p14:tracePt t="11045" x="4899025" y="2971800"/>
          <p14:tracePt t="11062" x="4816475" y="2963863"/>
          <p14:tracePt t="11078" x="4740275" y="2949575"/>
          <p14:tracePt t="11095" x="4702175" y="2949575"/>
          <p14:tracePt t="11112" x="4640263" y="2941638"/>
          <p14:tracePt t="11128" x="4564063" y="2941638"/>
          <p14:tracePt t="11145" x="4511675" y="2941638"/>
          <p14:tracePt t="11162" x="4479925" y="2941638"/>
          <p14:tracePt t="11178" x="4457700" y="2941638"/>
          <p14:tracePt t="11332" x="4465638" y="2949575"/>
          <p14:tracePt t="11340" x="4518025" y="2987675"/>
          <p14:tracePt t="11348" x="4579938" y="3040063"/>
          <p14:tracePt t="11362" x="4648200" y="3116263"/>
          <p14:tracePt t="11379" x="4854575" y="3314700"/>
          <p14:tracePt t="11396" x="5083175" y="3565525"/>
          <p14:tracePt t="11412" x="5159375" y="3657600"/>
          <p14:tracePt t="11429" x="5273675" y="3794125"/>
          <p14:tracePt t="11446" x="5448300" y="4000500"/>
          <p14:tracePt t="11462" x="5592763" y="4168775"/>
          <p14:tracePt t="11479" x="5654675" y="4221163"/>
          <p14:tracePt t="11513" x="5707063" y="4267200"/>
          <p14:tracePt t="11530" x="5737225" y="4289425"/>
          <p14:tracePt t="11546" x="5745163" y="4297363"/>
          <p14:tracePt t="11563" x="5753100" y="4305300"/>
          <p14:tracePt t="11596" x="5761038" y="4305300"/>
          <p14:tracePt t="11908" x="5768975" y="4305300"/>
          <p14:tracePt t="11916" x="5775325" y="4313238"/>
          <p14:tracePt t="11948" x="5783263" y="4321175"/>
          <p14:tracePt t="11956" x="5791200" y="4321175"/>
          <p14:tracePt t="11965" x="5791200" y="4327525"/>
          <p14:tracePt t="11981" x="5791200" y="4335463"/>
          <p14:tracePt t="12004" x="5799138" y="4343400"/>
          <p14:tracePt t="12020" x="5799138" y="4351338"/>
          <p14:tracePt t="12036" x="5799138" y="4359275"/>
          <p14:tracePt t="12060" x="5807075" y="4365625"/>
          <p14:tracePt t="12084" x="5807075" y="4373563"/>
          <p14:tracePt t="12092" x="5807075" y="4381500"/>
          <p14:tracePt t="12108" x="5813425" y="4389438"/>
          <p14:tracePt t="12116" x="5813425" y="4397375"/>
          <p14:tracePt t="12131" x="5813425" y="4403725"/>
          <p14:tracePt t="12148" x="5821363" y="4427538"/>
          <p14:tracePt t="12181" x="5821363" y="4441825"/>
          <p14:tracePt t="12197" x="5821363" y="4449763"/>
          <p14:tracePt t="12214" x="5821363" y="4457700"/>
          <p14:tracePt t="12231" x="5821363" y="4465638"/>
          <p14:tracePt t="12248" x="5821363" y="4473575"/>
          <p14:tracePt t="12988" x="5813425" y="4473575"/>
          <p14:tracePt t="13028" x="5813425" y="4465638"/>
          <p14:tracePt t="13044" x="5807075" y="4465638"/>
          <p14:tracePt t="13988" x="5807075" y="4457700"/>
          <p14:tracePt t="13996" x="5807075" y="4441825"/>
          <p14:tracePt t="14004" x="5807075" y="4427538"/>
          <p14:tracePt t="14018" x="5807075" y="4411663"/>
          <p14:tracePt t="14036" x="5807075" y="4351338"/>
          <p14:tracePt t="14052" x="5807075" y="4321175"/>
          <p14:tracePt t="14068" x="5807075" y="4313238"/>
          <p14:tracePt t="14102" x="5807075" y="4305300"/>
          <p14:tracePt t="14119" x="5799138" y="4297363"/>
          <p14:tracePt t="15100" x="5799138" y="4283075"/>
          <p14:tracePt t="15108" x="5799138" y="4259263"/>
          <p14:tracePt t="15116" x="5807075" y="4221163"/>
          <p14:tracePt t="15124" x="5813425" y="4213225"/>
          <p14:tracePt t="15138" x="5813425" y="4191000"/>
          <p14:tracePt t="15154" x="5821363" y="4152900"/>
          <p14:tracePt t="15172" x="5837238" y="4092575"/>
          <p14:tracePt t="15188" x="5845175" y="4022725"/>
          <p14:tracePt t="15205" x="5867400" y="3916363"/>
          <p14:tracePt t="15221" x="5883275" y="3817938"/>
          <p14:tracePt t="15238" x="5889625" y="3733800"/>
          <p14:tracePt t="15255" x="5913438" y="3657600"/>
          <p14:tracePt t="15271" x="5921375" y="3603625"/>
          <p14:tracePt t="15288" x="5927725" y="3527425"/>
          <p14:tracePt t="15305" x="5935663" y="3467100"/>
          <p14:tracePt t="15321" x="5943600" y="3413125"/>
          <p14:tracePt t="15338" x="5959475" y="3375025"/>
          <p14:tracePt t="15355" x="5973763" y="3330575"/>
          <p14:tracePt t="15372" x="5973763" y="3306763"/>
          <p14:tracePt t="15388" x="5973763" y="3284538"/>
          <p14:tracePt t="15405" x="5981700" y="3268663"/>
          <p14:tracePt t="15422" x="5981700" y="3260725"/>
          <p14:tracePt t="15438" x="5981700" y="3254375"/>
          <p14:tracePt t="15455" x="5989638" y="3246438"/>
          <p14:tracePt t="15472" x="5989638" y="3238500"/>
          <p14:tracePt t="15516" x="5989638" y="3230563"/>
          <p14:tracePt t="15532" x="5989638" y="3216275"/>
          <p14:tracePt t="15548" x="5989638" y="3208338"/>
          <p14:tracePt t="15557" x="5997575" y="3208338"/>
          <p14:tracePt t="15572" x="5997575" y="3192463"/>
          <p14:tracePt t="15589" x="5997575" y="3184525"/>
          <p14:tracePt t="15605" x="6003925" y="3184525"/>
          <p14:tracePt t="16596" x="6003925" y="3178175"/>
          <p14:tracePt t="16604" x="6003925" y="3170238"/>
          <p14:tracePt t="16628" x="6003925" y="3162300"/>
          <p14:tracePt t="16804" x="6003925" y="3154363"/>
          <p14:tracePt t="16812" x="6003925" y="3146425"/>
          <p14:tracePt t="16820" x="6003925" y="3140075"/>
          <p14:tracePt t="16836" x="6003925" y="3132138"/>
          <p14:tracePt t="16868" x="6003925" y="3124200"/>
          <p14:tracePt t="17196" x="5997575" y="3124200"/>
          <p14:tracePt t="17244" x="5989638" y="3124200"/>
          <p14:tracePt t="17284" x="5973763" y="3116263"/>
          <p14:tracePt t="17292" x="5973763" y="3108325"/>
          <p14:tracePt t="17300" x="5965825" y="3108325"/>
          <p14:tracePt t="17309" x="5951538" y="3108325"/>
          <p14:tracePt t="17326" x="5913438" y="3101975"/>
          <p14:tracePt t="17343" x="5845175" y="3086100"/>
          <p14:tracePt t="17376" x="5791200" y="3070225"/>
          <p14:tracePt t="17393" x="5715000" y="3063875"/>
          <p14:tracePt t="17410" x="5661025" y="3063875"/>
          <p14:tracePt t="17426" x="5584825" y="3063875"/>
          <p14:tracePt t="17444" x="5494338" y="3063875"/>
          <p14:tracePt t="17460" x="5410200" y="3048000"/>
          <p14:tracePt t="17476" x="5280025" y="3009900"/>
          <p14:tracePt t="17493" x="5135563" y="2963863"/>
          <p14:tracePt t="17511" x="4983163" y="2895600"/>
          <p14:tracePt t="17527" x="4868863" y="2849563"/>
          <p14:tracePt t="17543" x="4854575" y="2849563"/>
          <p14:tracePt t="17560" x="4830763" y="2819400"/>
          <p14:tracePt t="17577" x="4800600" y="2797175"/>
          <p14:tracePt t="17593" x="4770438" y="2781300"/>
          <p14:tracePt t="17628" x="4724400" y="2720975"/>
          <p14:tracePt t="17644" x="4702175" y="2705100"/>
          <p14:tracePt t="17661" x="4640263" y="2651125"/>
          <p14:tracePt t="17677" x="4587875" y="2613025"/>
          <p14:tracePt t="17694" x="4541838" y="2574925"/>
          <p14:tracePt t="17711" x="4525963" y="2568575"/>
          <p14:tracePt t="17727" x="4503738" y="2552700"/>
          <p14:tracePt t="17744" x="4449763" y="2522538"/>
          <p14:tracePt t="17761" x="4381500" y="2484438"/>
          <p14:tracePt t="17777" x="4335463" y="2460625"/>
          <p14:tracePt t="17794" x="4305300" y="2454275"/>
          <p14:tracePt t="17811" x="4283075" y="2438400"/>
          <p14:tracePt t="17827" x="4275138" y="2438400"/>
          <p14:tracePt t="17964" x="4267200" y="2438400"/>
          <p14:tracePt t="17972" x="4267200" y="2454275"/>
          <p14:tracePt t="17980" x="4275138" y="2460625"/>
          <p14:tracePt t="17994" x="4275138" y="2468563"/>
          <p14:tracePt t="18012" x="4283075" y="2506663"/>
          <p14:tracePt t="18028" x="4289425" y="2530475"/>
          <p14:tracePt t="18044" x="4297363" y="2544763"/>
          <p14:tracePt t="18061" x="4313238" y="2574925"/>
          <p14:tracePt t="18078" x="4327525" y="2628900"/>
          <p14:tracePt t="18095" x="4335463" y="2636838"/>
          <p14:tracePt t="18111" x="4335463" y="2644775"/>
          <p14:tracePt t="18292" x="4335463" y="2651125"/>
          <p14:tracePt t="18324" x="4343400" y="2659063"/>
          <p14:tracePt t="18380" x="4351338" y="2667000"/>
          <p14:tracePt t="18397" x="4359275" y="2667000"/>
          <p14:tracePt t="18404" x="4365625" y="2674938"/>
          <p14:tracePt t="18420" x="4381500" y="2682875"/>
          <p14:tracePt t="18429" x="4397375" y="2689225"/>
          <p14:tracePt t="18445" x="4441825" y="2697163"/>
          <p14:tracePt t="18463" x="4487863" y="2713038"/>
          <p14:tracePt t="18479" x="4549775" y="2727325"/>
          <p14:tracePt t="18496" x="4610100" y="2735263"/>
          <p14:tracePt t="18512" x="4694238" y="2751138"/>
          <p14:tracePt t="18529" x="4778375" y="2759075"/>
          <p14:tracePt t="18546" x="4808538" y="2759075"/>
          <p14:tracePt t="18562" x="4868863" y="2773363"/>
          <p14:tracePt t="18579" x="4922838" y="2773363"/>
          <p14:tracePt t="18596" x="4999038" y="2773363"/>
          <p14:tracePt t="18612" x="5037138" y="2773363"/>
          <p14:tracePt t="18629" x="5075238" y="2773363"/>
          <p14:tracePt t="18646" x="5097463" y="2773363"/>
          <p14:tracePt t="18663" x="5113338" y="2773363"/>
          <p14:tracePt t="18844" x="5121275" y="2781300"/>
          <p14:tracePt t="19036" x="5121275" y="2789238"/>
          <p14:tracePt t="19156" x="5121275" y="2797175"/>
          <p14:tracePt t="19212" x="5121275" y="2803525"/>
          <p14:tracePt t="19220" x="5121275" y="2819400"/>
          <p14:tracePt t="19231" x="5113338" y="2827338"/>
          <p14:tracePt t="19247" x="5083175" y="2865438"/>
          <p14:tracePt t="19264" x="5051425" y="2895600"/>
          <p14:tracePt t="19281" x="4999038" y="2917825"/>
          <p14:tracePt t="19297" x="4937125" y="2963863"/>
          <p14:tracePt t="19316" x="4816475" y="3017838"/>
          <p14:tracePt t="19331" x="4762500" y="3017838"/>
          <p14:tracePt t="19348" x="4670425" y="3055938"/>
          <p14:tracePt t="19364" x="4549775" y="3108325"/>
          <p14:tracePt t="19381" x="4435475" y="3140075"/>
          <p14:tracePt t="19398" x="4321175" y="3170238"/>
          <p14:tracePt t="19414" x="4229100" y="3200400"/>
          <p14:tracePt t="19431" x="4160838" y="3216275"/>
          <p14:tracePt t="19448" x="4130675" y="3216275"/>
          <p14:tracePt t="19464" x="4114800" y="3222625"/>
          <p14:tracePt t="19481" x="4098925" y="3222625"/>
          <p14:tracePt t="19498" x="4092575" y="3230563"/>
          <p14:tracePt t="19515" x="4068763" y="3238500"/>
          <p14:tracePt t="19532" x="4046538" y="3246438"/>
          <p14:tracePt t="19548" x="4030663" y="3260725"/>
          <p14:tracePt t="19565" x="4016375" y="3268663"/>
          <p14:tracePt t="19581" x="3978275" y="3284538"/>
          <p14:tracePt t="19599" x="3962400" y="3298825"/>
          <p14:tracePt t="19632" x="3916363" y="3322638"/>
          <p14:tracePt t="19648" x="3848100" y="3360738"/>
          <p14:tracePt t="19665" x="3749675" y="3398838"/>
          <p14:tracePt t="19682" x="3665538" y="3451225"/>
          <p14:tracePt t="19698" x="3619500" y="3475038"/>
          <p14:tracePt t="19715" x="3581400" y="3505200"/>
          <p14:tracePt t="19732" x="3551238" y="3527425"/>
          <p14:tracePt t="19748" x="3535363" y="3543300"/>
          <p14:tracePt t="19765" x="3521075" y="3559175"/>
          <p14:tracePt t="19782" x="3505200" y="3559175"/>
          <p14:tracePt t="19799" x="3497263" y="3573463"/>
          <p14:tracePt t="19815" x="3489325" y="3573463"/>
          <p14:tracePt t="19832" x="3475038" y="3581400"/>
          <p14:tracePt t="19849" x="3467100" y="3581400"/>
          <p14:tracePt t="19865" x="3459163" y="3589338"/>
          <p14:tracePt t="19884" x="3444875" y="3597275"/>
          <p14:tracePt t="19899" x="3436938" y="3597275"/>
          <p14:tracePt t="19916" x="3429000" y="3603625"/>
          <p14:tracePt t="19949" x="3421063" y="3603625"/>
          <p14:tracePt t="20260" x="3398838" y="3603625"/>
          <p14:tracePt t="20268" x="3375025" y="3603625"/>
          <p14:tracePt t="20276" x="3336925" y="3603625"/>
          <p14:tracePt t="20285" x="3254375" y="3581400"/>
          <p14:tracePt t="20300" x="3078163" y="3565525"/>
          <p14:tracePt t="20316" x="2887663" y="3535363"/>
          <p14:tracePt t="20333" x="2727325" y="3521075"/>
          <p14:tracePt t="20350" x="2606675" y="3513138"/>
          <p14:tracePt t="20367" x="2492375" y="3497263"/>
          <p14:tracePt t="20383" x="2392363" y="3482975"/>
          <p14:tracePt t="20400" x="2316163" y="3475038"/>
          <p14:tracePt t="20417" x="2232025" y="3459163"/>
          <p14:tracePt t="20433" x="2163763" y="3451225"/>
          <p14:tracePt t="20451" x="2125663" y="3444875"/>
          <p14:tracePt t="20467" x="2103438" y="3436938"/>
          <p14:tracePt t="20484" x="2073275" y="3429000"/>
          <p14:tracePt t="20501" x="2041525" y="3421063"/>
          <p14:tracePt t="20517" x="2011363" y="3413125"/>
          <p14:tracePt t="20534" x="1981200" y="3398838"/>
          <p14:tracePt t="20551" x="1951038" y="3390900"/>
          <p14:tracePt t="20567" x="1927225" y="3382963"/>
          <p14:tracePt t="20584" x="1920875" y="3382963"/>
          <p14:tracePt t="20601" x="1905000" y="3375025"/>
          <p14:tracePt t="20617" x="1897063" y="3375025"/>
          <p14:tracePt t="20620" x="1882775" y="3368675"/>
          <p14:tracePt t="20636" x="1874838" y="3368675"/>
          <p14:tracePt t="20651" x="1866900" y="3368675"/>
          <p14:tracePt t="20788" x="1858963" y="3360738"/>
          <p14:tracePt t="21548" x="1874838" y="3360738"/>
          <p14:tracePt t="21556" x="1920875" y="3352800"/>
          <p14:tracePt t="21564" x="1997075" y="3330575"/>
          <p14:tracePt t="21572" x="2073275" y="3314700"/>
          <p14:tracePt t="21588" x="2286000" y="3306763"/>
          <p14:tracePt t="21603" x="2530475" y="3306763"/>
          <p14:tracePt t="21620" x="2797175" y="3284538"/>
          <p14:tracePt t="21636" x="3070225" y="3284538"/>
          <p14:tracePt t="21653" x="3254375" y="3292475"/>
          <p14:tracePt t="21670" x="3360738" y="3306763"/>
          <p14:tracePt t="21686" x="3513138" y="3314700"/>
          <p14:tracePt t="21703" x="3665538" y="3322638"/>
          <p14:tracePt t="21720" x="3771900" y="3344863"/>
          <p14:tracePt t="21736" x="3870325" y="3344863"/>
          <p14:tracePt t="21753" x="3992563" y="3352800"/>
          <p14:tracePt t="21770" x="4098925" y="3352800"/>
          <p14:tracePt t="21787" x="4152900" y="3352800"/>
          <p14:tracePt t="21803" x="4191000" y="3352800"/>
          <p14:tracePt t="21820" x="4206875" y="3352800"/>
          <p14:tracePt t="21837" x="4213225" y="3352800"/>
          <p14:tracePt t="21853" x="4221163" y="3344863"/>
          <p14:tracePt t="21871" x="4229100" y="3344863"/>
          <p14:tracePt t="21887" x="4237038" y="3344863"/>
          <p14:tracePt t="21903" x="4251325" y="3336925"/>
          <p14:tracePt t="21920" x="4267200" y="3322638"/>
          <p14:tracePt t="21937" x="4283075" y="3306763"/>
          <p14:tracePt t="21954" x="4297363" y="3298825"/>
          <p14:tracePt t="21971" x="4297363" y="3292475"/>
          <p14:tracePt t="21987" x="4327525" y="3260725"/>
          <p14:tracePt t="22004" x="4373563" y="3222625"/>
          <p14:tracePt t="22021" x="4411663" y="3192463"/>
          <p14:tracePt t="22037" x="4457700" y="3140075"/>
          <p14:tracePt t="22054" x="4495800" y="3094038"/>
          <p14:tracePt t="22072" x="4533900" y="3048000"/>
          <p14:tracePt t="22087" x="4579938" y="2994025"/>
          <p14:tracePt t="22104" x="4602163" y="2963863"/>
          <p14:tracePt t="22121" x="4618038" y="2949575"/>
          <p14:tracePt t="22137" x="4625975" y="2941638"/>
          <p14:tracePt t="22154" x="4632325" y="2933700"/>
          <p14:tracePt t="22171" x="4648200" y="2917825"/>
          <p14:tracePt t="22188" x="4656138" y="2903538"/>
          <p14:tracePt t="22204" x="4664075" y="2895600"/>
          <p14:tracePt t="22221" x="4678363" y="2879725"/>
          <p14:tracePt t="22238" x="4686300" y="2873375"/>
          <p14:tracePt t="22254" x="4686300" y="2857500"/>
          <p14:tracePt t="22271" x="4702175" y="2849563"/>
          <p14:tracePt t="22288" x="4708525" y="2827338"/>
          <p14:tracePt t="22304" x="4716463" y="2811463"/>
          <p14:tracePt t="22321" x="4716463" y="2803525"/>
          <p14:tracePt t="22338" x="4724400" y="2797175"/>
          <p14:tracePt t="22580" x="4732338" y="2797175"/>
          <p14:tracePt t="22588" x="4762500" y="2827338"/>
          <p14:tracePt t="22596" x="4800600" y="2865438"/>
          <p14:tracePt t="22605" x="4892675" y="2911475"/>
          <p14:tracePt t="22622" x="4983163" y="2971800"/>
          <p14:tracePt t="22639" x="5067300" y="3025775"/>
          <p14:tracePt t="22655" x="5113338" y="3040063"/>
          <p14:tracePt t="22672" x="5121275" y="3048000"/>
          <p14:tracePt t="22689" x="5151438" y="3078163"/>
          <p14:tracePt t="22705" x="5189538" y="3094038"/>
          <p14:tracePt t="22723" x="5227638" y="3140075"/>
          <p14:tracePt t="22739" x="5257800" y="3162300"/>
          <p14:tracePt t="22756" x="5273675" y="3170238"/>
          <p14:tracePt t="22772" x="5287963" y="3178175"/>
          <p14:tracePt t="22828" x="5287963" y="3184525"/>
          <p14:tracePt t="22988" x="5287963" y="3124200"/>
          <p14:tracePt t="22996" x="5295900" y="3048000"/>
          <p14:tracePt t="23006" x="5295900" y="3009900"/>
          <p14:tracePt t="23023" x="5303838" y="2887663"/>
          <p14:tracePt t="23039" x="5303838" y="2713038"/>
          <p14:tracePt t="23056" x="5303838" y="2560638"/>
          <p14:tracePt t="23073" x="5287963" y="2484438"/>
          <p14:tracePt t="23090" x="5249863" y="2384425"/>
          <p14:tracePt t="23106" x="5227638" y="2332038"/>
          <p14:tracePt t="23124" x="5211763" y="2263775"/>
          <p14:tracePt t="23140" x="5197475" y="2232025"/>
          <p14:tracePt t="23156" x="5189538" y="2217738"/>
          <p14:tracePt t="23364" x="5181600" y="2209800"/>
          <p14:tracePt t="23372" x="5143500" y="2187575"/>
          <p14:tracePt t="23380" x="5121275" y="2163763"/>
          <p14:tracePt t="23392" x="5067300" y="2155825"/>
          <p14:tracePt t="23407" x="4937125" y="2103438"/>
          <p14:tracePt t="23424" x="4822825" y="2065338"/>
          <p14:tracePt t="23441" x="4724400" y="2041525"/>
          <p14:tracePt t="23457" x="4656138" y="2027238"/>
          <p14:tracePt t="23474" x="4572000" y="2019300"/>
          <p14:tracePt t="23491" x="4397375" y="2019300"/>
          <p14:tracePt t="23507" x="4327525" y="2019300"/>
          <p14:tracePt t="23524" x="4092575" y="2019300"/>
          <p14:tracePt t="23541" x="4000500" y="2027238"/>
          <p14:tracePt t="23574" x="3984625" y="2027238"/>
          <p14:tracePt t="23844" x="3984625" y="2035175"/>
          <p14:tracePt t="23852" x="3970338" y="2041525"/>
          <p14:tracePt t="23861" x="3954463" y="2057400"/>
          <p14:tracePt t="23876" x="3924300" y="2073275"/>
          <p14:tracePt t="23892" x="3856038" y="2125663"/>
          <p14:tracePt t="23908" x="3763963" y="2193925"/>
          <p14:tracePt t="23925" x="3725863" y="2225675"/>
          <p14:tracePt t="23942" x="3717925" y="2247900"/>
          <p14:tracePt t="23958" x="3687763" y="2286000"/>
          <p14:tracePt t="23975" x="3657600" y="2324100"/>
          <p14:tracePt t="23992" x="3649663" y="2339975"/>
          <p14:tracePt t="24008" x="3641725" y="2378075"/>
          <p14:tracePt t="24025" x="3635375" y="2446338"/>
          <p14:tracePt t="24042" x="3627438" y="2484438"/>
          <p14:tracePt t="24058" x="3619500" y="2492375"/>
          <p14:tracePt t="24076" x="3619500" y="2506663"/>
          <p14:tracePt t="24092" x="3619500" y="2522538"/>
          <p14:tracePt t="24109" x="3619500" y="2536825"/>
          <p14:tracePt t="24125" x="3619500" y="2568575"/>
          <p14:tracePt t="24142" x="3641725" y="2620963"/>
          <p14:tracePt t="24159" x="3657600" y="2644775"/>
          <p14:tracePt t="24192" x="3657600" y="2651125"/>
          <p14:tracePt t="24209" x="3665538" y="2659063"/>
          <p14:tracePt t="24226" x="3679825" y="2682875"/>
          <p14:tracePt t="24242" x="3679825" y="2689225"/>
          <p14:tracePt t="24259" x="3695700" y="2713038"/>
          <p14:tracePt t="24276" x="3725863" y="2735263"/>
          <p14:tracePt t="24292" x="3733800" y="2751138"/>
          <p14:tracePt t="24309" x="3771900" y="2781300"/>
          <p14:tracePt t="24326" x="3802063" y="2803525"/>
          <p14:tracePt t="24343" x="3832225" y="2827338"/>
          <p14:tracePt t="24359" x="3856038" y="2841625"/>
          <p14:tracePt t="24376" x="3878263" y="2857500"/>
          <p14:tracePt t="24393" x="3902075" y="2873375"/>
          <p14:tracePt t="24409" x="3916363" y="2895600"/>
          <p14:tracePt t="24428" x="3940175" y="2911475"/>
          <p14:tracePt t="24443" x="3984625" y="2949575"/>
          <p14:tracePt t="24459" x="4008438" y="2971800"/>
          <p14:tracePt t="24476" x="4060825" y="3017838"/>
          <p14:tracePt t="24493" x="4084638" y="3032125"/>
          <p14:tracePt t="24510" x="4122738" y="3063875"/>
          <p14:tracePt t="24526" x="4144963" y="3086100"/>
          <p14:tracePt t="24543" x="4152900" y="3094038"/>
          <p14:tracePt t="24560" x="4168775" y="3108325"/>
          <p14:tracePt t="24576" x="4183063" y="3108325"/>
          <p14:tracePt t="24593" x="4191000" y="3116263"/>
          <p14:tracePt t="24676" x="4198938" y="3124200"/>
          <p14:tracePt t="24684" x="4213225" y="3132138"/>
          <p14:tracePt t="24693" x="4237038" y="3154363"/>
          <p14:tracePt t="24712" x="4289425" y="3184525"/>
          <p14:tracePt t="24727" x="4351338" y="3216275"/>
          <p14:tracePt t="24743" x="4397375" y="3246438"/>
          <p14:tracePt t="24760" x="4427538" y="3254375"/>
          <p14:tracePt t="24777" x="4449763" y="3260725"/>
          <p14:tracePt t="24794" x="4457700" y="3268663"/>
          <p14:tracePt t="24811" x="4473575" y="3268663"/>
          <p14:tracePt t="24827" x="4495800" y="3276600"/>
          <p14:tracePt t="24844" x="4525963" y="3298825"/>
          <p14:tracePt t="24861" x="4564063" y="3306763"/>
          <p14:tracePt t="24877" x="4594225" y="3322638"/>
          <p14:tracePt t="24894" x="4625975" y="3336925"/>
          <p14:tracePt t="24911" x="4640263" y="3344863"/>
          <p14:tracePt t="24927" x="4648200" y="3352800"/>
          <p14:tracePt t="24944" x="4656138" y="3352800"/>
          <p14:tracePt t="25868" x="4664075" y="3352800"/>
          <p14:tracePt t="25876" x="4686300" y="3352800"/>
          <p14:tracePt t="25884" x="4708525" y="3368675"/>
          <p14:tracePt t="25896" x="4724400" y="3375025"/>
          <p14:tracePt t="25913" x="4762500" y="3382963"/>
          <p14:tracePt t="25930" x="4778375" y="3390900"/>
          <p14:tracePt t="25946" x="4792663" y="3390900"/>
          <p14:tracePt t="25963" x="4800600" y="3390900"/>
          <p14:tracePt t="25988" x="4808538" y="3398838"/>
          <p14:tracePt t="25999" x="4808538" y="3406775"/>
          <p14:tracePt t="26013" x="4816475" y="3413125"/>
          <p14:tracePt t="26030" x="4860925" y="3451225"/>
          <p14:tracePt t="26047" x="4906963" y="3475038"/>
          <p14:tracePt t="26063" x="4930775" y="3489325"/>
          <p14:tracePt t="26080" x="4960938" y="3505200"/>
          <p14:tracePt t="26097" x="4975225" y="3513138"/>
          <p14:tracePt t="26113" x="4991100" y="3521075"/>
          <p14:tracePt t="26147" x="4999038" y="3521075"/>
          <p14:tracePt t="26164" x="5021263" y="3543300"/>
          <p14:tracePt t="26181" x="5045075" y="3559175"/>
          <p14:tracePt t="26197" x="5067300" y="3581400"/>
          <p14:tracePt t="26214" x="5097463" y="3603625"/>
          <p14:tracePt t="26231" x="5097463" y="3611563"/>
          <p14:tracePt t="26247" x="5113338" y="3619500"/>
          <p14:tracePt t="26264" x="5113338" y="3627438"/>
          <p14:tracePt t="26297" x="5121275" y="3627438"/>
          <p14:tracePt t="26314" x="5127625" y="3635375"/>
          <p14:tracePt t="26331" x="5143500" y="3665538"/>
          <p14:tracePt t="26348" x="5151438" y="3679825"/>
          <p14:tracePt t="26364" x="5151438" y="3687763"/>
          <p14:tracePt t="26381" x="5159375" y="3703638"/>
          <p14:tracePt t="26397" x="5165725" y="3717925"/>
          <p14:tracePt t="26414" x="5173663" y="3733800"/>
          <p14:tracePt t="26431" x="5173663" y="3741738"/>
          <p14:tracePt t="26447" x="5181600" y="3741738"/>
          <p14:tracePt t="26532" x="5181600" y="3749675"/>
          <p14:tracePt t="26540" x="5181600" y="3763963"/>
          <p14:tracePt t="26549" x="5189538" y="3763963"/>
          <p14:tracePt t="26564" x="5203825" y="3810000"/>
          <p14:tracePt t="26581" x="5203825" y="3840163"/>
          <p14:tracePt t="26598" x="5219700" y="3878263"/>
          <p14:tracePt t="26614" x="5219700" y="3886200"/>
          <p14:tracePt t="26632" x="5219700" y="3902075"/>
          <p14:tracePt t="26649" x="5219700" y="3908425"/>
          <p14:tracePt t="26665" x="5227638" y="3916363"/>
          <p14:tracePt t="26681" x="5227638" y="3924300"/>
          <p14:tracePt t="26698" x="5227638" y="3946525"/>
          <p14:tracePt t="26715" x="5235575" y="3962400"/>
          <p14:tracePt t="26732" x="5235575" y="3992563"/>
          <p14:tracePt t="26765" x="5235575" y="4000500"/>
          <p14:tracePt t="27092" x="5235575" y="4008438"/>
          <p14:tracePt t="27101" x="5241925" y="4016375"/>
          <p14:tracePt t="27156" x="5249863" y="4016375"/>
          <p14:tracePt t="27332" x="5249863" y="4022725"/>
          <p14:tracePt t="27348" x="5249863" y="4030663"/>
          <p14:tracePt t="27356" x="5249863" y="4038600"/>
          <p14:tracePt t="27372" x="5249863" y="4046538"/>
          <p14:tracePt t="27396" x="5249863" y="4054475"/>
          <p14:tracePt t="27436" x="5257800" y="4054475"/>
          <p14:tracePt t="32012" x="5303838" y="4054475"/>
          <p14:tracePt t="32020" x="5440363" y="4016375"/>
          <p14:tracePt t="32029" x="5546725" y="3992563"/>
          <p14:tracePt t="32044" x="5768975" y="3924300"/>
          <p14:tracePt t="32061" x="5883275" y="3894138"/>
          <p14:tracePt t="32077" x="6042025" y="3870325"/>
          <p14:tracePt t="32094" x="6172200" y="3848100"/>
          <p14:tracePt t="32111" x="6264275" y="3825875"/>
          <p14:tracePt t="32128" x="6294438" y="3817938"/>
          <p14:tracePt t="32144" x="6316663" y="3810000"/>
          <p14:tracePt t="32452" x="6324600" y="3802063"/>
          <p14:tracePt t="32700" x="6324600" y="3794125"/>
          <p14:tracePt t="33236" x="6316663" y="3810000"/>
          <p14:tracePt t="33244" x="6286500" y="3825875"/>
          <p14:tracePt t="33252" x="6270625" y="3840163"/>
          <p14:tracePt t="33263" x="6256338" y="3848100"/>
          <p14:tracePt t="33280" x="6232525" y="3870325"/>
          <p14:tracePt t="33297" x="6218238" y="3878263"/>
          <p14:tracePt t="33572" x="6210300" y="3878263"/>
          <p14:tracePt t="33604" x="6210300" y="3886200"/>
          <p14:tracePt t="33612" x="6210300" y="3894138"/>
          <p14:tracePt t="33628" x="6202363" y="3902075"/>
          <p14:tracePt t="33660" x="6202363" y="3908425"/>
          <p14:tracePt t="33748" x="6202363" y="3916363"/>
          <p14:tracePt t="33756" x="6202363" y="3924300"/>
          <p14:tracePt t="33772" x="6202363" y="3940175"/>
          <p14:tracePt t="33781" x="6194425" y="3946525"/>
          <p14:tracePt t="33798" x="6194425" y="3954463"/>
          <p14:tracePt t="33815" x="6194425" y="3978275"/>
          <p14:tracePt t="33831" x="6194425" y="4000500"/>
          <p14:tracePt t="33848" x="6194425" y="4022725"/>
          <p14:tracePt t="33865" x="6194425" y="4038600"/>
          <p14:tracePt t="33881" x="6194425" y="4054475"/>
          <p14:tracePt t="33898" x="6194425" y="4060825"/>
          <p14:tracePt t="33915" x="6194425" y="4068763"/>
          <p14:tracePt t="33964" x="6194425" y="4076700"/>
          <p14:tracePt t="34196" x="6194425" y="4084638"/>
          <p14:tracePt t="34220" x="6188075" y="4084638"/>
          <p14:tracePt t="34236" x="6180138" y="4084638"/>
          <p14:tracePt t="34372" x="6172200" y="4084638"/>
          <p14:tracePt t="34396" x="6172200" y="4092575"/>
          <p14:tracePt t="34468" x="6164263" y="4092575"/>
          <p14:tracePt t="34476" x="6164263" y="4098925"/>
          <p14:tracePt t="34492" x="6156325" y="4098925"/>
          <p14:tracePt t="34548" x="6149975" y="4106863"/>
          <p14:tracePt t="34588" x="6149975" y="4114800"/>
          <p14:tracePt t="34604" x="6142038" y="4122738"/>
          <p14:tracePt t="34612" x="6142038" y="4130675"/>
          <p14:tracePt t="34620" x="6134100" y="4130675"/>
          <p14:tracePt t="34652" x="6134100" y="4137025"/>
          <p14:tracePt t="34668" x="6126163" y="4144963"/>
          <p14:tracePt t="34692" x="6118225" y="4152900"/>
          <p14:tracePt t="34724" x="6118225" y="4160838"/>
          <p14:tracePt t="34732" x="6118225" y="4168775"/>
          <p14:tracePt t="34740" x="6118225" y="4175125"/>
          <p14:tracePt t="34751" x="6118225" y="4183063"/>
          <p14:tracePt t="34767" x="6103938" y="4206875"/>
          <p14:tracePt t="34784" x="6103938" y="4221163"/>
          <p14:tracePt t="34801" x="6088063" y="4237038"/>
          <p14:tracePt t="34817" x="6088063" y="4244975"/>
          <p14:tracePt t="34834" x="6088063" y="4251325"/>
          <p14:tracePt t="34868" x="6080125" y="4259263"/>
          <p14:tracePt t="34884" x="6080125" y="4267200"/>
          <p14:tracePt t="34892" x="6080125" y="4275138"/>
          <p14:tracePt t="34908" x="6080125" y="4283075"/>
          <p14:tracePt t="34924" x="6080125" y="4289425"/>
          <p14:tracePt t="39492" x="6080125" y="4275138"/>
          <p14:tracePt t="39500" x="6080125" y="4259263"/>
          <p14:tracePt t="39511" x="6080125" y="4244975"/>
          <p14:tracePt t="39528" x="6080125" y="4221163"/>
          <p14:tracePt t="39545" x="6080125" y="4191000"/>
          <p14:tracePt t="39578" x="6080125" y="4175125"/>
          <p14:tracePt t="39595" x="6080125" y="4168775"/>
          <p14:tracePt t="39620" x="6080125" y="4160838"/>
          <p14:tracePt t="48836" x="6080125" y="4183063"/>
          <p14:tracePt t="48852" x="6080125" y="4191000"/>
          <p14:tracePt t="48860" x="6088063" y="4198938"/>
          <p14:tracePt t="48868" x="6088063" y="4206875"/>
          <p14:tracePt t="48885" x="6088063" y="4213225"/>
          <p14:tracePt t="48901" x="6088063" y="4221163"/>
          <p14:tracePt t="48917" x="6088063" y="4229100"/>
          <p14:tracePt t="48933" x="6096000" y="4244975"/>
          <p14:tracePt t="48956" x="6096000" y="4251325"/>
          <p14:tracePt t="48988" x="6096000" y="4259263"/>
          <p14:tracePt t="49076" x="6096000" y="4275138"/>
          <p14:tracePt t="49100" x="6096000" y="4283075"/>
          <p14:tracePt t="49116" x="6096000" y="4289425"/>
          <p14:tracePt t="49132" x="6096000" y="4297363"/>
          <p14:tracePt t="49140" x="6096000" y="4305300"/>
          <p14:tracePt t="49164" x="6096000" y="4313238"/>
          <p14:tracePt t="49188" x="6096000" y="4321175"/>
          <p14:tracePt t="49220" x="6096000" y="4327525"/>
          <p14:tracePt t="49236" x="6096000" y="4335463"/>
          <p14:tracePt t="49244" x="6088063" y="4343400"/>
          <p14:tracePt t="49260" x="6073775" y="4359275"/>
          <p14:tracePt t="49276" x="6057900" y="4365625"/>
          <p14:tracePt t="49285" x="6042025" y="4373563"/>
          <p14:tracePt t="49301" x="5997575" y="4397375"/>
          <p14:tracePt t="49318" x="5897563" y="4427538"/>
          <p14:tracePt t="49334" x="5813425" y="4449763"/>
          <p14:tracePt t="49351" x="5715000" y="4473575"/>
          <p14:tracePt t="49368" x="5608638" y="4487863"/>
          <p14:tracePt t="49384" x="5470525" y="4503738"/>
          <p14:tracePt t="49401" x="5326063" y="4511675"/>
          <p14:tracePt t="49418" x="5189538" y="4518025"/>
          <p14:tracePt t="49435" x="5037138" y="4525963"/>
          <p14:tracePt t="49452" x="4822825" y="4525963"/>
          <p14:tracePt t="49468" x="4664075" y="4533900"/>
          <p14:tracePt t="49485" x="4511675" y="4533900"/>
          <p14:tracePt t="49501" x="4403725" y="4533900"/>
          <p14:tracePt t="49518" x="4327525" y="4533900"/>
          <p14:tracePt t="49535" x="4221163" y="4533900"/>
          <p14:tracePt t="49552" x="4092575" y="4533900"/>
          <p14:tracePt t="49568" x="3946525" y="4525963"/>
          <p14:tracePt t="49585" x="3817938" y="4503738"/>
          <p14:tracePt t="49602" x="3703638" y="4479925"/>
          <p14:tracePt t="49618" x="3611563" y="4457700"/>
          <p14:tracePt t="49635" x="3475038" y="4411663"/>
          <p14:tracePt t="49652" x="3436938" y="4397375"/>
          <p14:tracePt t="49668" x="3382963" y="4365625"/>
          <p14:tracePt t="49685" x="3352800" y="4343400"/>
          <p14:tracePt t="49703" x="3314700" y="4327525"/>
          <p14:tracePt t="49718" x="3276600" y="4313238"/>
          <p14:tracePt t="49735" x="3268663" y="4305300"/>
          <p14:tracePt t="49752" x="3230563" y="4275138"/>
          <p14:tracePt t="49769" x="3192463" y="4244975"/>
          <p14:tracePt t="49785" x="3162300" y="4221163"/>
          <p14:tracePt t="49802" x="3108325" y="4183063"/>
          <p14:tracePt t="49819" x="3048000" y="4106863"/>
          <p14:tracePt t="49836" x="2971800" y="4016375"/>
          <p14:tracePt t="49852" x="2949575" y="3992563"/>
          <p14:tracePt t="49869" x="2941638" y="3984625"/>
          <p14:tracePt t="49886" x="2933700" y="3978275"/>
          <p14:tracePt t="49902" x="2933700" y="3970338"/>
          <p14:tracePt t="49919" x="2933700" y="3962400"/>
          <p14:tracePt t="49952" x="2925763" y="3954463"/>
          <p14:tracePt t="49969" x="2917825" y="3954463"/>
          <p14:tracePt t="49986" x="2917825" y="3946525"/>
          <p14:tracePt t="50004" x="2911475" y="3946525"/>
          <p14:tracePt t="50028" x="2911475" y="3940175"/>
          <p14:tracePt t="50036" x="2911475" y="3932238"/>
          <p14:tracePt t="50092" x="2903538" y="3932238"/>
          <p14:tracePt t="50180" x="2895600" y="3932238"/>
          <p14:tracePt t="50188" x="2879725" y="3940175"/>
          <p14:tracePt t="50196" x="2865438" y="3984625"/>
          <p14:tracePt t="50205" x="2841625" y="4038600"/>
          <p14:tracePt t="50220" x="2819400" y="4092575"/>
          <p14:tracePt t="50236" x="2803525" y="4130675"/>
          <p14:tracePt t="50253" x="2781300" y="4251325"/>
          <p14:tracePt t="50270" x="2773363" y="4381500"/>
          <p14:tracePt t="50286" x="2773363" y="4525963"/>
          <p14:tracePt t="50303" x="2773363" y="4640263"/>
          <p14:tracePt t="50320" x="2773363" y="4708525"/>
          <p14:tracePt t="50337" x="2773363" y="4732338"/>
          <p14:tracePt t="50353" x="2773363" y="4746625"/>
          <p14:tracePt t="50540" x="2781300" y="4754563"/>
          <p14:tracePt t="50548" x="2797175" y="4754563"/>
          <p14:tracePt t="50556" x="2811463" y="4762500"/>
          <p14:tracePt t="50571" x="2841625" y="4770438"/>
          <p14:tracePt t="50588" x="2879725" y="4770438"/>
          <p14:tracePt t="50604" x="2925763" y="4770438"/>
          <p14:tracePt t="50621" x="2949575" y="4770438"/>
          <p14:tracePt t="50637" x="2963863" y="4770438"/>
          <p14:tracePt t="50654" x="2971800" y="4770438"/>
          <p14:tracePt t="50671" x="2987675" y="4770438"/>
          <p14:tracePt t="50689" x="3001963" y="4778375"/>
          <p14:tracePt t="50691" x="3009900" y="4778375"/>
          <p14:tracePt t="50704" x="3017838" y="4784725"/>
          <p14:tracePt t="50721" x="3032125" y="4784725"/>
          <p14:tracePt t="50738" x="3048000" y="4792663"/>
          <p14:tracePt t="50754" x="3055938" y="4800600"/>
          <p14:tracePt t="50772" x="3078163" y="4808538"/>
          <p14:tracePt t="50788" x="3078163" y="4816475"/>
          <p14:tracePt t="50804" x="3094038" y="4816475"/>
          <p14:tracePt t="50924" x="3078163" y="4816475"/>
          <p14:tracePt t="50932" x="3048000" y="4784725"/>
          <p14:tracePt t="50941" x="3017838" y="4762500"/>
          <p14:tracePt t="50955" x="2963863" y="4694238"/>
          <p14:tracePt t="50972" x="2903538" y="4618038"/>
          <p14:tracePt t="50988" x="2865438" y="4564063"/>
          <p14:tracePt t="51005" x="2827338" y="4518025"/>
          <p14:tracePt t="51022" x="2803525" y="4473575"/>
          <p14:tracePt t="51038" x="2789238" y="4457700"/>
          <p14:tracePt t="51055" x="2773363" y="4427538"/>
          <p14:tracePt t="51072" x="2759075" y="4411663"/>
          <p14:tracePt t="51088" x="2751138" y="4397375"/>
          <p14:tracePt t="51105" x="2735263" y="4381500"/>
          <p14:tracePt t="51122" x="2727325" y="4373563"/>
          <p14:tracePt t="51138" x="2713038" y="4365625"/>
          <p14:tracePt t="51155" x="2705100" y="4359275"/>
          <p14:tracePt t="51188" x="2697163" y="4359275"/>
          <p14:tracePt t="51212" x="2682875" y="4359275"/>
          <p14:tracePt t="51222" x="2674938" y="4359275"/>
          <p14:tracePt t="51260" x="2667000" y="4359275"/>
          <p14:tracePt t="51268" x="2651125" y="4351338"/>
          <p14:tracePt t="51276" x="2644775" y="4351338"/>
          <p14:tracePt t="51289" x="2636838" y="4351338"/>
          <p14:tracePt t="51305" x="2628900" y="4351338"/>
          <p14:tracePt t="51322" x="2613025" y="4351338"/>
          <p14:tracePt t="51340" x="2598738" y="4351338"/>
          <p14:tracePt t="51356" x="2590800" y="4351338"/>
          <p14:tracePt t="51516" x="2582863" y="4351338"/>
          <p14:tracePt t="51564" x="2574925" y="4351338"/>
          <p14:tracePt t="51572" x="2568575" y="4351338"/>
          <p14:tracePt t="51588" x="2560638" y="4351338"/>
          <p14:tracePt t="51612" x="2552700" y="4359275"/>
          <p14:tracePt t="51636" x="2536825" y="4359275"/>
          <p14:tracePt t="51652" x="2536825" y="4365625"/>
          <p14:tracePt t="51668" x="2530475" y="4373563"/>
          <p14:tracePt t="51684" x="2522538" y="4381500"/>
          <p14:tracePt t="51692" x="2514600" y="4389438"/>
          <p14:tracePt t="51700" x="2498725" y="4397375"/>
          <p14:tracePt t="51709" x="2498725" y="4403725"/>
          <p14:tracePt t="51724" x="2484438" y="4427538"/>
          <p14:tracePt t="51740" x="2476500" y="4435475"/>
          <p14:tracePt t="51757" x="2476500" y="4449763"/>
          <p14:tracePt t="51773" x="2468563" y="4465638"/>
          <p14:tracePt t="51790" x="2468563" y="4473575"/>
          <p14:tracePt t="51807" x="2468563" y="4487863"/>
          <p14:tracePt t="51824" x="2468563" y="4511675"/>
          <p14:tracePt t="51840" x="2468563" y="4533900"/>
          <p14:tracePt t="51857" x="2468563" y="4556125"/>
          <p14:tracePt t="51873" x="2468563" y="4564063"/>
          <p14:tracePt t="51891" x="2468563" y="4579938"/>
          <p14:tracePt t="51907" x="2468563" y="4587875"/>
          <p14:tracePt t="51924" x="2468563" y="4602163"/>
          <p14:tracePt t="51941" x="2468563" y="4610100"/>
          <p14:tracePt t="51957" x="2468563" y="4625975"/>
          <p14:tracePt t="51974" x="2468563" y="4632325"/>
          <p14:tracePt t="51991" x="2476500" y="4648200"/>
          <p14:tracePt t="52007" x="2484438" y="4670425"/>
          <p14:tracePt t="52024" x="2492375" y="4686300"/>
          <p14:tracePt t="52041" x="2498725" y="4694238"/>
          <p14:tracePt t="52057" x="2498725" y="4708525"/>
          <p14:tracePt t="52074" x="2506663" y="4724400"/>
          <p14:tracePt t="52091" x="2522538" y="4740275"/>
          <p14:tracePt t="52109" x="2536825" y="4770438"/>
          <p14:tracePt t="52124" x="2552700" y="4784725"/>
          <p14:tracePt t="52141" x="2560638" y="4792663"/>
          <p14:tracePt t="52157" x="2574925" y="4808538"/>
          <p14:tracePt t="52174" x="2582863" y="4822825"/>
          <p14:tracePt t="52191" x="2590800" y="4830763"/>
          <p14:tracePt t="52208" x="2598738" y="4838700"/>
          <p14:tracePt t="52224" x="2606675" y="4854575"/>
          <p14:tracePt t="52241" x="2613025" y="4854575"/>
          <p14:tracePt t="52258" x="2620963" y="4860925"/>
          <p14:tracePt t="52274" x="2636838" y="4860925"/>
          <p14:tracePt t="52292" x="2659063" y="4876800"/>
          <p14:tracePt t="52325" x="2674938" y="4876800"/>
          <p14:tracePt t="52341" x="2689225" y="4884738"/>
          <p14:tracePt t="52358" x="2705100" y="4892675"/>
          <p14:tracePt t="52375" x="2713038" y="4899025"/>
          <p14:tracePt t="52392" x="2735263" y="4914900"/>
          <p14:tracePt t="52408" x="2759075" y="4914900"/>
          <p14:tracePt t="52425" x="2773363" y="4922838"/>
          <p14:tracePt t="52441" x="2781300" y="4922838"/>
          <p14:tracePt t="52458" x="2803525" y="4937125"/>
          <p14:tracePt t="52475" x="2835275" y="4953000"/>
          <p14:tracePt t="52492" x="2849563" y="4960938"/>
          <p14:tracePt t="52508" x="2865438" y="4960938"/>
          <p14:tracePt t="52525" x="2887663" y="4968875"/>
          <p14:tracePt t="52542" x="2911475" y="4983163"/>
          <p14:tracePt t="52558" x="2925763" y="4983163"/>
          <p14:tracePt t="52575" x="2941638" y="4991100"/>
          <p14:tracePt t="52592" x="2963863" y="4999038"/>
          <p14:tracePt t="52609" x="2987675" y="4999038"/>
          <p14:tracePt t="52625" x="3009900" y="5006975"/>
          <p14:tracePt t="52642" x="3025775" y="5013325"/>
          <p14:tracePt t="52659" x="3048000" y="5021263"/>
          <p14:tracePt t="52676" x="3086100" y="5029200"/>
          <p14:tracePt t="52692" x="3108325" y="5037138"/>
          <p14:tracePt t="52710" x="3124200" y="5045075"/>
          <p14:tracePt t="52725" x="3146425" y="5045075"/>
          <p14:tracePt t="52742" x="3170238" y="5059363"/>
          <p14:tracePt t="52759" x="3192463" y="5059363"/>
          <p14:tracePt t="52776" x="3216275" y="5067300"/>
          <p14:tracePt t="52792" x="3238500" y="5075238"/>
          <p14:tracePt t="52809" x="3260725" y="5083175"/>
          <p14:tracePt t="52826" x="3284538" y="5089525"/>
          <p14:tracePt t="52842" x="3298825" y="5097463"/>
          <p14:tracePt t="52859" x="3322638" y="5105400"/>
          <p14:tracePt t="52876" x="3352800" y="5113338"/>
          <p14:tracePt t="52893" x="3375025" y="5121275"/>
          <p14:tracePt t="52909" x="3406775" y="5127625"/>
          <p14:tracePt t="52926" x="3436938" y="5143500"/>
          <p14:tracePt t="52943" x="3459163" y="5151438"/>
          <p14:tracePt t="52961" x="3489325" y="5159375"/>
          <p14:tracePt t="52976" x="3521075" y="5173663"/>
          <p14:tracePt t="52993" x="3551238" y="5181600"/>
          <p14:tracePt t="53009" x="3573463" y="5189538"/>
          <p14:tracePt t="53026" x="3603625" y="5203825"/>
          <p14:tracePt t="53043" x="3641725" y="5219700"/>
          <p14:tracePt t="53060" x="3679825" y="5235575"/>
          <p14:tracePt t="53076" x="3703638" y="5241925"/>
          <p14:tracePt t="53093" x="3725863" y="5265738"/>
          <p14:tracePt t="53110" x="3763963" y="5280025"/>
          <p14:tracePt t="53126" x="3787775" y="5295900"/>
          <p14:tracePt t="53143" x="3825875" y="5311775"/>
          <p14:tracePt t="53160" x="3856038" y="5326063"/>
          <p14:tracePt t="53177" x="3886200" y="5349875"/>
          <p14:tracePt t="53193" x="3916363" y="5364163"/>
          <p14:tracePt t="53195" x="3932238" y="5372100"/>
          <p14:tracePt t="53210" x="3940175" y="5380038"/>
          <p14:tracePt t="53227" x="3962400" y="5402263"/>
          <p14:tracePt t="53244" x="4000500" y="5426075"/>
          <p14:tracePt t="53260" x="4030663" y="5448300"/>
          <p14:tracePt t="53277" x="4076700" y="5470525"/>
          <p14:tracePt t="53293" x="4114800" y="5494338"/>
          <p14:tracePt t="53311" x="4144963" y="5516563"/>
          <p14:tracePt t="53327" x="4168775" y="5524500"/>
          <p14:tracePt t="53344" x="4175125" y="5532438"/>
          <p14:tracePt t="53361" x="4198938" y="5540375"/>
          <p14:tracePt t="53377" x="4213225" y="5554663"/>
          <p14:tracePt t="53394" x="4221163" y="5554663"/>
          <p14:tracePt t="53411" x="4259263" y="5578475"/>
          <p14:tracePt t="53428" x="4283075" y="5592763"/>
          <p14:tracePt t="53444" x="4289425" y="5600700"/>
          <p14:tracePt t="53461" x="4313238" y="5608638"/>
          <p14:tracePt t="53477" x="4343400" y="5622925"/>
          <p14:tracePt t="53494" x="4373563" y="5630863"/>
          <p14:tracePt t="53511" x="4403725" y="5638800"/>
          <p14:tracePt t="53529" x="4427538" y="5646738"/>
          <p14:tracePt t="53544" x="4449763" y="5654675"/>
          <p14:tracePt t="53561" x="4465638" y="5661025"/>
          <p14:tracePt t="53577" x="4479925" y="5668963"/>
          <p14:tracePt t="53594" x="4487863" y="5668963"/>
          <p14:tracePt t="53611" x="4495800" y="5668963"/>
          <p14:tracePt t="53644" x="4503738" y="5676900"/>
          <p14:tracePt t="53652" x="4511675" y="5676900"/>
          <p14:tracePt t="53668" x="4518025" y="5684838"/>
          <p14:tracePt t="53678" x="4525963" y="5684838"/>
          <p14:tracePt t="53695" x="4533900" y="5684838"/>
          <p14:tracePt t="53711" x="4541838" y="5684838"/>
          <p14:tracePt t="53728" x="4556125" y="5692775"/>
          <p14:tracePt t="53745" x="4564063" y="5699125"/>
          <p14:tracePt t="53778" x="4579938" y="5699125"/>
          <p14:tracePt t="53795" x="4587875" y="5707063"/>
          <p14:tracePt t="53812" x="4602163" y="5707063"/>
          <p14:tracePt t="53828" x="4610100" y="5715000"/>
          <p14:tracePt t="53845" x="4625975" y="5722938"/>
          <p14:tracePt t="53861" x="4640263" y="5722938"/>
          <p14:tracePt t="53878" x="4656138" y="5737225"/>
          <p14:tracePt t="53912" x="4664075" y="5737225"/>
          <p14:tracePt t="54724" x="4664075" y="5722938"/>
          <p14:tracePt t="54732" x="4678363" y="5699125"/>
          <p14:tracePt t="54740" x="4678363" y="5676900"/>
          <p14:tracePt t="54749" x="4694238" y="5654675"/>
          <p14:tracePt t="54764" x="4694238" y="5630863"/>
          <p14:tracePt t="54781" x="4724400" y="5540375"/>
          <p14:tracePt t="54797" x="4746625" y="5456238"/>
          <p14:tracePt t="54814" x="4746625" y="5334000"/>
          <p14:tracePt t="54832" x="4746625" y="5219700"/>
          <p14:tracePt t="54847" x="4716463" y="5097463"/>
          <p14:tracePt t="54864" x="4678363" y="4999038"/>
          <p14:tracePt t="54881" x="4656138" y="4945063"/>
          <p14:tracePt t="54897" x="4632325" y="4892675"/>
          <p14:tracePt t="54914" x="4618038" y="4846638"/>
          <p14:tracePt t="54931" x="4594225" y="4784725"/>
          <p14:tracePt t="54948" x="4572000" y="4754563"/>
          <p14:tracePt t="54964" x="4564063" y="4732338"/>
          <p14:tracePt t="54981" x="4533900" y="4686300"/>
          <p14:tracePt t="54999" x="4503738" y="4632325"/>
          <p14:tracePt t="55014" x="4457700" y="4564063"/>
          <p14:tracePt t="55031" x="4419600" y="4503738"/>
          <p14:tracePt t="55048" x="4397375" y="4441825"/>
          <p14:tracePt t="55064" x="4373563" y="4389438"/>
          <p14:tracePt t="55081" x="4359275" y="4335463"/>
          <p14:tracePt t="55098" x="4359275" y="4321175"/>
          <p14:tracePt t="55114" x="4351338" y="4297363"/>
          <p14:tracePt t="55132" x="4343400" y="4275138"/>
          <p14:tracePt t="55148" x="4335463" y="4251325"/>
          <p14:tracePt t="55164" x="4335463" y="4229100"/>
          <p14:tracePt t="55181" x="4321175" y="4175125"/>
          <p14:tracePt t="55198" x="4321175" y="4144963"/>
          <p14:tracePt t="55215" x="4321175" y="4122738"/>
          <p14:tracePt t="55292" x="4313238" y="4114800"/>
          <p14:tracePt t="55444" x="4313238" y="4122738"/>
          <p14:tracePt t="55452" x="4313238" y="4130675"/>
          <p14:tracePt t="55484" x="4283075" y="4160838"/>
          <p14:tracePt t="55492" x="4283075" y="4168775"/>
          <p14:tracePt t="55501" x="4267200" y="4183063"/>
          <p14:tracePt t="55532" x="4259263" y="4198938"/>
          <p14:tracePt t="55540" x="4251325" y="4198938"/>
          <p14:tracePt t="55549" x="4244975" y="4213225"/>
          <p14:tracePt t="55565" x="4237038" y="4221163"/>
          <p14:tracePt t="55588" x="4229100" y="4221163"/>
          <p14:tracePt t="55604" x="4221163" y="4221163"/>
          <p14:tracePt t="55620" x="4221163" y="4229100"/>
          <p14:tracePt t="55812" x="4221163" y="4206875"/>
          <p14:tracePt t="55820" x="4229100" y="4198938"/>
          <p14:tracePt t="55833" x="4237038" y="4191000"/>
          <p14:tracePt t="55849" x="4251325" y="4183063"/>
          <p14:tracePt t="55866" x="4289425" y="4152900"/>
          <p14:tracePt t="55883" x="4343400" y="4122738"/>
          <p14:tracePt t="55900" x="4373563" y="4106863"/>
          <p14:tracePt t="55916" x="4397375" y="4098925"/>
          <p14:tracePt t="55933" x="4403725" y="4092575"/>
          <p14:tracePt t="55950" x="4411663" y="4092575"/>
          <p14:tracePt t="55983" x="4419600" y="4092575"/>
          <p14:tracePt t="56002" x="4435475" y="4092575"/>
          <p14:tracePt t="56016" x="4441825" y="4092575"/>
          <p14:tracePt t="56033" x="4449763" y="4098925"/>
          <p14:tracePt t="56050" x="4449763" y="4106863"/>
          <p14:tracePt t="56067" x="4457700" y="4106863"/>
          <p14:tracePt t="56084" x="4457700" y="4122738"/>
          <p14:tracePt t="56100" x="4473575" y="4152900"/>
          <p14:tracePt t="56117" x="4473575" y="4168775"/>
          <p14:tracePt t="56133" x="4487863" y="4206875"/>
          <p14:tracePt t="56151" x="4495800" y="4221163"/>
          <p14:tracePt t="56167" x="4495800" y="4237038"/>
          <p14:tracePt t="56184" x="4495800" y="4251325"/>
          <p14:tracePt t="56201" x="4495800" y="4267200"/>
          <p14:tracePt t="56217" x="4495800" y="4275138"/>
          <p14:tracePt t="56234" x="4495800" y="4283075"/>
          <p14:tracePt t="56251" x="4495800" y="4297363"/>
          <p14:tracePt t="56284" x="4495800" y="4305300"/>
          <p14:tracePt t="56548" x="4495800" y="4313238"/>
          <p14:tracePt t="56564" x="4495800" y="4321175"/>
          <p14:tracePt t="56588" x="4495800" y="4327525"/>
          <p14:tracePt t="56604" x="4495800" y="4335463"/>
          <p14:tracePt t="56612" x="4495800" y="4343400"/>
          <p14:tracePt t="56636" x="4495800" y="4351338"/>
          <p14:tracePt t="56668" x="4495800" y="4359275"/>
          <p14:tracePt t="56716" x="4495800" y="4373563"/>
          <p14:tracePt t="56748" x="4479925" y="4373563"/>
          <p14:tracePt t="56756" x="4479925" y="4381500"/>
          <p14:tracePt t="56768" x="4465638" y="4381500"/>
          <p14:tracePt t="56785" x="4411663" y="4397375"/>
          <p14:tracePt t="56802" x="4305300" y="4419600"/>
          <p14:tracePt t="56818" x="4213225" y="4419600"/>
          <p14:tracePt t="56836" x="4092575" y="4435475"/>
          <p14:tracePt t="56852" x="4046538" y="4441825"/>
          <p14:tracePt t="56868" x="4008438" y="4449763"/>
          <p14:tracePt t="56885" x="3984625" y="4465638"/>
          <p14:tracePt t="56902" x="3932238" y="4473575"/>
          <p14:tracePt t="56919" x="3916363" y="4473575"/>
          <p14:tracePt t="56935" x="3902075" y="4473575"/>
          <p14:tracePt t="56952" x="3886200" y="4473575"/>
          <p14:tracePt t="56969" x="3870325" y="4487863"/>
          <p14:tracePt t="56985" x="3863975" y="4487863"/>
          <p14:tracePt t="57004" x="3848100" y="4487863"/>
          <p14:tracePt t="57019" x="3840163" y="4495800"/>
          <p14:tracePt t="57036" x="3825875" y="4503738"/>
          <p14:tracePt t="57052" x="3810000" y="4503738"/>
          <p14:tracePt t="57069" x="3802063" y="4503738"/>
          <p14:tracePt t="57108" x="3794125" y="4503738"/>
          <p14:tracePt t="57124" x="3787775" y="4511675"/>
          <p14:tracePt t="57156" x="3787775" y="4518025"/>
          <p14:tracePt t="57172" x="3779838" y="4518025"/>
          <p14:tracePt t="57204" x="3771900" y="4525963"/>
          <p14:tracePt t="57212" x="3763963" y="4525963"/>
          <p14:tracePt t="57228" x="3756025" y="4541838"/>
          <p14:tracePt t="57236" x="3756025" y="4549775"/>
          <p14:tracePt t="57253" x="3756025" y="4564063"/>
          <p14:tracePt t="57269" x="3756025" y="4579938"/>
          <p14:tracePt t="57286" x="3756025" y="4594225"/>
          <p14:tracePt t="57303" x="3756025" y="4625975"/>
          <p14:tracePt t="57320" x="3763963" y="4640263"/>
          <p14:tracePt t="57336" x="3810000" y="4664075"/>
          <p14:tracePt t="57353" x="3856038" y="4702175"/>
          <p14:tracePt t="57370" x="3916363" y="4740275"/>
          <p14:tracePt t="57388" x="4008438" y="4770438"/>
          <p14:tracePt t="57404" x="4054475" y="4792663"/>
          <p14:tracePt t="57420" x="4114800" y="4808538"/>
          <p14:tracePt t="57436" x="4152900" y="4808538"/>
          <p14:tracePt t="57453" x="4191000" y="4822825"/>
          <p14:tracePt t="57471" x="4213225" y="4822825"/>
          <p14:tracePt t="57487" x="4229100" y="4830763"/>
          <p14:tracePt t="57503" x="4237038" y="4830763"/>
          <p14:tracePt t="57537" x="4244975" y="4830763"/>
          <p14:tracePt t="57553" x="4251325" y="4830763"/>
          <p14:tracePt t="57570" x="4259263" y="4830763"/>
          <p14:tracePt t="57587" x="4305300" y="4838700"/>
          <p14:tracePt t="57604" x="4343400" y="4838700"/>
          <p14:tracePt t="57620" x="4397375" y="4838700"/>
          <p14:tracePt t="57637" x="4473575" y="4838700"/>
          <p14:tracePt t="57654" x="4525963" y="4838700"/>
          <p14:tracePt t="57671" x="4572000" y="4830763"/>
          <p14:tracePt t="57687" x="4618038" y="4830763"/>
          <p14:tracePt t="57704" x="4656138" y="4830763"/>
          <p14:tracePt t="57721" x="4724400" y="4822825"/>
          <p14:tracePt t="57737" x="4762500" y="4808538"/>
          <p14:tracePt t="57754" x="4808538" y="4800600"/>
          <p14:tracePt t="57770" x="4846638" y="4778375"/>
          <p14:tracePt t="57787" x="4860925" y="4778375"/>
          <p14:tracePt t="57804" x="4868863" y="4778375"/>
          <p14:tracePt t="57837" x="4876800" y="4778375"/>
          <p14:tracePt t="57854" x="4884738" y="4778375"/>
          <p14:tracePt t="57871" x="4884738" y="4770438"/>
          <p14:tracePt t="57887" x="4892675" y="4770438"/>
          <p14:tracePt t="57904" x="4906963" y="4770438"/>
          <p14:tracePt t="57921" x="4914900" y="4770438"/>
          <p14:tracePt t="58724" x="4884738" y="4762500"/>
          <p14:tracePt t="58732" x="4868863" y="4754563"/>
          <p14:tracePt t="58741" x="4838700" y="4754563"/>
          <p14:tracePt t="58756" x="4778375" y="4740275"/>
          <p14:tracePt t="58773" x="4640263" y="4724400"/>
          <p14:tracePt t="58801" x="4541838" y="4716463"/>
          <p14:tracePt t="58806" x="4465638" y="4702175"/>
          <p14:tracePt t="58823" x="4343400" y="4670425"/>
          <p14:tracePt t="58840" x="4221163" y="4625975"/>
          <p14:tracePt t="58856" x="4144963" y="4602163"/>
          <p14:tracePt t="58873" x="4084638" y="4587875"/>
          <p14:tracePt t="58890" x="4022725" y="4579938"/>
          <p14:tracePt t="58906" x="3984625" y="4564063"/>
          <p14:tracePt t="58923" x="3954463" y="4564063"/>
          <p14:tracePt t="58940" x="3916363" y="4549775"/>
          <p14:tracePt t="58957" x="3878263" y="4533900"/>
          <p14:tracePt t="58973" x="3817938" y="4518025"/>
          <p14:tracePt t="58990" x="3756025" y="4487863"/>
          <p14:tracePt t="59007" x="3711575" y="4473575"/>
          <p14:tracePt t="59023" x="3673475" y="4441825"/>
          <p14:tracePt t="59040" x="3641725" y="4427538"/>
          <p14:tracePt t="59057" x="3611563" y="4411663"/>
          <p14:tracePt t="59074" x="3597275" y="4403725"/>
          <p14:tracePt t="59101" x="3543300" y="4365625"/>
          <p14:tracePt t="59107" x="3535363" y="4365625"/>
          <p14:tracePt t="59124" x="3513138" y="4343400"/>
          <p14:tracePt t="59140" x="3497263" y="4343400"/>
          <p14:tracePt t="59157" x="3482975" y="4327525"/>
          <p14:tracePt t="59174" x="3467100" y="4327525"/>
          <p14:tracePt t="59191" x="3451225" y="4321175"/>
          <p14:tracePt t="59207" x="3436938" y="4305300"/>
          <p14:tracePt t="59224" x="3413125" y="4297363"/>
          <p14:tracePt t="59242" x="3406775" y="4289425"/>
          <p14:tracePt t="59257" x="3398838" y="4283075"/>
          <p14:tracePt t="59274" x="3368675" y="4251325"/>
          <p14:tracePt t="59291" x="3344863" y="4244975"/>
          <p14:tracePt t="59307" x="3336925" y="4229100"/>
          <p14:tracePt t="59324" x="3314700" y="4191000"/>
          <p14:tracePt t="59341" x="3284538" y="4144963"/>
          <p14:tracePt t="59357" x="3254375" y="4084638"/>
          <p14:tracePt t="59374" x="3222625" y="4000500"/>
          <p14:tracePt t="59391" x="3216275" y="3978275"/>
          <p14:tracePt t="59408" x="3208338" y="3978275"/>
          <p14:tracePt t="59424" x="3208338" y="3970338"/>
          <p14:tracePt t="59476" x="3208338" y="3962400"/>
          <p14:tracePt t="59580" x="3208338" y="3954463"/>
          <p14:tracePt t="59588" x="3208338" y="3946525"/>
          <p14:tracePt t="59596" x="3200400" y="3946525"/>
          <p14:tracePt t="59608" x="3192463" y="3940175"/>
          <p14:tracePt t="59625" x="3178175" y="3916363"/>
          <p14:tracePt t="59642" x="3170238" y="3894138"/>
          <p14:tracePt t="59658" x="3146425" y="3870325"/>
          <p14:tracePt t="59675" x="3140075" y="3856038"/>
          <p14:tracePt t="59692" x="3132138" y="3848100"/>
          <p14:tracePt t="59708" x="3124200" y="3840163"/>
          <p14:tracePt t="59725" x="3124200" y="3832225"/>
          <p14:tracePt t="59742" x="3116263" y="3825875"/>
          <p14:tracePt t="59868" x="3101975" y="3825875"/>
          <p14:tracePt t="59877" x="3078163" y="3825875"/>
          <p14:tracePt t="59884" x="3055938" y="3825875"/>
          <p14:tracePt t="59893" x="3032125" y="3825875"/>
          <p14:tracePt t="59909" x="2987675" y="3825875"/>
          <p14:tracePt t="59926" x="2949575" y="3810000"/>
          <p14:tracePt t="59942" x="2933700" y="3810000"/>
          <p14:tracePt t="59959" x="2917825" y="3810000"/>
          <p14:tracePt t="59976" x="2911475" y="3810000"/>
          <p14:tracePt t="60196" x="2917825" y="3802063"/>
          <p14:tracePt t="60204" x="2925763" y="3794125"/>
          <p14:tracePt t="60212" x="2933700" y="3787775"/>
          <p14:tracePt t="60226" x="2941638" y="3787775"/>
          <p14:tracePt t="60244" x="2979738" y="3756025"/>
          <p14:tracePt t="60260" x="2987675" y="3756025"/>
          <p14:tracePt t="60276" x="3025775" y="3733800"/>
          <p14:tracePt t="60293" x="3063875" y="3711575"/>
          <p14:tracePt t="60310" x="3094038" y="3687763"/>
          <p14:tracePt t="60327" x="3124200" y="3673475"/>
          <p14:tracePt t="60343" x="3146425" y="3649663"/>
          <p14:tracePt t="60360" x="3192463" y="3619500"/>
          <p14:tracePt t="60377" x="3238500" y="3589338"/>
          <p14:tracePt t="60393" x="3268663" y="3559175"/>
          <p14:tracePt t="60411" x="3352800" y="3497263"/>
          <p14:tracePt t="60427" x="3451225" y="3413125"/>
          <p14:tracePt t="60444" x="3513138" y="3360738"/>
          <p14:tracePt t="60460" x="3543300" y="3330575"/>
          <p14:tracePt t="60477" x="3565525" y="3314700"/>
          <p14:tracePt t="60494" x="3573463" y="3306763"/>
          <p14:tracePt t="60511" x="3589338" y="3292475"/>
          <p14:tracePt t="60527" x="3603625" y="3276600"/>
          <p14:tracePt t="60544" x="3619500" y="3268663"/>
          <p14:tracePt t="60561" x="3627438" y="3254375"/>
          <p14:tracePt t="60577" x="3635375" y="3246438"/>
          <p14:tracePt t="60594" x="3641725" y="3230563"/>
          <p14:tracePt t="60611" x="3665538" y="3208338"/>
          <p14:tracePt t="60644" x="3687763" y="3184525"/>
          <p14:tracePt t="60661" x="3703638" y="3170238"/>
          <p14:tracePt t="60677" x="3711575" y="3154363"/>
          <p14:tracePt t="60694" x="3741738" y="3132138"/>
          <p14:tracePt t="60711" x="3756025" y="3116263"/>
          <p14:tracePt t="60728" x="3763963" y="3094038"/>
          <p14:tracePt t="60744" x="3771900" y="3094038"/>
          <p14:tracePt t="60948" x="3763963" y="3094038"/>
          <p14:tracePt t="60956" x="3741738" y="3094038"/>
          <p14:tracePt t="60964" x="3711575" y="3124200"/>
          <p14:tracePt t="60981" x="3687763" y="3146425"/>
          <p14:tracePt t="60997" x="3635375" y="3192463"/>
          <p14:tracePt t="61012" x="3619500" y="3216275"/>
          <p14:tracePt t="61028" x="3559175" y="3260725"/>
          <p14:tracePt t="61045" x="3505200" y="3298825"/>
          <p14:tracePt t="61062" x="3475038" y="3322638"/>
          <p14:tracePt t="61078" x="3451225" y="3344863"/>
          <p14:tracePt t="61095" x="3413125" y="3360738"/>
          <p14:tracePt t="61112" x="3390900" y="3368675"/>
          <p14:tracePt t="61128" x="3375025" y="3375025"/>
          <p14:tracePt t="61145" x="3360738" y="3375025"/>
          <p14:tracePt t="61324" x="3368675" y="3375025"/>
          <p14:tracePt t="61332" x="3390900" y="3360738"/>
          <p14:tracePt t="61341" x="3406775" y="3336925"/>
          <p14:tracePt t="61348" x="3429000" y="3336925"/>
          <p14:tracePt t="61362" x="3451225" y="3306763"/>
          <p14:tracePt t="61380" x="3527425" y="3246438"/>
          <p14:tracePt t="61396" x="3565525" y="3222625"/>
          <p14:tracePt t="61412" x="3581400" y="3216275"/>
          <p14:tracePt t="61429" x="3589338" y="3200400"/>
          <p14:tracePt t="61446" x="3627438" y="3178175"/>
          <p14:tracePt t="61463" x="3641725" y="3178175"/>
          <p14:tracePt t="61479" x="3665538" y="3162300"/>
          <p14:tracePt t="61496" x="3673475" y="3162300"/>
          <p14:tracePt t="61529" x="3687763" y="3154363"/>
          <p14:tracePt t="63364" x="3679825" y="3162300"/>
          <p14:tracePt t="63372" x="3673475" y="3170238"/>
          <p14:tracePt t="63384" x="3665538" y="3184525"/>
          <p14:tracePt t="63401" x="3649663" y="3222625"/>
          <p14:tracePt t="63417" x="3619500" y="3268663"/>
          <p14:tracePt t="63434" x="3597275" y="3306763"/>
          <p14:tracePt t="63451" x="3543300" y="3375025"/>
          <p14:tracePt t="63467" x="3527425" y="3398838"/>
          <p14:tracePt t="63484" x="3475038" y="3444875"/>
          <p14:tracePt t="63501" x="3421063" y="3475038"/>
          <p14:tracePt t="63517" x="3375025" y="3505200"/>
          <p14:tracePt t="63534" x="3336925" y="3521075"/>
          <p14:tracePt t="63551" x="3276600" y="3559175"/>
          <p14:tracePt t="63568" x="3222625" y="3581400"/>
          <p14:tracePt t="63584" x="3184525" y="3597275"/>
          <p14:tracePt t="63601" x="3132138" y="3627438"/>
          <p14:tracePt t="63618" x="3094038" y="3627438"/>
          <p14:tracePt t="63634" x="3070225" y="3635375"/>
          <p14:tracePt t="63652" x="3001963" y="3665538"/>
          <p14:tracePt t="63668" x="2987675" y="3673475"/>
          <p14:tracePt t="63684" x="2971800" y="3679825"/>
          <p14:tracePt t="63701" x="2925763" y="3703638"/>
          <p14:tracePt t="63718" x="2887663" y="3717925"/>
          <p14:tracePt t="63735" x="2835275" y="3741738"/>
          <p14:tracePt t="63751" x="2789238" y="3763963"/>
          <p14:tracePt t="63768" x="2765425" y="3771900"/>
          <p14:tracePt t="63785" x="2743200" y="3779838"/>
          <p14:tracePt t="63801" x="2727325" y="3779838"/>
          <p14:tracePt t="63818" x="2720975" y="3787775"/>
          <p14:tracePt t="63835" x="2705100" y="3794125"/>
          <p14:tracePt t="63852" x="2689225" y="3802063"/>
          <p14:tracePt t="63868" x="2682875" y="3802063"/>
          <p14:tracePt t="63885" x="2674938" y="3810000"/>
          <p14:tracePt t="64140" x="2667000" y="3810000"/>
          <p14:tracePt t="65316" x="2659063" y="3825875"/>
          <p14:tracePt t="65324" x="2620963" y="3848100"/>
          <p14:tracePt t="65332" x="2582863" y="3863975"/>
          <p14:tracePt t="65341" x="2536825" y="3878263"/>
          <p14:tracePt t="65356" x="2460625" y="3908425"/>
          <p14:tracePt t="65372" x="2354263" y="3932238"/>
          <p14:tracePt t="65388" x="2263775" y="3962400"/>
          <p14:tracePt t="65405" x="2187575" y="3992563"/>
          <p14:tracePt t="65422" x="2117725" y="4008438"/>
          <p14:tracePt t="65438" x="2065338" y="4016375"/>
          <p14:tracePt t="65455" x="2019300" y="4022725"/>
          <p14:tracePt t="65472" x="1989138" y="4022725"/>
          <p14:tracePt t="65489" x="1981200" y="4030663"/>
          <p14:tracePt t="65505" x="1973263" y="4030663"/>
          <p14:tracePt t="65522" x="1965325" y="4030663"/>
          <p14:tracePt t="65557" x="1958975" y="4030663"/>
          <p14:tracePt t="65596" x="1951038" y="4030663"/>
          <p14:tracePt t="66116" x="1958975" y="4030663"/>
          <p14:tracePt t="66125" x="1965325" y="4030663"/>
          <p14:tracePt t="66140" x="1981200" y="4030663"/>
          <p14:tracePt t="66148" x="1997075" y="4022725"/>
          <p14:tracePt t="66157" x="1997075" y="4016375"/>
          <p14:tracePt t="66174" x="2027238" y="3978275"/>
          <p14:tracePt t="66191" x="2049463" y="3946525"/>
          <p14:tracePt t="66207" x="2079625" y="3894138"/>
          <p14:tracePt t="66224" x="2087563" y="3848100"/>
          <p14:tracePt t="66241" x="2095500" y="3802063"/>
          <p14:tracePt t="66257" x="2103438" y="3779838"/>
          <p14:tracePt t="66316" x="2103438" y="3771900"/>
          <p14:tracePt t="66348" x="2095500" y="3763963"/>
          <p14:tracePt t="66364" x="2095500" y="3756025"/>
          <p14:tracePt t="66372" x="2095500" y="3749675"/>
          <p14:tracePt t="66380" x="2095500" y="3741738"/>
          <p14:tracePt t="66428" x="2095500" y="3733800"/>
          <p14:tracePt t="66444" x="2095500" y="3725863"/>
          <p14:tracePt t="66460" x="2095500" y="3717925"/>
          <p14:tracePt t="66468" x="2095500" y="3711575"/>
          <p14:tracePt t="66484" x="2095500" y="3703638"/>
          <p14:tracePt t="66493" x="2095500" y="3695700"/>
          <p14:tracePt t="66508" x="2095500" y="3687763"/>
          <p14:tracePt t="66524" x="2103438" y="3673475"/>
          <p14:tracePt t="66541" x="2111375" y="3649663"/>
          <p14:tracePt t="66558" x="2117725" y="3635375"/>
          <p14:tracePt t="66575" x="2133600" y="3611563"/>
          <p14:tracePt t="66591" x="2149475" y="3589338"/>
          <p14:tracePt t="66608" x="2163763" y="3559175"/>
          <p14:tracePt t="66625" x="2179638" y="3527425"/>
          <p14:tracePt t="66641" x="2193925" y="3489325"/>
          <p14:tracePt t="66658" x="2232025" y="3444875"/>
          <p14:tracePt t="66675" x="2247900" y="3398838"/>
          <p14:tracePt t="66692" x="2247900" y="3382963"/>
          <p14:tracePt t="66708" x="2270125" y="3330575"/>
          <p14:tracePt t="66725" x="2270125" y="3298825"/>
          <p14:tracePt t="66742" x="2293938" y="3268663"/>
          <p14:tracePt t="66758" x="2301875" y="3254375"/>
          <p14:tracePt t="66775" x="2301875" y="3246438"/>
          <p14:tracePt t="66792" x="2308225" y="3230563"/>
          <p14:tracePt t="66808" x="2324100" y="3208338"/>
          <p14:tracePt t="66825" x="2324100" y="3192463"/>
          <p14:tracePt t="66842" x="2339975" y="3162300"/>
          <p14:tracePt t="66859" x="2354263" y="3094038"/>
          <p14:tracePt t="66876" x="2370138" y="3040063"/>
          <p14:tracePt t="66892" x="2378075" y="3025775"/>
          <p14:tracePt t="66909" x="2378075" y="3001963"/>
          <p14:tracePt t="67084" x="2384425" y="3001963"/>
          <p14:tracePt t="67092" x="2392363" y="3009900"/>
          <p14:tracePt t="67100" x="2400300" y="3017838"/>
          <p14:tracePt t="67116" x="2400300" y="3025775"/>
          <p14:tracePt t="67126" x="2400300" y="3032125"/>
          <p14:tracePt t="67143" x="2408238" y="3032125"/>
          <p14:tracePt t="67159" x="2416175" y="3040063"/>
          <p14:tracePt t="67176" x="2422525" y="3048000"/>
          <p14:tracePt t="67193" x="2430463" y="3063875"/>
          <p14:tracePt t="67209" x="2438400" y="3078163"/>
          <p14:tracePt t="67226" x="2446338" y="3086100"/>
          <p14:tracePt t="67243" x="2454275" y="3094038"/>
          <p14:tracePt t="67300" x="2460625" y="3101975"/>
          <p14:tracePt t="67332" x="2468563" y="3108325"/>
          <p14:tracePt t="67396" x="2476500" y="3108325"/>
          <p14:tracePt t="67420" x="2476500" y="3116263"/>
          <p14:tracePt t="67428" x="2492375" y="3124200"/>
          <p14:tracePt t="67452" x="2498725" y="3132138"/>
          <p14:tracePt t="67492" x="2506663" y="3132138"/>
          <p14:tracePt t="67508" x="2514600" y="3132138"/>
          <p14:tracePt t="67516" x="2522538" y="3140075"/>
          <p14:tracePt t="67527" x="2530475" y="3140075"/>
          <p14:tracePt t="67543" x="2544763" y="3154363"/>
          <p14:tracePt t="67560" x="2560638" y="3162300"/>
          <p14:tracePt t="67577" x="2574925" y="3170238"/>
          <p14:tracePt t="67594" x="2582863" y="3170238"/>
          <p14:tracePt t="67611" x="2590800" y="3178175"/>
          <p14:tracePt t="67628" x="2606675" y="3178175"/>
          <p14:tracePt t="67644" x="2613025" y="3178175"/>
          <p14:tracePt t="67661" x="2628900" y="3178175"/>
          <p14:tracePt t="67677" x="2651125" y="3184525"/>
          <p14:tracePt t="67694" x="2667000" y="3192463"/>
          <p14:tracePt t="67711" x="2682875" y="3192463"/>
          <p14:tracePt t="67727" x="2697163" y="3192463"/>
          <p14:tracePt t="67744" x="2713038" y="3200400"/>
          <p14:tracePt t="67761" x="2727325" y="3200400"/>
          <p14:tracePt t="67777" x="2743200" y="3200400"/>
          <p14:tracePt t="67794" x="2765425" y="3200400"/>
          <p14:tracePt t="67811" x="2797175" y="3208338"/>
          <p14:tracePt t="67828" x="2819400" y="3216275"/>
          <p14:tracePt t="67844" x="2827338" y="3216275"/>
          <p14:tracePt t="67861" x="2835275" y="3216275"/>
          <p14:tracePt t="67878" x="2841625" y="3216275"/>
          <p14:tracePt t="67894" x="2857500" y="3216275"/>
          <p14:tracePt t="67912" x="2873375" y="3222625"/>
          <p14:tracePt t="67928" x="2879725" y="3222625"/>
          <p14:tracePt t="67944" x="2903538" y="3222625"/>
          <p14:tracePt t="67961" x="2917825" y="3230563"/>
          <p14:tracePt t="67978" x="2933700" y="3230563"/>
          <p14:tracePt t="67996" x="2949575" y="3238500"/>
          <p14:tracePt t="68012" x="2963863" y="3238500"/>
          <p14:tracePt t="68028" x="2979738" y="3246438"/>
          <p14:tracePt t="68045" x="2987675" y="3246438"/>
          <p14:tracePt t="68061" x="3001963" y="3254375"/>
          <p14:tracePt t="68078" x="3009900" y="3254375"/>
          <p14:tracePt t="68095" x="3025775" y="3254375"/>
          <p14:tracePt t="68111" x="3040063" y="3260725"/>
          <p14:tracePt t="68128" x="3048000" y="3260725"/>
          <p14:tracePt t="68145" x="3063875" y="3260725"/>
          <p14:tracePt t="68178" x="3070225" y="3260725"/>
          <p14:tracePt t="68196" x="3086100" y="3268663"/>
          <p14:tracePt t="68212" x="3101975" y="3276600"/>
          <p14:tracePt t="68484" x="3101975" y="3284538"/>
          <p14:tracePt t="68492" x="3086100" y="3292475"/>
          <p14:tracePt t="68500" x="3070225" y="3292475"/>
          <p14:tracePt t="68512" x="3055938" y="3298825"/>
          <p14:tracePt t="68529" x="3025775" y="3306763"/>
          <p14:tracePt t="68546" x="3017838" y="3306763"/>
          <p14:tracePt t="68628" x="3009900" y="3306763"/>
          <p14:tracePt t="68636" x="2994025" y="3306763"/>
          <p14:tracePt t="68646" x="2987675" y="3306763"/>
          <p14:tracePt t="68663" x="2971800" y="3306763"/>
          <p14:tracePt t="68679" x="2955925" y="3306763"/>
          <p14:tracePt t="68696" x="2949575" y="3306763"/>
          <p14:tracePt t="68713" x="2941638" y="3306763"/>
          <p14:tracePt t="68729" x="2925763" y="3306763"/>
          <p14:tracePt t="68732" x="2917825" y="3306763"/>
          <p14:tracePt t="68749" x="2911475" y="3306763"/>
          <p14:tracePt t="68765" x="2895600" y="3306763"/>
          <p14:tracePt t="68780" x="2887663" y="3306763"/>
          <p14:tracePt t="68860" x="2879725" y="3306763"/>
          <p14:tracePt t="68876" x="2873375" y="3306763"/>
          <p14:tracePt t="68892" x="2865438" y="3306763"/>
          <p14:tracePt t="68924" x="2857500" y="3298825"/>
          <p14:tracePt t="68940" x="2849563" y="3298825"/>
          <p14:tracePt t="68948" x="2841625" y="3298825"/>
          <p14:tracePt t="68956" x="2841625" y="3292475"/>
          <p14:tracePt t="68972" x="2835275" y="3292475"/>
          <p14:tracePt t="68981" x="2827338" y="3292475"/>
          <p14:tracePt t="70501" x="2827338" y="3298825"/>
          <p14:tracePt t="70548" x="2827338" y="3306763"/>
          <p14:tracePt t="70556" x="2835275" y="3314700"/>
          <p14:tracePt t="70567" x="2841625" y="3322638"/>
          <p14:tracePt t="70584" x="2849563" y="3336925"/>
          <p14:tracePt t="70601" x="2849563" y="3344863"/>
          <p14:tracePt t="70634" x="2849563" y="3352800"/>
          <p14:tracePt t="70756" x="2857500" y="3360738"/>
          <p14:tracePt t="70772" x="2857500" y="3368675"/>
          <p14:tracePt t="70788" x="2865438" y="3368675"/>
          <p14:tracePt t="70796" x="2873375" y="3368675"/>
          <p14:tracePt t="70812" x="2879725" y="3368675"/>
          <p14:tracePt t="70868" x="2887663" y="3368675"/>
          <p14:tracePt t="70956" x="2895600" y="3368675"/>
          <p14:tracePt t="70964" x="2903538" y="3368675"/>
          <p14:tracePt t="70972" x="2911475" y="3368675"/>
          <p14:tracePt t="70985" x="2917825" y="3368675"/>
          <p14:tracePt t="71003" x="2933700" y="3368675"/>
          <p14:tracePt t="71035" x="2941638" y="3368675"/>
          <p14:tracePt t="71252" x="2949575" y="3368675"/>
          <p14:tracePt t="71276" x="2933700" y="3360738"/>
          <p14:tracePt t="71284" x="2903538" y="3360738"/>
          <p14:tracePt t="71292" x="2873375" y="3352800"/>
          <p14:tracePt t="71302" x="2849563" y="3352800"/>
          <p14:tracePt t="71319" x="2811463" y="3352800"/>
          <p14:tracePt t="71452" x="2803525" y="3352800"/>
          <p14:tracePt t="71788" x="2797175" y="3344863"/>
          <p14:tracePt t="71828" x="2789238" y="3336925"/>
          <p14:tracePt t="71844" x="2781300" y="3330575"/>
          <p14:tracePt t="71860" x="2773363" y="3330575"/>
          <p14:tracePt t="71916" x="2765425" y="3330575"/>
          <p14:tracePt t="71940" x="2759075" y="3322638"/>
          <p14:tracePt t="74828" x="2765425" y="3344863"/>
          <p14:tracePt t="74836" x="2781300" y="3368675"/>
          <p14:tracePt t="74861" x="2811463" y="3390900"/>
          <p14:tracePt t="74868" x="2819400" y="3398838"/>
          <p14:tracePt t="74877" x="2841625" y="3429000"/>
          <p14:tracePt t="74894" x="2879725" y="3475038"/>
          <p14:tracePt t="74911" x="2917825" y="3535363"/>
          <p14:tracePt t="74927" x="2949575" y="3581400"/>
          <p14:tracePt t="74944" x="2963863" y="3603625"/>
          <p14:tracePt t="74962" x="2979738" y="3611563"/>
          <p14:tracePt t="74977" x="2987675" y="3627438"/>
          <p14:tracePt t="74994" x="3001963" y="3641725"/>
          <p14:tracePt t="75012" x="3009900" y="3657600"/>
          <p14:tracePt t="75028" x="3009900" y="3665538"/>
          <p14:tracePt t="75044" x="3017838" y="3673475"/>
          <p14:tracePt t="75084" x="3025775" y="3679825"/>
          <p14:tracePt t="75116" x="3032125" y="3679825"/>
          <p14:tracePt t="75181" x="3032125" y="3695700"/>
          <p14:tracePt t="75204" x="3040063" y="3695700"/>
          <p14:tracePt t="75220" x="3048000" y="3695700"/>
          <p14:tracePt t="75292" x="3055938" y="3703638"/>
          <p14:tracePt t="75444" x="3063875" y="3711575"/>
          <p14:tracePt t="75460" x="3063875" y="3717925"/>
          <p14:tracePt t="75476" x="3070225" y="3717925"/>
          <p14:tracePt t="75492" x="3078163" y="3725863"/>
          <p14:tracePt t="75500" x="3086100" y="3725863"/>
          <p14:tracePt t="75512" x="3086100" y="3733800"/>
          <p14:tracePt t="75531" x="3094038" y="3741738"/>
          <p14:tracePt t="75545" x="3101975" y="3749675"/>
          <p14:tracePt t="75562" x="3108325" y="3756025"/>
          <p14:tracePt t="75588" x="3116263" y="3763963"/>
          <p14:tracePt t="75676" x="3124200" y="3771900"/>
          <p14:tracePt t="76372" x="3140075" y="3779838"/>
          <p14:tracePt t="76388" x="3146425" y="3779838"/>
          <p14:tracePt t="76396" x="3154363" y="3787775"/>
          <p14:tracePt t="76404" x="3170238" y="3794125"/>
          <p14:tracePt t="76420" x="3184525" y="3794125"/>
          <p14:tracePt t="76436" x="3192463" y="3802063"/>
          <p14:tracePt t="76448" x="3200400" y="3802063"/>
          <p14:tracePt t="76468" x="3216275" y="3810000"/>
          <p14:tracePt t="76492" x="3222625" y="3817938"/>
          <p14:tracePt t="76508" x="3230563" y="3817938"/>
          <p14:tracePt t="76532" x="3238500" y="3825875"/>
          <p14:tracePt t="76556" x="3246438" y="3832225"/>
          <p14:tracePt t="76580" x="3254375" y="3832225"/>
          <p14:tracePt t="76596" x="3254375" y="3840163"/>
          <p14:tracePt t="76604" x="3260725" y="3840163"/>
          <p14:tracePt t="76615" x="3260725" y="3848100"/>
          <p14:tracePt t="76631" x="3284538" y="3863975"/>
          <p14:tracePt t="76648" x="3298825" y="3878263"/>
          <p14:tracePt t="76665" x="3306763" y="3886200"/>
          <p14:tracePt t="76698" x="3314700" y="3902075"/>
          <p14:tracePt t="76715" x="3344863" y="3924300"/>
          <p14:tracePt t="76732" x="3360738" y="3946525"/>
          <p14:tracePt t="76748" x="3375025" y="3962400"/>
          <p14:tracePt t="76765" x="3382963" y="3970338"/>
          <p14:tracePt t="76782" x="3390900" y="3984625"/>
          <p14:tracePt t="76798" x="3406775" y="3992563"/>
          <p14:tracePt t="76815" x="3413125" y="4000500"/>
          <p14:tracePt t="76884" x="3413125" y="4008438"/>
          <p14:tracePt t="77180" x="3413125" y="4000500"/>
          <p14:tracePt t="77188" x="3413125" y="3992563"/>
          <p14:tracePt t="77199" x="3413125" y="3978275"/>
          <p14:tracePt t="77216" x="3413125" y="3954463"/>
          <p14:tracePt t="77233" x="3413125" y="3924300"/>
          <p14:tracePt t="77249" x="3413125" y="3894138"/>
          <p14:tracePt t="77252" x="3413125" y="3886200"/>
          <p14:tracePt t="77266" x="3413125" y="3863975"/>
          <p14:tracePt t="77283" x="3413125" y="3832225"/>
          <p14:tracePt t="77300" x="3413125" y="3802063"/>
          <p14:tracePt t="77316" x="3413125" y="3763963"/>
          <p14:tracePt t="77333" x="3413125" y="3749675"/>
          <p14:tracePt t="77350" x="3413125" y="3711575"/>
          <p14:tracePt t="77366" x="3413125" y="3687763"/>
          <p14:tracePt t="77383" x="3413125" y="3665538"/>
          <p14:tracePt t="77401" x="3413125" y="3657600"/>
          <p14:tracePt t="77416" x="3413125" y="3641725"/>
          <p14:tracePt t="77433" x="3413125" y="3619500"/>
          <p14:tracePt t="77450" x="3413125" y="3603625"/>
          <p14:tracePt t="77467" x="3421063" y="3581400"/>
          <p14:tracePt t="77484" x="3421063" y="3559175"/>
          <p14:tracePt t="77500" x="3421063" y="3543300"/>
          <p14:tracePt t="77517" x="3421063" y="3527425"/>
          <p14:tracePt t="77556" x="3421063" y="3521075"/>
          <p14:tracePt t="77580" x="3421063" y="3513138"/>
          <p14:tracePt t="77588" x="3421063" y="3505200"/>
          <p14:tracePt t="77612" x="3421063" y="3497263"/>
          <p14:tracePt t="77956" x="3421063" y="3513138"/>
          <p14:tracePt t="77964" x="3429000" y="3527425"/>
          <p14:tracePt t="77972" x="3436938" y="3535363"/>
          <p14:tracePt t="77988" x="3444875" y="3551238"/>
          <p14:tracePt t="78004" x="3444875" y="3581400"/>
          <p14:tracePt t="78018" x="3459163" y="3597275"/>
          <p14:tracePt t="78035" x="3467100" y="3627438"/>
          <p14:tracePt t="78052" x="3475038" y="3649663"/>
          <p14:tracePt t="78068" x="3489325" y="3673475"/>
          <p14:tracePt t="78085" x="3513138" y="3711575"/>
          <p14:tracePt t="78101" x="3535363" y="3741738"/>
          <p14:tracePt t="78118" x="3559175" y="3779838"/>
          <p14:tracePt t="78135" x="3581400" y="3802063"/>
          <p14:tracePt t="78152" x="3597275" y="3832225"/>
          <p14:tracePt t="78168" x="3603625" y="3848100"/>
          <p14:tracePt t="78185" x="3619500" y="3863975"/>
          <p14:tracePt t="78202" x="3627438" y="3870325"/>
          <p14:tracePt t="78218" x="3641725" y="3886200"/>
          <p14:tracePt t="78235" x="3657600" y="3908425"/>
          <p14:tracePt t="78252" x="3665538" y="3916363"/>
          <p14:tracePt t="78268" x="3687763" y="3940175"/>
          <p14:tracePt t="78286" x="3695700" y="3946525"/>
          <p14:tracePt t="78372" x="3703638" y="3954463"/>
          <p14:tracePt t="78388" x="3711575" y="3954463"/>
          <p14:tracePt t="78396" x="3717925" y="3962400"/>
          <p14:tracePt t="78572" x="3733800" y="3970338"/>
          <p14:tracePt t="78580" x="3733800" y="3978275"/>
          <p14:tracePt t="78588" x="3749675" y="3984625"/>
          <p14:tracePt t="78603" x="3749675" y="3992563"/>
          <p14:tracePt t="78620" x="3771900" y="4022725"/>
          <p14:tracePt t="78636" x="3787775" y="4030663"/>
          <p14:tracePt t="78653" x="3802063" y="4046538"/>
          <p14:tracePt t="78669" x="3810000" y="4054475"/>
          <p14:tracePt t="78686" x="3817938" y="4060825"/>
          <p14:tracePt t="78703" x="3832225" y="4068763"/>
          <p14:tracePt t="78719" x="3832225" y="4076700"/>
          <p14:tracePt t="78736" x="3848100" y="4084638"/>
          <p14:tracePt t="78753" x="3863975" y="4092575"/>
          <p14:tracePt t="78756" x="3870325" y="4092575"/>
          <p14:tracePt t="78772" x="3886200" y="4114800"/>
          <p14:tracePt t="78786" x="3894138" y="4114800"/>
          <p14:tracePt t="78804" x="3932238" y="4144963"/>
          <p14:tracePt t="78820" x="3946525" y="4160838"/>
          <p14:tracePt t="78836" x="3962400" y="4168775"/>
          <p14:tracePt t="78853" x="3984625" y="4183063"/>
          <p14:tracePt t="78870" x="4008438" y="4206875"/>
          <p14:tracePt t="78887" x="4038600" y="4221163"/>
          <p14:tracePt t="78903" x="4068763" y="4244975"/>
          <p14:tracePt t="78920" x="4092575" y="4251325"/>
          <p14:tracePt t="78937" x="4106863" y="4267200"/>
          <p14:tracePt t="78953" x="4114800" y="4275138"/>
          <p14:tracePt t="78971" x="4130675" y="4283075"/>
          <p14:tracePt t="78987" x="4144963" y="4289425"/>
          <p14:tracePt t="79005" x="4152900" y="4297363"/>
          <p14:tracePt t="79021" x="4168775" y="4297363"/>
          <p14:tracePt t="79037" x="4183063" y="4313238"/>
          <p14:tracePt t="79054" x="4191000" y="4313238"/>
          <p14:tracePt t="79071" x="4198938" y="4321175"/>
          <p14:tracePt t="79087" x="4206875" y="4327525"/>
          <p14:tracePt t="79104" x="4221163" y="4335463"/>
          <p14:tracePt t="79121" x="4229100" y="4335463"/>
          <p14:tracePt t="79172" x="4237038" y="4335463"/>
          <p14:tracePt t="79180" x="4244975" y="4343400"/>
          <p14:tracePt t="79189" x="4251325" y="4343400"/>
          <p14:tracePt t="79204" x="4275138" y="4351338"/>
          <p14:tracePt t="79221" x="4335463" y="4381500"/>
          <p14:tracePt t="79237" x="4411663" y="4411663"/>
          <p14:tracePt t="79255" x="4525963" y="4441825"/>
          <p14:tracePt t="79271" x="4625975" y="4465638"/>
          <p14:tracePt t="79287" x="4702175" y="4479925"/>
          <p14:tracePt t="79305" x="4784725" y="4487863"/>
          <p14:tracePt t="79321" x="4868863" y="4495800"/>
          <p14:tracePt t="79338" x="4884738" y="4503738"/>
          <p14:tracePt t="79354" x="4960938" y="4511675"/>
          <p14:tracePt t="79372" x="5127625" y="4533900"/>
          <p14:tracePt t="79388" x="5241925" y="4549775"/>
          <p14:tracePt t="79404" x="5356225" y="4572000"/>
          <p14:tracePt t="79421" x="5478463" y="4594225"/>
          <p14:tracePt t="79438" x="5622925" y="4618038"/>
          <p14:tracePt t="79455" x="5730875" y="4632325"/>
          <p14:tracePt t="79471" x="5837238" y="4648200"/>
          <p14:tracePt t="79488" x="5913438" y="4656138"/>
          <p14:tracePt t="79505" x="5997575" y="4670425"/>
          <p14:tracePt t="79521" x="6103938" y="4678363"/>
          <p14:tracePt t="79538" x="6194425" y="4702175"/>
          <p14:tracePt t="79555" x="6362700" y="4724400"/>
          <p14:tracePt t="79572" x="6461125" y="4740275"/>
          <p14:tracePt t="79590" x="6523038" y="4746625"/>
          <p14:tracePt t="79605" x="6583363" y="4762500"/>
          <p14:tracePt t="79622" x="6607175" y="4762500"/>
          <p14:tracePt t="79638" x="6621463" y="4762500"/>
          <p14:tracePt t="80852" x="6629400" y="4762500"/>
          <p14:tracePt t="81468" x="6629400" y="4754563"/>
          <p14:tracePt t="81476" x="6629400" y="4740275"/>
          <p14:tracePt t="81484" x="6629400" y="4732338"/>
          <p14:tracePt t="81493" x="6629400" y="4724400"/>
          <p14:tracePt t="81509" x="6621463" y="4708525"/>
          <p14:tracePt t="81526" x="6621463" y="4702175"/>
          <p14:tracePt t="81543" x="6621463" y="4694238"/>
          <p14:tracePt t="81559" x="6613525" y="4648200"/>
          <p14:tracePt t="81577" x="6613525" y="4610100"/>
          <p14:tracePt t="81593" x="6607175" y="4587875"/>
          <p14:tracePt t="81610" x="6607175" y="4579938"/>
          <p14:tracePt t="81626" x="6607175" y="4564063"/>
          <p14:tracePt t="81643" x="6607175" y="4541838"/>
          <p14:tracePt t="81660" x="6607175" y="4511675"/>
          <p14:tracePt t="81676" x="6607175" y="4487863"/>
          <p14:tracePt t="81693" x="6607175" y="4465638"/>
          <p14:tracePt t="81710" x="6599238" y="4449763"/>
          <p14:tracePt t="81727" x="6591300" y="4449763"/>
          <p14:tracePt t="81743" x="6591300" y="4441825"/>
          <p14:tracePt t="81760" x="6583363" y="4441825"/>
          <p14:tracePt t="81778" x="6583363" y="4435475"/>
          <p14:tracePt t="81793" x="6569075" y="4427538"/>
          <p14:tracePt t="81810" x="6537325" y="4411663"/>
          <p14:tracePt t="81827" x="6477000" y="4389438"/>
          <p14:tracePt t="81844" x="6384925" y="4365625"/>
          <p14:tracePt t="81861" x="6340475" y="4351338"/>
          <p14:tracePt t="81877" x="6302375" y="4335463"/>
          <p14:tracePt t="81894" x="6294438" y="4335463"/>
          <p14:tracePt t="81948" x="6286500" y="4335463"/>
          <p14:tracePt t="82028" x="6278563" y="4335463"/>
          <p14:tracePt t="82036" x="6270625" y="4335463"/>
          <p14:tracePt t="82044" x="6256338" y="4335463"/>
          <p14:tracePt t="82061" x="6202363" y="4335463"/>
          <p14:tracePt t="82077" x="6149975" y="4335463"/>
          <p14:tracePt t="82094" x="6096000" y="4335463"/>
          <p14:tracePt t="82111" x="6027738" y="4327525"/>
          <p14:tracePt t="82127" x="6003925" y="4321175"/>
          <p14:tracePt t="82144" x="5997575" y="4321175"/>
          <p14:tracePt t="82612" x="5997575" y="4313238"/>
          <p14:tracePt t="82620" x="5997575" y="4305300"/>
          <p14:tracePt t="82652" x="5997575" y="4297363"/>
          <p14:tracePt t="84908" x="5997575" y="4321175"/>
          <p14:tracePt t="84916" x="5997575" y="4359275"/>
          <p14:tracePt t="84924" x="5997575" y="4373563"/>
          <p14:tracePt t="84934" x="6011863" y="4397375"/>
          <p14:tracePt t="84951" x="6019800" y="4419600"/>
          <p14:tracePt t="85060" x="6019800" y="4403725"/>
          <p14:tracePt t="85068" x="6019800" y="4397375"/>
          <p14:tracePt t="85076" x="6011863" y="4389438"/>
          <p14:tracePt t="85092" x="6011863" y="4381500"/>
          <p14:tracePt t="85188" x="6003925" y="4381500"/>
          <p14:tracePt t="85196" x="6003925" y="4373563"/>
          <p14:tracePt t="85204" x="5989638" y="4365625"/>
          <p14:tracePt t="85218" x="5981700" y="4351338"/>
          <p14:tracePt t="85235" x="5951538" y="4327525"/>
          <p14:tracePt t="85252" x="5927725" y="4297363"/>
          <p14:tracePt t="85268" x="5905500" y="4275138"/>
          <p14:tracePt t="85285" x="5883275" y="4244975"/>
          <p14:tracePt t="85302" x="5867400" y="4229100"/>
          <p14:tracePt t="85318" x="5859463" y="4221163"/>
          <p14:tracePt t="85335" x="5851525" y="4213225"/>
          <p14:tracePt t="85372" x="5845175" y="4213225"/>
          <p14:tracePt t="85396" x="5837238" y="4213225"/>
          <p14:tracePt t="85404" x="5829300" y="4213225"/>
          <p14:tracePt t="85421" x="5821363" y="4213225"/>
          <p14:tracePt t="85524" x="5813425" y="4213225"/>
          <p14:tracePt t="85628" x="5791200" y="4191000"/>
          <p14:tracePt t="85636" x="5737225" y="4183063"/>
          <p14:tracePt t="85644" x="5684838" y="4168775"/>
          <p14:tracePt t="85652" x="5630863" y="4152900"/>
          <p14:tracePt t="85669" x="5532438" y="4114800"/>
          <p14:tracePt t="85686" x="5486400" y="4098925"/>
          <p14:tracePt t="85703" x="5470525" y="4098925"/>
          <p14:tracePt t="85740" x="5464175" y="4098925"/>
          <p14:tracePt t="85860" x="5448300" y="4092575"/>
          <p14:tracePt t="85868" x="5440363" y="4084638"/>
          <p14:tracePt t="85884" x="5418138" y="4076700"/>
          <p14:tracePt t="85892" x="5402263" y="4076700"/>
          <p14:tracePt t="85903" x="5372100" y="4068763"/>
          <p14:tracePt t="85920" x="5341938" y="4060825"/>
          <p14:tracePt t="86212" x="5402263" y="4060825"/>
          <p14:tracePt t="86221" x="5478463" y="4060825"/>
          <p14:tracePt t="86228" x="5584825" y="4060825"/>
          <p14:tracePt t="86237" x="5768975" y="4060825"/>
          <p14:tracePt t="86254" x="6126163" y="4060825"/>
          <p14:tracePt t="86271" x="6340475" y="4060825"/>
          <p14:tracePt t="86287" x="6492875" y="4060825"/>
          <p14:tracePt t="86304" x="6575425" y="4060825"/>
          <p14:tracePt t="86321" x="6621463" y="4076700"/>
          <p14:tracePt t="86337" x="6697663" y="4092575"/>
          <p14:tracePt t="86354" x="6781800" y="4122738"/>
          <p14:tracePt t="86371" x="6850063" y="4160838"/>
          <p14:tracePt t="86388" x="6972300" y="4229100"/>
          <p14:tracePt t="86404" x="7056438" y="4275138"/>
          <p14:tracePt t="86421" x="7162800" y="4321175"/>
          <p14:tracePt t="86438" x="7269163" y="4365625"/>
          <p14:tracePt t="86454" x="7345363" y="4403725"/>
          <p14:tracePt t="86471" x="7421563" y="4435475"/>
          <p14:tracePt t="86488" x="7459663" y="4457700"/>
          <p14:tracePt t="86504" x="7489825" y="4473575"/>
          <p14:tracePt t="86521" x="7497763" y="4487863"/>
          <p14:tracePt t="86538" x="7521575" y="4503738"/>
          <p14:tracePt t="86554" x="7551738" y="4525963"/>
          <p14:tracePt t="86572" x="7620000" y="4579938"/>
          <p14:tracePt t="86588" x="7704138" y="4618038"/>
          <p14:tracePt t="86605" x="7848600" y="4686300"/>
          <p14:tracePt t="86621" x="8023225" y="4762500"/>
          <p14:tracePt t="86638" x="8161338" y="4816475"/>
          <p14:tracePt t="86655" x="8267700" y="4838700"/>
          <p14:tracePt t="86671" x="8313738" y="4860925"/>
          <p14:tracePt t="86688" x="8328025" y="4868863"/>
          <p14:tracePt t="86724" x="8335963" y="4868863"/>
          <p14:tracePt t="86964" x="8343900" y="4868863"/>
          <p14:tracePt t="86972" x="8351838" y="4854575"/>
          <p14:tracePt t="86980" x="8351838" y="4838700"/>
          <p14:tracePt t="86989" x="8351838" y="4830763"/>
          <p14:tracePt t="87006" x="8351838" y="4800600"/>
          <p14:tracePt t="87022" x="8351838" y="4784725"/>
          <p14:tracePt t="87039" x="8359775" y="4784725"/>
          <p14:tracePt t="87056" x="8359775" y="4770438"/>
          <p14:tracePt t="87072" x="8359775" y="4746625"/>
          <p14:tracePt t="87089" x="8359775" y="4708525"/>
          <p14:tracePt t="87106" x="8359775" y="4686300"/>
          <p14:tracePt t="87122" x="8359775" y="4670425"/>
          <p14:tracePt t="87139" x="8359775" y="4664075"/>
          <p14:tracePt t="87156" x="8359775" y="4656138"/>
          <p14:tracePt t="87173" x="8359775" y="4648200"/>
          <p14:tracePt t="87189" x="8359775" y="4640263"/>
          <p14:tracePt t="87206" x="8351838" y="4625975"/>
          <p14:tracePt t="87223" x="8335963" y="4594225"/>
          <p14:tracePt t="87239" x="8321675" y="4572000"/>
          <p14:tracePt t="87256" x="8313738" y="4556125"/>
          <p14:tracePt t="87273" x="8305800" y="4549775"/>
          <p14:tracePt t="87290" x="8297863" y="4541838"/>
          <p14:tracePt t="87324" x="8297863" y="4533900"/>
          <p14:tracePt t="87372" x="8297863" y="4525963"/>
          <p14:tracePt t="87916" x="8297863" y="4518025"/>
          <p14:tracePt t="87924" x="8289925" y="4511675"/>
          <p14:tracePt t="87932" x="8283575" y="4503738"/>
          <p14:tracePt t="87941" x="8283575" y="4479925"/>
          <p14:tracePt t="87958" x="8267700" y="4465638"/>
          <p14:tracePt t="87974" x="8259763" y="4449763"/>
          <p14:tracePt t="87991" x="8245475" y="4427538"/>
          <p14:tracePt t="88008" x="8229600" y="4397375"/>
          <p14:tracePt t="88026" x="8207375" y="4351338"/>
          <p14:tracePt t="88041" x="8183563" y="4327525"/>
          <p14:tracePt t="88058" x="8145463" y="4267200"/>
          <p14:tracePt t="88075" x="8131175" y="4229100"/>
          <p14:tracePt t="88092" x="8099425" y="4175125"/>
          <p14:tracePt t="88108" x="8069263" y="4137025"/>
          <p14:tracePt t="88125" x="8047038" y="4098925"/>
          <p14:tracePt t="88142" x="8039100" y="4084638"/>
          <p14:tracePt t="88158" x="8016875" y="4046538"/>
          <p14:tracePt t="88175" x="7985125" y="3992563"/>
          <p14:tracePt t="88192" x="7947025" y="3954463"/>
          <p14:tracePt t="88208" x="7924800" y="3916363"/>
          <p14:tracePt t="88225" x="7902575" y="3894138"/>
          <p14:tracePt t="88242" x="7894638" y="3886200"/>
          <p14:tracePt t="88258" x="7878763" y="3870325"/>
          <p14:tracePt t="88276" x="7848600" y="3848100"/>
          <p14:tracePt t="88292" x="7832725" y="3832225"/>
          <p14:tracePt t="88309" x="7810500" y="3817938"/>
          <p14:tracePt t="88325" x="7788275" y="3810000"/>
          <p14:tracePt t="88342" x="7764463" y="3794125"/>
          <p14:tracePt t="88359" x="7750175" y="3787775"/>
          <p14:tracePt t="88375" x="7742238" y="3787775"/>
          <p14:tracePt t="88428" x="7734300" y="3787775"/>
          <p14:tracePt t="88892" x="7726363" y="3787775"/>
          <p14:tracePt t="88900" x="7718425" y="3787775"/>
          <p14:tracePt t="88924" x="7712075" y="3779838"/>
          <p14:tracePt t="89012" x="7696200" y="3779838"/>
          <p14:tracePt t="89028" x="7680325" y="3787775"/>
          <p14:tracePt t="89036" x="7666038" y="3810000"/>
          <p14:tracePt t="89045" x="7658100" y="3817938"/>
          <p14:tracePt t="89062" x="7642225" y="3848100"/>
          <p14:tracePt t="89077" x="7620000" y="3886200"/>
          <p14:tracePt t="89094" x="7612063" y="3924300"/>
          <p14:tracePt t="89110" x="7612063" y="3954463"/>
          <p14:tracePt t="89127" x="7612063" y="3970338"/>
          <p14:tracePt t="89161" x="7620000" y="3978275"/>
          <p14:tracePt t="89177" x="7620000" y="3984625"/>
          <p14:tracePt t="89284" x="7627938" y="3984625"/>
          <p14:tracePt t="89292" x="7627938" y="3978275"/>
          <p14:tracePt t="89300" x="7627938" y="3970338"/>
          <p14:tracePt t="89311" x="7627938" y="3962400"/>
          <p14:tracePt t="89328" x="7627938" y="3940175"/>
          <p14:tracePt t="89344" x="7627938" y="3924300"/>
          <p14:tracePt t="89361" x="7627938" y="3916363"/>
          <p14:tracePt t="89378" x="7627938" y="3908425"/>
          <p14:tracePt t="89428" x="7627938" y="3902075"/>
          <p14:tracePt t="89532" x="7620000" y="3902075"/>
          <p14:tracePt t="89556" x="7612063" y="3902075"/>
          <p14:tracePt t="89660" x="7604125" y="3902075"/>
          <p14:tracePt t="89676" x="7597775" y="3902075"/>
          <p14:tracePt t="89684" x="7589838" y="3902075"/>
          <p14:tracePt t="89695" x="7566025" y="3894138"/>
          <p14:tracePt t="89712" x="7559675" y="3894138"/>
          <p14:tracePt t="89729" x="7551738" y="3894138"/>
          <p14:tracePt t="89745" x="7543800" y="3886200"/>
          <p14:tracePt t="89762" x="7521575" y="3878263"/>
          <p14:tracePt t="89779" x="7483475" y="3863975"/>
          <p14:tracePt t="89796" x="7475538" y="3863975"/>
          <p14:tracePt t="89812" x="7459663" y="3856038"/>
          <p14:tracePt t="89829" x="7451725" y="3856038"/>
          <p14:tracePt t="89884" x="7445375" y="3856038"/>
          <p14:tracePt t="89892" x="7437438" y="3856038"/>
          <p14:tracePt t="89907" x="7429500" y="3856038"/>
          <p14:tracePt t="89916" x="7421563" y="3856038"/>
          <p14:tracePt t="89929" x="7413625" y="3856038"/>
          <p14:tracePt t="89946" x="7399338" y="3856038"/>
          <p14:tracePt t="89962" x="7399338" y="3863975"/>
          <p14:tracePt t="90044" x="7391400" y="3856038"/>
          <p14:tracePt t="90052" x="7383463" y="3856038"/>
          <p14:tracePt t="90060" x="7375525" y="3848100"/>
          <p14:tracePt t="90068" x="7361238" y="3832225"/>
          <p14:tracePt t="90079" x="7361238" y="3825875"/>
          <p14:tracePt t="90096" x="7345363" y="3787775"/>
          <p14:tracePt t="90113" x="7337425" y="3763963"/>
          <p14:tracePt t="90129" x="7337425" y="3741738"/>
          <p14:tracePt t="90146" x="7337425" y="3733800"/>
          <p14:tracePt t="90163" x="7337425" y="3725863"/>
          <p14:tracePt t="90332" x="7337425" y="3749675"/>
          <p14:tracePt t="90340" x="7337425" y="3779838"/>
          <p14:tracePt t="90348" x="7337425" y="3825875"/>
          <p14:tracePt t="90364" x="7337425" y="3848100"/>
          <p14:tracePt t="90380" x="7345363" y="3856038"/>
          <p14:tracePt t="90516" x="7345363" y="3848100"/>
          <p14:tracePt t="90524" x="7345363" y="3832225"/>
          <p14:tracePt t="90532" x="7353300" y="3810000"/>
          <p14:tracePt t="90548" x="7353300" y="3787775"/>
          <p14:tracePt t="90564" x="7361238" y="3749675"/>
          <p14:tracePt t="90581" x="7361238" y="3733800"/>
          <p14:tracePt t="90597" x="7361238" y="3725863"/>
          <p14:tracePt t="90724" x="7361238" y="3733800"/>
          <p14:tracePt t="90732" x="7353300" y="3756025"/>
          <p14:tracePt t="90740" x="7353300" y="3794125"/>
          <p14:tracePt t="90749" x="7353300" y="3825875"/>
          <p14:tracePt t="90764" x="7353300" y="3894138"/>
          <p14:tracePt t="90782" x="7353300" y="3924300"/>
          <p14:tracePt t="90798" x="7353300" y="3932238"/>
          <p14:tracePt t="90876" x="7353300" y="3940175"/>
          <p14:tracePt t="90924" x="7369175" y="3940175"/>
          <p14:tracePt t="90933" x="7383463" y="3924300"/>
          <p14:tracePt t="90940" x="7391400" y="3924300"/>
          <p14:tracePt t="90948" x="7391400" y="3908425"/>
          <p14:tracePt t="90965" x="7407275" y="3886200"/>
          <p14:tracePt t="90982" x="7421563" y="3870325"/>
          <p14:tracePt t="91000" x="7429500" y="3848100"/>
          <p14:tracePt t="91032" x="7429500" y="3840163"/>
          <p14:tracePt t="91048" x="7429500" y="3832225"/>
          <p14:tracePt t="91116" x="7429500" y="3825875"/>
          <p14:tracePt t="91140" x="7429500" y="3817938"/>
          <p14:tracePt t="91212" x="7429500" y="3810000"/>
          <p14:tracePt t="91228" x="7429500" y="3802063"/>
          <p14:tracePt t="92044" x="7429500" y="3810000"/>
          <p14:tracePt t="92052" x="7429500" y="3840163"/>
          <p14:tracePt t="92060" x="7437438" y="3870325"/>
          <p14:tracePt t="92069" x="7445375" y="3916363"/>
          <p14:tracePt t="92084" x="7451725" y="3946525"/>
          <p14:tracePt t="92101" x="7451725" y="3954463"/>
          <p14:tracePt t="92117" x="7451725" y="3978275"/>
          <p14:tracePt t="92134" x="7451725" y="3984625"/>
          <p14:tracePt t="92151" x="7459663" y="3992563"/>
          <p14:tracePt t="92168" x="7459663" y="4000500"/>
          <p14:tracePt t="92396" x="7459663" y="3992563"/>
          <p14:tracePt t="92412" x="7459663" y="3978275"/>
          <p14:tracePt t="92428" x="7451725" y="3962400"/>
          <p14:tracePt t="92444" x="7451725" y="3946525"/>
          <p14:tracePt t="92468" x="7445375" y="3940175"/>
          <p14:tracePt t="92980" x="7445375" y="3954463"/>
          <p14:tracePt t="92988" x="7445375" y="3962400"/>
          <p14:tracePt t="92996" x="7445375" y="3970338"/>
          <p14:tracePt t="93005" x="7445375" y="3978275"/>
          <p14:tracePt t="93021" x="7445375" y="3992563"/>
          <p14:tracePt t="93036" x="7445375" y="4000500"/>
          <p14:tracePt t="93053" x="7445375" y="4016375"/>
          <p14:tracePt t="93086" x="7445375" y="4022725"/>
          <p14:tracePt t="93103" x="7445375" y="4030663"/>
          <p14:tracePt t="93124" x="7445375" y="4038600"/>
          <p14:tracePt t="93204" x="7445375" y="4046538"/>
          <p14:tracePt t="94820" x="7445375" y="4038600"/>
          <p14:tracePt t="94828" x="7445375" y="4030663"/>
          <p14:tracePt t="94841" x="7445375" y="4022725"/>
          <p14:tracePt t="94857" x="7445375" y="4016375"/>
          <p14:tracePt t="94876" x="7445375" y="4008438"/>
          <p14:tracePt t="94916" x="7445375" y="4000500"/>
          <p14:tracePt t="94932" x="7445375" y="3992563"/>
          <p14:tracePt t="94956" x="7445375" y="3984625"/>
          <p14:tracePt t="94988" x="7445375" y="3978275"/>
          <p14:tracePt t="94996" x="7445375" y="3970338"/>
          <p14:tracePt t="95008" x="7445375" y="3962400"/>
          <p14:tracePt t="95024" x="7437438" y="3916363"/>
          <p14:tracePt t="95041" x="7407275" y="3840163"/>
          <p14:tracePt t="95058" x="7369175" y="3787775"/>
          <p14:tracePt t="95074" x="7345363" y="3749675"/>
          <p14:tracePt t="95092" x="7331075" y="3725863"/>
          <p14:tracePt t="95108" x="7323138" y="3711575"/>
          <p14:tracePt t="95492" x="7323138" y="3703638"/>
          <p14:tracePt t="95556" x="7331075" y="3703638"/>
          <p14:tracePt t="95644" x="7337425" y="3703638"/>
          <p14:tracePt t="95748" x="7337425" y="3711575"/>
          <p14:tracePt t="96692" x="7331075" y="3711575"/>
          <p14:tracePt t="96700" x="7315200" y="3687763"/>
          <p14:tracePt t="96712" x="7299325" y="3687763"/>
          <p14:tracePt t="96728" x="7239000" y="3657600"/>
          <p14:tracePt t="96745" x="7185025" y="3649663"/>
          <p14:tracePt t="96762" x="7124700" y="3635375"/>
          <p14:tracePt t="96764" x="7086600" y="3627438"/>
          <p14:tracePt t="96779" x="7064375" y="3619500"/>
          <p14:tracePt t="96795" x="7032625" y="3619500"/>
          <p14:tracePt t="96812" x="7026275" y="3619500"/>
          <p14:tracePt t="96828" x="7002463" y="3619500"/>
          <p14:tracePt t="96845" x="6988175" y="3627438"/>
          <p14:tracePt t="96862" x="6980238" y="3627438"/>
          <p14:tracePt t="97308" x="7002463" y="3619500"/>
          <p14:tracePt t="97316" x="7048500" y="3597275"/>
          <p14:tracePt t="97324" x="7056438" y="3597275"/>
          <p14:tracePt t="97332" x="7086600" y="3589338"/>
          <p14:tracePt t="97346" x="7162800" y="3573463"/>
          <p14:tracePt t="97363" x="7399338" y="3513138"/>
          <p14:tracePt t="97380" x="7810500" y="3444875"/>
          <p14:tracePt t="97396" x="8047038" y="3398838"/>
          <p14:tracePt t="97413" x="8237538" y="3352800"/>
          <p14:tracePt t="97431" x="8382000" y="3298825"/>
          <p14:tracePt t="97447" x="8488363" y="3268663"/>
          <p14:tracePt t="97463" x="8572500" y="3260725"/>
          <p14:tracePt t="97480" x="8610600" y="3260725"/>
          <p14:tracePt t="97497" x="8648700" y="3260725"/>
          <p14:tracePt t="97513" x="8686800" y="3268663"/>
          <p14:tracePt t="97531" x="8724900" y="3284538"/>
          <p14:tracePt t="97547" x="8809038" y="3330575"/>
          <p14:tracePt t="97564" x="8861425" y="3368675"/>
          <p14:tracePt t="97581" x="8961438" y="3429000"/>
          <p14:tracePt t="97597" x="9013825" y="3475038"/>
          <p14:tracePt t="97614" x="9067800" y="3535363"/>
          <p14:tracePt t="97631" x="9113838" y="3597275"/>
          <p14:tracePt t="97647" x="9151938" y="3641725"/>
          <p14:tracePt t="97664" x="9182100" y="3673475"/>
          <p14:tracePt t="97682" x="9212263" y="3733800"/>
          <p14:tracePt t="97697" x="9266238" y="3825875"/>
          <p14:tracePt t="97716" x="9334500" y="3992563"/>
          <p14:tracePt t="97731" x="9372600" y="4068763"/>
          <p14:tracePt t="97748" x="9440863" y="4244975"/>
          <p14:tracePt t="97764" x="9486900" y="4359275"/>
          <p14:tracePt t="97781" x="9517063" y="4473575"/>
          <p14:tracePt t="97797" x="9532938" y="4549775"/>
          <p14:tracePt t="97814" x="9547225" y="4602163"/>
          <p14:tracePt t="97831" x="9555163" y="4632325"/>
          <p14:tracePt t="97848" x="9555163" y="4640263"/>
          <p14:tracePt t="97948" x="9540875" y="4640263"/>
          <p14:tracePt t="97956" x="9517063" y="4632325"/>
          <p14:tracePt t="97964" x="9478963" y="4602163"/>
          <p14:tracePt t="97981" x="9394825" y="4533900"/>
          <p14:tracePt t="98000" x="9280525" y="4435475"/>
          <p14:tracePt t="98015" x="9144000" y="4343400"/>
          <p14:tracePt t="98031" x="9029700" y="4275138"/>
          <p14:tracePt t="98048" x="8961438" y="4221163"/>
          <p14:tracePt t="98065" x="8861425" y="4183063"/>
          <p14:tracePt t="98081" x="8740775" y="4160838"/>
          <p14:tracePt t="98098" x="8656638" y="4152900"/>
          <p14:tracePt t="98115" x="8588375" y="4144963"/>
          <p14:tracePt t="98132" x="8534400" y="4144963"/>
          <p14:tracePt t="98148" x="8480425" y="4144963"/>
          <p14:tracePt t="98165" x="8450263" y="4160838"/>
          <p14:tracePt t="98182" x="8420100" y="4160838"/>
          <p14:tracePt t="98198" x="8397875" y="4183063"/>
          <p14:tracePt t="98215" x="8382000" y="4183063"/>
          <p14:tracePt t="98232" x="8359775" y="4191000"/>
          <p14:tracePt t="98249" x="8335963" y="4198938"/>
          <p14:tracePt t="98265" x="8289925" y="4213225"/>
          <p14:tracePt t="98267" x="8259763" y="4237038"/>
          <p14:tracePt t="98282" x="8251825" y="4237038"/>
          <p14:tracePt t="98299" x="8207375" y="4259263"/>
          <p14:tracePt t="98316" x="8137525" y="4297363"/>
          <p14:tracePt t="98332" x="8077200" y="4335463"/>
          <p14:tracePt t="98349" x="8031163" y="4359275"/>
          <p14:tracePt t="98365" x="7993063" y="4397375"/>
          <p14:tracePt t="98382" x="7970838" y="4411663"/>
          <p14:tracePt t="98399" x="7947025" y="4435475"/>
          <p14:tracePt t="98416" x="7924800" y="4457700"/>
          <p14:tracePt t="98432" x="7894638" y="4495800"/>
          <p14:tracePt t="98449" x="7886700" y="4518025"/>
          <p14:tracePt t="98466" x="7870825" y="4533900"/>
          <p14:tracePt t="98482" x="7848600" y="4564063"/>
          <p14:tracePt t="98500" x="7832725" y="4602163"/>
          <p14:tracePt t="98516" x="7818438" y="4632325"/>
          <p14:tracePt t="98532" x="7810500" y="4656138"/>
          <p14:tracePt t="98549" x="7810500" y="4678363"/>
          <p14:tracePt t="98566" x="7810500" y="4708525"/>
          <p14:tracePt t="98583" x="7810500" y="4740275"/>
          <p14:tracePt t="98599" x="7810500" y="4770438"/>
          <p14:tracePt t="98617" x="7810500" y="4792663"/>
          <p14:tracePt t="98633" x="7810500" y="4822825"/>
          <p14:tracePt t="98649" x="7832725" y="4868863"/>
          <p14:tracePt t="98668" x="7864475" y="4922838"/>
          <p14:tracePt t="98683" x="7894638" y="4960938"/>
          <p14:tracePt t="98700" x="7894638" y="4975225"/>
          <p14:tracePt t="98716" x="7962900" y="5021263"/>
          <p14:tracePt t="98733" x="8008938" y="5051425"/>
          <p14:tracePt t="98750" x="8069263" y="5105400"/>
          <p14:tracePt t="98766" x="8123238" y="5135563"/>
          <p14:tracePt t="98783" x="8213725" y="5173663"/>
          <p14:tracePt t="98800" x="8283575" y="5203825"/>
          <p14:tracePt t="98816" x="8359775" y="5219700"/>
          <p14:tracePt t="98833" x="8435975" y="5241925"/>
          <p14:tracePt t="98850" x="8518525" y="5265738"/>
          <p14:tracePt t="98867" x="8580438" y="5280025"/>
          <p14:tracePt t="98884" x="8686800" y="5311775"/>
          <p14:tracePt t="98902" x="8747125" y="5326063"/>
          <p14:tracePt t="98917" x="8809038" y="5349875"/>
          <p14:tracePt t="98933" x="8885238" y="5372100"/>
          <p14:tracePt t="98951" x="8923338" y="5387975"/>
          <p14:tracePt t="98967" x="8937625" y="5394325"/>
          <p14:tracePt t="98984" x="8953500" y="5394325"/>
          <p14:tracePt t="99004" x="8983663" y="5418138"/>
          <p14:tracePt t="99017" x="8999538" y="5426075"/>
          <p14:tracePt t="99034" x="9021763" y="5440363"/>
          <p14:tracePt t="99051" x="9051925" y="5464175"/>
          <p14:tracePt t="99068" x="9075738" y="5486400"/>
          <p14:tracePt t="99084" x="9097963" y="5494338"/>
          <p14:tracePt t="99101" x="9121775" y="5508625"/>
          <p14:tracePt t="99117" x="9128125" y="5516563"/>
          <p14:tracePt t="99134" x="9128125" y="5524500"/>
          <p14:tracePt t="99151" x="9136063" y="5524500"/>
          <p14:tracePt t="99167" x="9144000" y="5546725"/>
          <p14:tracePt t="99184" x="9151938" y="5570538"/>
          <p14:tracePt t="99201" x="9166225" y="5600700"/>
          <p14:tracePt t="99217" x="9182100" y="5638800"/>
          <p14:tracePt t="99234" x="9197975" y="5668963"/>
          <p14:tracePt t="99252" x="9204325" y="5707063"/>
          <p14:tracePt t="99269" x="9212263" y="5722938"/>
          <p14:tracePt t="99301" x="9212263" y="5730875"/>
          <p14:tracePt t="99356" x="9212263" y="5737225"/>
          <p14:tracePt t="99388" x="9212263" y="5745163"/>
          <p14:tracePt t="99412" x="9212263" y="5753100"/>
          <p14:tracePt t="99428" x="9212263" y="5761038"/>
          <p14:tracePt t="99444" x="9212263" y="5768975"/>
          <p14:tracePt t="99453" x="9204325" y="5768975"/>
          <p14:tracePt t="99460" x="9204325" y="5775325"/>
          <p14:tracePt t="99469" x="9204325" y="5783263"/>
          <p14:tracePt t="99485" x="9190038" y="5807075"/>
          <p14:tracePt t="99501" x="9182100" y="5813425"/>
          <p14:tracePt t="99518" x="9174163" y="5829300"/>
          <p14:tracePt t="99860" x="9166225" y="5829300"/>
          <p14:tracePt t="99892" x="9151938" y="5821363"/>
          <p14:tracePt t="99908" x="9144000" y="5813425"/>
          <p14:tracePt t="99916" x="9136063" y="5807075"/>
          <p14:tracePt t="99924" x="9121775" y="5807075"/>
          <p14:tracePt t="99936" x="9113838" y="5799138"/>
          <p14:tracePt t="99952" x="9097963" y="5791200"/>
          <p14:tracePt t="99969" x="9075738" y="5791200"/>
          <p14:tracePt t="99986" x="9067800" y="5783263"/>
          <p14:tracePt t="100004" x="9051925" y="5775325"/>
          <p14:tracePt t="100020" x="9037638" y="5761038"/>
          <p14:tracePt t="100053" x="9021763" y="5753100"/>
          <p14:tracePt t="100069" x="9007475" y="5745163"/>
          <p14:tracePt t="100086" x="8975725" y="5745163"/>
          <p14:tracePt t="100103" x="8945563" y="5737225"/>
          <p14:tracePt t="100120" x="8923338" y="5730875"/>
          <p14:tracePt t="100136" x="8893175" y="5730875"/>
          <p14:tracePt t="100153" x="8869363" y="5730875"/>
          <p14:tracePt t="100170" x="8847138" y="5730875"/>
          <p14:tracePt t="100186" x="8831263" y="5722938"/>
          <p14:tracePt t="100460" x="8823325" y="5722938"/>
          <p14:tracePt t="100612" x="8823325" y="5715000"/>
          <p14:tracePt t="101324" x="8823325" y="5699125"/>
          <p14:tracePt t="101332" x="8809038" y="5684838"/>
          <p14:tracePt t="101341" x="8801100" y="5661025"/>
          <p14:tracePt t="101356" x="8785225" y="5646738"/>
          <p14:tracePt t="101389" x="8778875" y="5638800"/>
          <p14:tracePt t="101804" x="8770938" y="5630863"/>
          <p14:tracePt t="101876" x="8763000" y="5622925"/>
          <p14:tracePt t="101900" x="8755063" y="5622925"/>
          <p14:tracePt t="101909" x="8747125" y="5608638"/>
          <p14:tracePt t="101924" x="8740775" y="5600700"/>
          <p14:tracePt t="101940" x="8740775" y="5592763"/>
          <p14:tracePt t="101948" x="8732838" y="5592763"/>
          <p14:tracePt t="101957" x="8732838" y="5584825"/>
          <p14:tracePt t="101974" x="8724900" y="5578475"/>
          <p14:tracePt t="101991" x="8716963" y="5578475"/>
          <p14:tracePt t="102036" x="8716963" y="5570538"/>
          <p14:tracePt t="102052" x="8709025" y="5570538"/>
          <p14:tracePt t="102068" x="8702675" y="5554663"/>
          <p14:tracePt t="102084" x="8694738" y="5540375"/>
          <p14:tracePt t="105516" x="8678863" y="5532438"/>
          <p14:tracePt t="105524" x="8670925" y="5516563"/>
          <p14:tracePt t="105532" x="8626475" y="5502275"/>
          <p14:tracePt t="105550" x="8556625" y="5478463"/>
          <p14:tracePt t="105566" x="8512175" y="5448300"/>
          <p14:tracePt t="105582" x="8466138" y="5426075"/>
          <p14:tracePt t="105599" x="8435975" y="5410200"/>
          <p14:tracePt t="105616" x="8397875" y="5387975"/>
          <p14:tracePt t="105632" x="8335963" y="5356225"/>
          <p14:tracePt t="105649" x="8267700" y="5303838"/>
          <p14:tracePt t="105666" x="8153400" y="5227638"/>
          <p14:tracePt t="105683" x="8023225" y="5135563"/>
          <p14:tracePt t="105699" x="7878763" y="5059363"/>
          <p14:tracePt t="105716" x="7712075" y="4983163"/>
          <p14:tracePt t="105733" x="7604125" y="4930775"/>
          <p14:tracePt t="105749" x="7535863" y="4892675"/>
          <p14:tracePt t="105767" x="7483475" y="4860925"/>
          <p14:tracePt t="105783" x="7459663" y="4846638"/>
          <p14:tracePt t="105802" x="7429500" y="4830763"/>
          <p14:tracePt t="105816" x="7391400" y="4792663"/>
          <p14:tracePt t="105833" x="7323138" y="4724400"/>
          <p14:tracePt t="105849" x="7178675" y="4610100"/>
          <p14:tracePt t="105866" x="7026275" y="4503738"/>
          <p14:tracePt t="105883" x="6797675" y="4327525"/>
          <p14:tracePt t="105899" x="6659563" y="4229100"/>
          <p14:tracePt t="105916" x="6515100" y="4114800"/>
          <p14:tracePt t="105933" x="6408738" y="4016375"/>
          <p14:tracePt t="105950" x="6294438" y="3908425"/>
          <p14:tracePt t="105966" x="6188075" y="3817938"/>
          <p14:tracePt t="105983" x="6049963" y="3733800"/>
          <p14:tracePt t="106000" x="5935663" y="3679825"/>
          <p14:tracePt t="106016" x="5821363" y="3627438"/>
          <p14:tracePt t="106033" x="5730875" y="3581400"/>
          <p14:tracePt t="106050" x="5630863" y="3535363"/>
          <p14:tracePt t="106067" x="5524500" y="3482975"/>
          <p14:tracePt t="106084" x="5356225" y="3421063"/>
          <p14:tracePt t="106110" x="5197475" y="3382963"/>
          <p14:tracePt t="106117" x="5151438" y="3375025"/>
          <p14:tracePt t="106133" x="5075238" y="3368675"/>
          <p14:tracePt t="106150" x="5051425" y="3368675"/>
          <p14:tracePt t="106167" x="5037138" y="3368675"/>
          <p14:tracePt t="106184" x="5029200" y="3368675"/>
          <p14:tracePt t="106220" x="5021263" y="3368675"/>
          <p14:tracePt t="106244" x="5013325" y="3368675"/>
          <p14:tracePt t="106291" x="4999038" y="3368675"/>
          <p14:tracePt t="106301" x="4991100" y="3368675"/>
          <p14:tracePt t="106308" x="4991100" y="3382963"/>
          <p14:tracePt t="106317" x="4983163" y="3406775"/>
          <p14:tracePt t="106334" x="4983163" y="3459163"/>
          <p14:tracePt t="106351" x="4975225" y="3505200"/>
          <p14:tracePt t="106367" x="4975225" y="3551238"/>
          <p14:tracePt t="106384" x="4983163" y="3619500"/>
          <p14:tracePt t="106401" x="4991100" y="3649663"/>
          <p14:tracePt t="106417" x="5013325" y="3687763"/>
          <p14:tracePt t="106434" x="5029200" y="3695700"/>
          <p14:tracePt t="106451" x="5059363" y="3741738"/>
          <p14:tracePt t="106468" x="5083175" y="3756025"/>
          <p14:tracePt t="106484" x="5089525" y="3763963"/>
          <p14:tracePt t="106501" x="5089525" y="3771900"/>
          <p14:tracePt t="106518" x="5097463" y="3779838"/>
          <p14:tracePt t="106551" x="5105400" y="3787775"/>
          <p14:tracePt t="106568" x="5113338" y="3787775"/>
          <p14:tracePt t="106585" x="5121275" y="3794125"/>
          <p14:tracePt t="106601" x="5127625" y="3794125"/>
          <p14:tracePt t="106618" x="5151438" y="3810000"/>
          <p14:tracePt t="106635" x="5173663" y="3825875"/>
          <p14:tracePt t="106652" x="5189538" y="3840163"/>
          <p14:tracePt t="106668" x="5203825" y="3848100"/>
          <p14:tracePt t="106685" x="5211763" y="3856038"/>
          <p14:tracePt t="106702" x="5219700" y="3863975"/>
          <p14:tracePt t="106718" x="5227638" y="3870325"/>
          <p14:tracePt t="106735" x="5235575" y="3878263"/>
          <p14:tracePt t="107380" x="5241925" y="3878263"/>
          <p14:tracePt t="107388" x="5273675" y="3856038"/>
          <p14:tracePt t="107396" x="5326063" y="3817938"/>
          <p14:tracePt t="107405" x="5372100" y="3787775"/>
          <p14:tracePt t="107420" x="5478463" y="3717925"/>
          <p14:tracePt t="107437" x="5554663" y="3665538"/>
          <p14:tracePt t="107453" x="5592763" y="3635375"/>
          <p14:tracePt t="107470" x="5616575" y="3611563"/>
          <p14:tracePt t="107487" x="5622925" y="3603625"/>
          <p14:tracePt t="107503" x="5638800" y="3589338"/>
          <p14:tracePt t="107537" x="5646738" y="3589338"/>
          <p14:tracePt t="107756" x="5646738" y="3581400"/>
          <p14:tracePt t="107780" x="5646738" y="3573463"/>
          <p14:tracePt t="107916" x="5638800" y="3573463"/>
          <p14:tracePt t="107924" x="5630863" y="3565525"/>
          <p14:tracePt t="107932" x="5622925" y="3565525"/>
          <p14:tracePt t="107941" x="5600700" y="3559175"/>
          <p14:tracePt t="107956" x="5546725" y="3543300"/>
          <p14:tracePt t="107971" x="5524500" y="3535363"/>
          <p14:tracePt t="107988" x="5394325" y="3505200"/>
          <p14:tracePt t="108005" x="5280025" y="3489325"/>
          <p14:tracePt t="108021" x="5159375" y="3467100"/>
          <p14:tracePt t="108038" x="5051425" y="3467100"/>
          <p14:tracePt t="108055" x="4937125" y="3451225"/>
          <p14:tracePt t="108071" x="4860925" y="3451225"/>
          <p14:tracePt t="108088" x="4808538" y="3451225"/>
          <p14:tracePt t="108122" x="4754563" y="3451225"/>
          <p14:tracePt t="108138" x="4670425" y="3451225"/>
          <p14:tracePt t="108156" x="4625975" y="3451225"/>
          <p14:tracePt t="108172" x="4625975" y="3444875"/>
          <p14:tracePt t="108412" x="4648200" y="3444875"/>
          <p14:tracePt t="108420" x="4732338" y="3451225"/>
          <p14:tracePt t="108428" x="4846638" y="3467100"/>
          <p14:tracePt t="108441" x="4892675" y="3467100"/>
          <p14:tracePt t="108456" x="5067300" y="3482975"/>
          <p14:tracePt t="108472" x="5257800" y="3482975"/>
          <p14:tracePt t="108489" x="5402263" y="3482975"/>
          <p14:tracePt t="108506" x="5464175" y="3482975"/>
          <p14:tracePt t="108522" x="5478463" y="3482975"/>
          <p14:tracePt t="108539" x="5486400" y="3482975"/>
          <p14:tracePt t="108964" x="5486400" y="3497263"/>
          <p14:tracePt t="108972" x="5486400" y="3513138"/>
          <p14:tracePt t="108980" x="5494338" y="3527425"/>
          <p14:tracePt t="108991" x="5502275" y="3535363"/>
          <p14:tracePt t="109007" x="5508625" y="3565525"/>
          <p14:tracePt t="109024" x="5516563" y="3589338"/>
          <p14:tracePt t="109041" x="5516563" y="3597275"/>
          <p14:tracePt t="109057" x="5516563" y="3611563"/>
          <p14:tracePt t="109074" x="5532438" y="3619500"/>
          <p14:tracePt t="109091" x="5532438" y="3627438"/>
          <p14:tracePt t="109107" x="5532438" y="3641725"/>
          <p14:tracePt t="109156" x="5540375" y="3641725"/>
          <p14:tracePt t="109188" x="5540375" y="3649663"/>
          <p14:tracePt t="109532" x="5540375" y="3657600"/>
          <p14:tracePt t="109572" x="5540375" y="3665538"/>
          <p14:tracePt t="110052" x="5540375" y="3673475"/>
          <p14:tracePt t="110076" x="5546725" y="3673475"/>
          <p14:tracePt t="110516" x="5546725" y="3679825"/>
          <p14:tracePt t="110524" x="5570538" y="3679825"/>
          <p14:tracePt t="110532" x="5578475" y="3679825"/>
          <p14:tracePt t="110544" x="5608638" y="3679825"/>
          <p14:tracePt t="110561" x="5654675" y="3679825"/>
          <p14:tracePt t="110577" x="5707063" y="3679825"/>
          <p14:tracePt t="110594" x="5783263" y="3679825"/>
          <p14:tracePt t="110611" x="6042025" y="3679825"/>
          <p14:tracePt t="110629" x="6194425" y="3679825"/>
          <p14:tracePt t="110644" x="6469063" y="3695700"/>
          <p14:tracePt t="110661" x="6705600" y="3695700"/>
          <p14:tracePt t="110677" x="6896100" y="3703638"/>
          <p14:tracePt t="110694" x="7026275" y="3703638"/>
          <p14:tracePt t="110711" x="7078663" y="3703638"/>
          <p14:tracePt t="110728" x="7108825" y="3703638"/>
          <p14:tracePt t="111116" x="7116763" y="3703638"/>
          <p14:tracePt t="111124" x="7132638" y="3703638"/>
          <p14:tracePt t="111132" x="7146925" y="3703638"/>
          <p14:tracePt t="111145" x="7162800" y="3711575"/>
          <p14:tracePt t="111162" x="7192963" y="3717925"/>
          <p14:tracePt t="111179" x="7239000" y="3717925"/>
          <p14:tracePt t="111196" x="7269163" y="3725863"/>
          <p14:tracePt t="111212" x="7277100" y="3725863"/>
          <p14:tracePt t="111284" x="7285038" y="3733800"/>
          <p14:tracePt t="111444" x="7277100" y="3733800"/>
          <p14:tracePt t="111452" x="7269163" y="3733800"/>
          <p14:tracePt t="111463" x="7254875" y="3733800"/>
          <p14:tracePt t="111481" x="7231063" y="3733800"/>
          <p14:tracePt t="111496" x="7208838" y="3733800"/>
          <p14:tracePt t="111513" x="7192963" y="3733800"/>
          <p14:tracePt t="111529" x="7178675" y="3733800"/>
          <p14:tracePt t="111563" x="7170738" y="3733800"/>
          <p14:tracePt t="111580" x="7162800" y="3733800"/>
          <p14:tracePt t="111828" x="7154863" y="3733800"/>
          <p14:tracePt t="111844" x="7146925" y="3725863"/>
          <p14:tracePt t="111860" x="7132638" y="3725863"/>
          <p14:tracePt t="111868" x="7116763" y="3725863"/>
          <p14:tracePt t="111881" x="7102475" y="3725863"/>
          <p14:tracePt t="111897" x="7064375" y="3725863"/>
          <p14:tracePt t="111914" x="7002463" y="3725863"/>
          <p14:tracePt t="111931" x="6880225" y="3725863"/>
          <p14:tracePt t="111948" x="6797675" y="3733800"/>
          <p14:tracePt t="111964" x="6721475" y="3749675"/>
          <p14:tracePt t="111981" x="6659563" y="3771900"/>
          <p14:tracePt t="111999" x="6613525" y="3779838"/>
          <p14:tracePt t="112014" x="6569075" y="3802063"/>
          <p14:tracePt t="112031" x="6553200" y="3802063"/>
          <p14:tracePt t="112048" x="6530975" y="3802063"/>
          <p14:tracePt t="112064" x="6523038" y="3802063"/>
          <p14:tracePt t="112081" x="6515100" y="3802063"/>
          <p14:tracePt t="112097" x="6507163" y="3810000"/>
          <p14:tracePt t="112131" x="6492875" y="3810000"/>
          <p14:tracePt t="112204" x="6484938" y="3810000"/>
          <p14:tracePt t="112556" x="6477000" y="3810000"/>
          <p14:tracePt t="112564" x="6469063" y="3810000"/>
          <p14:tracePt t="112572" x="6461125" y="3810000"/>
          <p14:tracePt t="112582" x="6446838" y="3810000"/>
          <p14:tracePt t="112599" x="6416675" y="3810000"/>
          <p14:tracePt t="112616" x="6378575" y="3810000"/>
          <p14:tracePt t="112632" x="6354763" y="3810000"/>
          <p14:tracePt t="112649" x="6340475" y="3810000"/>
          <p14:tracePt t="112665" x="6316663" y="3810000"/>
          <p14:tracePt t="112682" x="6302375" y="3810000"/>
          <p14:tracePt t="112699" x="6294438" y="3810000"/>
          <p14:tracePt t="112716" x="6286500" y="3817938"/>
          <p14:tracePt t="112732" x="6278563" y="3825875"/>
          <p14:tracePt t="112749" x="6270625" y="3825875"/>
          <p14:tracePt t="112783" x="6264275" y="3825875"/>
          <p14:tracePt t="112799" x="6256338" y="3832225"/>
          <p14:tracePt t="112816" x="6248400" y="3832225"/>
          <p14:tracePt t="112833" x="6240463" y="3840163"/>
          <p14:tracePt t="113436" x="6248400" y="3840163"/>
          <p14:tracePt t="113444" x="6270625" y="3840163"/>
          <p14:tracePt t="113460" x="6308725" y="3848100"/>
          <p14:tracePt t="113469" x="6362700" y="3856038"/>
          <p14:tracePt t="113484" x="6477000" y="3863975"/>
          <p14:tracePt t="113501" x="6599238" y="3870325"/>
          <p14:tracePt t="113517" x="6613525" y="3870325"/>
          <p14:tracePt t="113534" x="6675438" y="3878263"/>
          <p14:tracePt t="113551" x="6705600" y="3878263"/>
          <p14:tracePt t="113568" x="6743700" y="3878263"/>
          <p14:tracePt t="113584" x="6765925" y="3878263"/>
          <p14:tracePt t="113601" x="6789738" y="3878263"/>
          <p14:tracePt t="113884" x="6804025" y="3878263"/>
          <p14:tracePt t="113892" x="6811963" y="3878263"/>
          <p14:tracePt t="113902" x="6827838" y="3878263"/>
          <p14:tracePt t="113918" x="6880225" y="3886200"/>
          <p14:tracePt t="113935" x="6934200" y="3894138"/>
          <p14:tracePt t="113952" x="6980238" y="3908425"/>
          <p14:tracePt t="113968" x="7026275" y="3908425"/>
          <p14:tracePt t="113985" x="7064375" y="3908425"/>
          <p14:tracePt t="114004" x="7086600" y="3908425"/>
          <p14:tracePt t="114019" x="7094538" y="3908425"/>
          <p14:tracePt t="114036" x="7116763" y="3916363"/>
          <p14:tracePt t="114069" x="7124700" y="3916363"/>
          <p14:tracePt t="114996" x="7132638" y="3924300"/>
          <p14:tracePt t="115004" x="7140575" y="3932238"/>
          <p14:tracePt t="115012" x="7154863" y="3932238"/>
          <p14:tracePt t="115021" x="7178675" y="3932238"/>
          <p14:tracePt t="115038" x="7223125" y="3940175"/>
          <p14:tracePt t="115054" x="7277100" y="3940175"/>
          <p14:tracePt t="115071" x="7345363" y="3954463"/>
          <p14:tracePt t="115088" x="7413625" y="3970338"/>
          <p14:tracePt t="115104" x="7483475" y="3984625"/>
          <p14:tracePt t="115121" x="7581900" y="4000500"/>
          <p14:tracePt t="115138" x="7666038" y="4000500"/>
          <p14:tracePt t="115154" x="7734300" y="4016375"/>
          <p14:tracePt t="115172" x="7818438" y="4030663"/>
          <p14:tracePt t="115188" x="7902575" y="4054475"/>
          <p14:tracePt t="115205" x="7962900" y="4076700"/>
          <p14:tracePt t="115221" x="8061325" y="4106863"/>
          <p14:tracePt t="115238" x="8175625" y="4152900"/>
          <p14:tracePt t="115255" x="8267700" y="4191000"/>
          <p14:tracePt t="115271" x="8366125" y="4221163"/>
          <p14:tracePt t="115288" x="8420100" y="4237038"/>
          <p14:tracePt t="115305" x="8474075" y="4251325"/>
          <p14:tracePt t="115322" x="8488363" y="4259263"/>
          <p14:tracePt t="115338" x="8496300" y="4267200"/>
          <p14:tracePt t="115355" x="8512175" y="4275138"/>
          <p14:tracePt t="115372" x="8518525" y="4283075"/>
          <p14:tracePt t="115388" x="8534400" y="4289425"/>
          <p14:tracePt t="115405" x="8550275" y="4305300"/>
          <p14:tracePt t="115422" x="8564563" y="4313238"/>
          <p14:tracePt t="115438" x="8572500" y="4321175"/>
          <p14:tracePt t="115455" x="8588375" y="4327525"/>
          <p14:tracePt t="115472" x="8602663" y="4343400"/>
          <p14:tracePt t="115489" x="8610600" y="4343400"/>
          <p14:tracePt t="115505" x="8618538" y="4351338"/>
          <p14:tracePt t="115522" x="8626475" y="4359275"/>
          <p14:tracePt t="115539" x="8640763" y="4359275"/>
          <p14:tracePt t="115876" x="8648700" y="4359275"/>
          <p14:tracePt t="115884" x="8664575" y="4359275"/>
          <p14:tracePt t="115892" x="8686800" y="4359275"/>
          <p14:tracePt t="115906" x="8709025" y="4359275"/>
          <p14:tracePt t="115923" x="8755063" y="4359275"/>
          <p14:tracePt t="115940" x="8770938" y="4359275"/>
          <p14:tracePt t="115956" x="8801100" y="4359275"/>
          <p14:tracePt t="115973" x="8823325" y="4359275"/>
          <p14:tracePt t="115990" x="8831263" y="4359275"/>
          <p14:tracePt t="116308" x="8847138" y="4359275"/>
          <p14:tracePt t="116316" x="8877300" y="4365625"/>
          <p14:tracePt t="116324" x="8915400" y="4373563"/>
          <p14:tracePt t="116341" x="9007475" y="4381500"/>
          <p14:tracePt t="116357" x="9075738" y="4397375"/>
          <p14:tracePt t="116374" x="9113838" y="4397375"/>
          <p14:tracePt t="116391" x="9151938" y="4397375"/>
          <p14:tracePt t="116408" x="9166225" y="4403725"/>
          <p14:tracePt t="116424" x="9174163" y="4403725"/>
          <p14:tracePt t="117372" x="9174163" y="4411663"/>
          <p14:tracePt t="117556" x="9174163" y="4419600"/>
          <p14:tracePt t="117596" x="9159875" y="4419600"/>
          <p14:tracePt t="117612" x="9144000" y="4435475"/>
          <p14:tracePt t="117620" x="9090025" y="4465638"/>
          <p14:tracePt t="117629" x="9007475" y="4503738"/>
          <p14:tracePt t="117644" x="8785225" y="4602163"/>
          <p14:tracePt t="117661" x="8588375" y="4694238"/>
          <p14:tracePt t="117677" x="8512175" y="4716463"/>
          <p14:tracePt t="117694" x="8305800" y="4778375"/>
          <p14:tracePt t="117711" x="8115300" y="4830763"/>
          <p14:tracePt t="117727" x="7924800" y="4876800"/>
          <p14:tracePt t="117744" x="7726363" y="4937125"/>
          <p14:tracePt t="117761" x="7535863" y="4999038"/>
          <p14:tracePt t="117763" x="7527925" y="5006975"/>
          <p14:tracePt t="117779" x="7269163" y="5089525"/>
          <p14:tracePt t="117796" x="6988175" y="5151438"/>
          <p14:tracePt t="117811" x="6613525" y="5211763"/>
          <p14:tracePt t="117828" x="6226175" y="5241925"/>
          <p14:tracePt t="117844" x="5905500" y="5257800"/>
          <p14:tracePt t="117861" x="5715000" y="5273675"/>
          <p14:tracePt t="117878" x="5540375" y="5273675"/>
          <p14:tracePt t="117894" x="5372100" y="5273675"/>
          <p14:tracePt t="117911" x="5219700" y="5280025"/>
          <p14:tracePt t="117928" x="5113338" y="5280025"/>
          <p14:tracePt t="117945" x="4960938" y="5249863"/>
          <p14:tracePt t="117961" x="4816475" y="5235575"/>
          <p14:tracePt t="117978" x="4686300" y="5211763"/>
          <p14:tracePt t="117996" x="4541838" y="5181600"/>
          <p14:tracePt t="118012" x="4435475" y="5143500"/>
          <p14:tracePt t="118028" x="4327525" y="5121275"/>
          <p14:tracePt t="118045" x="4198938" y="5097463"/>
          <p14:tracePt t="118063" x="4076700" y="5067300"/>
          <p14:tracePt t="118078" x="3924300" y="5051425"/>
          <p14:tracePt t="118095" x="3733800" y="5029200"/>
          <p14:tracePt t="118112" x="3581400" y="5013325"/>
          <p14:tracePt t="118128" x="3467100" y="4999038"/>
          <p14:tracePt t="118145" x="3413125" y="4991100"/>
          <p14:tracePt t="118162" x="3390900" y="4991100"/>
          <p14:tracePt t="118178" x="3382963" y="4991100"/>
          <p14:tracePt t="118195" x="3375025" y="4983163"/>
          <p14:tracePt t="118212" x="3368675" y="4983163"/>
          <p14:tracePt t="118540" x="3390900" y="4983163"/>
          <p14:tracePt t="118548" x="3406775" y="4991100"/>
          <p14:tracePt t="118556" x="3451225" y="4999038"/>
          <p14:tracePt t="118564" x="3527425" y="5006975"/>
          <p14:tracePt t="118580" x="3886200" y="5051425"/>
          <p14:tracePt t="118596" x="4365625" y="5113338"/>
          <p14:tracePt t="118613" x="4975225" y="5159375"/>
          <p14:tracePt t="118631" x="5592763" y="5235575"/>
          <p14:tracePt t="118646" x="6065838" y="5273675"/>
          <p14:tracePt t="118663" x="6446838" y="5295900"/>
          <p14:tracePt t="118680" x="6721475" y="5349875"/>
          <p14:tracePt t="118696" x="6942138" y="5372100"/>
          <p14:tracePt t="118713" x="7231063" y="5418138"/>
          <p14:tracePt t="118730" x="7527925" y="5418138"/>
          <p14:tracePt t="118746" x="7750175" y="5418138"/>
          <p14:tracePt t="118763" x="8008938" y="5418138"/>
          <p14:tracePt t="118766" x="8137525" y="5418138"/>
          <p14:tracePt t="118780" x="8335963" y="5418138"/>
          <p14:tracePt t="118796" x="8550275" y="5418138"/>
          <p14:tracePt t="118813" x="8678863" y="5418138"/>
          <p14:tracePt t="118830" x="8823325" y="5394325"/>
          <p14:tracePt t="118847" x="8969375" y="5380038"/>
          <p14:tracePt t="118863" x="9059863" y="5372100"/>
          <p14:tracePt t="118880" x="9151938" y="5356225"/>
          <p14:tracePt t="118897" x="9242425" y="5356225"/>
          <p14:tracePt t="118914" x="9356725" y="5356225"/>
          <p14:tracePt t="118931" x="9471025" y="5341938"/>
          <p14:tracePt t="118947" x="9578975" y="5334000"/>
          <p14:tracePt t="118981" x="9585325" y="5334000"/>
          <p14:tracePt t="119100" x="9563100" y="5311775"/>
          <p14:tracePt t="119108" x="9509125" y="5280025"/>
          <p14:tracePt t="119116" x="9402763" y="5249863"/>
          <p14:tracePt t="119131" x="9280525" y="5219700"/>
          <p14:tracePt t="119148" x="8313738" y="5051425"/>
          <p14:tracePt t="119164" x="7673975" y="4983163"/>
          <p14:tracePt t="119181" x="7475538" y="4975225"/>
          <p14:tracePt t="119198" x="7369175" y="4975225"/>
          <p14:tracePt t="119214" x="7345363" y="4975225"/>
          <p14:tracePt t="119340" x="7337425" y="4968875"/>
          <p14:tracePt t="119372" x="7345363" y="4968875"/>
          <p14:tracePt t="119380" x="7399338" y="4968875"/>
          <p14:tracePt t="119388" x="7467600" y="4968875"/>
          <p14:tracePt t="119399" x="7535863" y="4968875"/>
          <p14:tracePt t="119415" x="7712075" y="4953000"/>
          <p14:tracePt t="119431" x="7832725" y="4945063"/>
          <p14:tracePt t="119448" x="7864475" y="4937125"/>
          <p14:tracePt t="119465" x="7908925" y="4937125"/>
          <p14:tracePt t="119481" x="7924800" y="4937125"/>
          <p14:tracePt t="126300" x="7962900" y="4930775"/>
          <p14:tracePt t="126308" x="8031163" y="4930775"/>
          <p14:tracePt t="126316" x="8137525" y="4914900"/>
          <p14:tracePt t="126331" x="8450263" y="4868863"/>
          <p14:tracePt t="126348" x="8694738" y="4830763"/>
          <p14:tracePt t="126364" x="8983663" y="4784725"/>
          <p14:tracePt t="126381" x="9144000" y="4746625"/>
          <p14:tracePt t="126398" x="9274175" y="4732338"/>
          <p14:tracePt t="126414" x="9296400" y="4716463"/>
          <p14:tracePt t="126431" x="9318625" y="4716463"/>
          <p14:tracePt t="126448" x="9326563" y="4716463"/>
          <p14:tracePt t="126548" x="9350375" y="4724400"/>
          <p14:tracePt t="126556" x="9394825" y="4716463"/>
          <p14:tracePt t="126565" x="9432925" y="4702175"/>
          <p14:tracePt t="126581" x="9525000" y="4678363"/>
          <p14:tracePt t="126598" x="9578975" y="4670425"/>
          <p14:tracePt t="126615" x="9609138" y="4656138"/>
          <p14:tracePt t="126648" x="9623425" y="4656138"/>
          <p14:tracePt t="126665" x="9655175" y="4656138"/>
          <p14:tracePt t="126682" x="9699625" y="4640263"/>
          <p14:tracePt t="126700" x="9775825" y="4632325"/>
          <p14:tracePt t="126715" x="9807575" y="4625975"/>
          <p14:tracePt t="126732" x="9821863" y="4625975"/>
          <p14:tracePt t="126900" x="9807575" y="4625975"/>
          <p14:tracePt t="126908" x="9791700" y="4625975"/>
          <p14:tracePt t="126917" x="9737725" y="4625975"/>
          <p14:tracePt t="126932" x="9631363" y="4648200"/>
          <p14:tracePt t="126949" x="9578975" y="4656138"/>
          <p14:tracePt t="126966" x="9410700" y="4664075"/>
          <p14:tracePt t="126984" x="9159875" y="4664075"/>
          <p14:tracePt t="127001" x="8899525" y="4656138"/>
          <p14:tracePt t="127016" x="8724900" y="4648200"/>
          <p14:tracePt t="127032" x="8572500" y="4640263"/>
          <p14:tracePt t="127049" x="8474075" y="4640263"/>
          <p14:tracePt t="127066" x="8420100" y="4640263"/>
          <p14:tracePt t="127082" x="8412163" y="4640263"/>
          <p14:tracePt t="127484" x="8404225" y="4640263"/>
          <p14:tracePt t="127492" x="8397875" y="4640263"/>
          <p14:tracePt t="127501" x="8389938" y="4640263"/>
          <p14:tracePt t="127517" x="8351838" y="4625975"/>
          <p14:tracePt t="127534" x="8313738" y="4625975"/>
          <p14:tracePt t="127552" x="8275638" y="4610100"/>
          <p14:tracePt t="127567" x="8221663" y="4602163"/>
          <p14:tracePt t="127584" x="8169275" y="4602163"/>
          <p14:tracePt t="127601" x="8093075" y="4594225"/>
          <p14:tracePt t="127617" x="8047038" y="4587875"/>
          <p14:tracePt t="127634" x="8001000" y="4572000"/>
          <p14:tracePt t="127651" x="7940675" y="4556125"/>
          <p14:tracePt t="127668" x="7924800" y="4549775"/>
          <p14:tracePt t="127684" x="7902575" y="4533900"/>
          <p14:tracePt t="127701" x="7870825" y="4525963"/>
          <p14:tracePt t="127717" x="7864475" y="4525963"/>
          <p14:tracePt t="127734" x="7848600" y="4518025"/>
          <p14:tracePt t="127752" x="7832725" y="4511675"/>
          <p14:tracePt t="127767" x="7810500" y="4511675"/>
          <p14:tracePt t="127784" x="7802563" y="4503738"/>
          <p14:tracePt t="127801" x="7788275" y="4495800"/>
          <p14:tracePt t="127817" x="7788275" y="4487863"/>
          <p14:tracePt t="127860" x="7780338" y="4487863"/>
          <p14:tracePt t="128356" x="7780338" y="4479925"/>
          <p14:tracePt t="128428" x="7764463" y="4465638"/>
          <p14:tracePt t="128436" x="7726363" y="4449763"/>
          <p14:tracePt t="128444" x="7642225" y="4411663"/>
          <p14:tracePt t="128452" x="7551738" y="4389438"/>
          <p14:tracePt t="128469" x="7345363" y="4327525"/>
          <p14:tracePt t="128486" x="7108825" y="4237038"/>
          <p14:tracePt t="128502" x="6911975" y="4160838"/>
          <p14:tracePt t="128519" x="6827838" y="4106863"/>
          <p14:tracePt t="128536" x="6789738" y="4076700"/>
          <p14:tracePt t="128553" x="6751638" y="4046538"/>
          <p14:tracePt t="128569" x="6727825" y="4038600"/>
          <p14:tracePt t="128586" x="6713538" y="4030663"/>
          <p14:tracePt t="128603" x="6697663" y="4022725"/>
          <p14:tracePt t="128619" x="6689725" y="4008438"/>
          <p14:tracePt t="128636" x="6689725" y="4000500"/>
          <p14:tracePt t="128653" x="6683375" y="4000500"/>
          <p14:tracePt t="128686" x="6675438" y="3984625"/>
          <p14:tracePt t="128703" x="6675438" y="3978275"/>
          <p14:tracePt t="128720" x="6667500" y="3970338"/>
          <p14:tracePt t="128736" x="6667500" y="3962400"/>
          <p14:tracePt t="128770" x="6667500" y="3954463"/>
          <p14:tracePt t="128786" x="6659563" y="3954463"/>
          <p14:tracePt t="128805" x="6659563" y="3946525"/>
          <p14:tracePt t="128821" x="6651625" y="3940175"/>
          <p14:tracePt t="128852" x="6645275" y="3932238"/>
          <p14:tracePt t="128884" x="6645275" y="3924300"/>
          <p14:tracePt t="128964" x="6637338" y="3916363"/>
          <p14:tracePt t="129452" x="6637338" y="3902075"/>
          <p14:tracePt t="129460" x="6637338" y="3886200"/>
          <p14:tracePt t="129471" x="6637338" y="3878263"/>
          <p14:tracePt t="129488" x="6637338" y="3863975"/>
          <p14:tracePt t="129524" x="6637338" y="3856038"/>
          <p14:tracePt t="129532" x="6637338" y="3848100"/>
          <p14:tracePt t="129541" x="6637338" y="3840163"/>
          <p14:tracePt t="129555" x="6637338" y="3810000"/>
          <p14:tracePt t="129573" x="6637338" y="3787775"/>
          <p14:tracePt t="129588" x="6637338" y="3749675"/>
          <p14:tracePt t="129605" x="6637338" y="3711575"/>
          <p14:tracePt t="129622" x="6637338" y="3673475"/>
          <p14:tracePt t="129638" x="6637338" y="3611563"/>
          <p14:tracePt t="129655" x="6637338" y="3597275"/>
          <p14:tracePt t="129672" x="6637338" y="3565525"/>
          <p14:tracePt t="129689" x="6637338" y="3559175"/>
          <p14:tracePt t="129722" x="6637338" y="3551238"/>
          <p14:tracePt t="129780" x="6637338" y="3543300"/>
          <p14:tracePt t="129820" x="6621463" y="3527425"/>
          <p14:tracePt t="129828" x="6613525" y="3527425"/>
          <p14:tracePt t="129839" x="6607175" y="3521075"/>
          <p14:tracePt t="129857" x="6591300" y="3513138"/>
          <p14:tracePt t="129872" x="6561138" y="3497263"/>
          <p14:tracePt t="129889" x="6507163" y="3489325"/>
          <p14:tracePt t="129906" x="6454775" y="3489325"/>
          <p14:tracePt t="129922" x="6416675" y="3489325"/>
          <p14:tracePt t="129939" x="6400800" y="3489325"/>
          <p14:tracePt t="129956" x="6384925" y="3505200"/>
          <p14:tracePt t="130012" x="6384925" y="3521075"/>
          <p14:tracePt t="130020" x="6384925" y="3535363"/>
          <p14:tracePt t="130028" x="6384925" y="3559175"/>
          <p14:tracePt t="130039" x="6384925" y="3573463"/>
          <p14:tracePt t="130056" x="6392863" y="3619500"/>
          <p14:tracePt t="130073" x="6438900" y="3703638"/>
          <p14:tracePt t="130089" x="6507163" y="3787775"/>
          <p14:tracePt t="130106" x="6607175" y="3848100"/>
          <p14:tracePt t="130123" x="6880225" y="3924300"/>
          <p14:tracePt t="130141" x="7070725" y="3940175"/>
          <p14:tracePt t="130156" x="7216775" y="3946525"/>
          <p14:tracePt t="130173" x="7246938" y="3946525"/>
          <p14:tracePt t="130206" x="7170738" y="3870325"/>
          <p14:tracePt t="130223" x="6583363" y="3573463"/>
          <p14:tracePt t="130240" x="5875338" y="3216275"/>
          <p14:tracePt t="130257" x="5089525" y="2797175"/>
          <p14:tracePt t="130273" x="4289425" y="2422525"/>
          <p14:tracePt t="130275" x="3908425" y="2255838"/>
          <p14:tracePt t="130290" x="3505200" y="2087563"/>
          <p14:tracePt t="130307" x="2911475" y="1798638"/>
          <p14:tracePt t="130324" x="2255838" y="1393825"/>
          <p14:tracePt t="130341" x="2041525" y="1227138"/>
          <p14:tracePt t="130357" x="1943100" y="1135063"/>
          <p14:tracePt t="130374" x="1836738" y="1006475"/>
          <p14:tracePt t="130391" x="1714500" y="868363"/>
          <p14:tracePt t="130407" x="1577975" y="655638"/>
          <p14:tracePt t="130424" x="1501775" y="495300"/>
          <p14:tracePt t="130441" x="1431925" y="381000"/>
          <p14:tracePt t="130457" x="1371600" y="250825"/>
          <p14:tracePt t="130474" x="1303338" y="152400"/>
          <p14:tracePt t="130724" x="0" y="342900"/>
          <p14:tracePt t="130732" x="0" y="358775"/>
          <p14:tracePt t="130741" x="0" y="373063"/>
          <p14:tracePt t="130758" x="0" y="381000"/>
          <p14:tracePt t="130774" x="0" y="388938"/>
          <p14:tracePt t="130791" x="0" y="396875"/>
          <p14:tracePt t="130812" x="0" y="403225"/>
          <p14:tracePt t="130844" x="0" y="411163"/>
          <p14:tracePt t="130892" x="0" y="419100"/>
          <p14:tracePt t="130908" x="0" y="427038"/>
          <p14:tracePt t="131012" x="7938" y="411163"/>
          <p14:tracePt t="131028" x="30163" y="388938"/>
          <p14:tracePt t="131036" x="38100" y="381000"/>
          <p14:tracePt t="131044" x="46038" y="373063"/>
          <p14:tracePt t="131058" x="53975" y="365125"/>
          <p14:tracePt t="131076" x="76200" y="350838"/>
          <p14:tracePt t="131092" x="98425" y="3349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29114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0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141"/>
    </mc:Choice>
    <mc:Fallback>
      <p:transition spd="slow" advTm="17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4" x="282575" y="342900"/>
          <p14:tracePt t="292" x="342900" y="388938"/>
          <p14:tracePt t="300" x="403225" y="434975"/>
          <p14:tracePt t="316" x="517525" y="487363"/>
          <p14:tracePt t="324" x="647700" y="571500"/>
          <p14:tracePt t="340" x="998538" y="754063"/>
          <p14:tracePt t="356" x="1379538" y="884238"/>
          <p14:tracePt t="383" x="1622425" y="1006475"/>
          <p14:tracePt t="390" x="1774825" y="1066800"/>
          <p14:tracePt t="407" x="2201863" y="1257300"/>
          <p14:tracePt t="423" x="2620963" y="1447800"/>
          <p14:tracePt t="440" x="3032125" y="1646238"/>
          <p14:tracePt t="457" x="3505200" y="1828800"/>
          <p14:tracePt t="473" x="3886200" y="1973263"/>
          <p14:tracePt t="490" x="4213225" y="2065338"/>
          <p14:tracePt t="507" x="4579938" y="2155825"/>
          <p14:tracePt t="523" x="4724400" y="2209800"/>
          <p14:tracePt t="540" x="4860925" y="2263775"/>
          <p14:tracePt t="557" x="5021263" y="2324100"/>
          <p14:tracePt t="574" x="5181600" y="2370138"/>
          <p14:tracePt t="590" x="5318125" y="2416175"/>
          <p14:tracePt t="607" x="5502275" y="2460625"/>
          <p14:tracePt t="624" x="5646738" y="2506663"/>
          <p14:tracePt t="640" x="5807075" y="2560638"/>
          <p14:tracePt t="657" x="5921375" y="2606675"/>
          <p14:tracePt t="674" x="6049963" y="2674938"/>
          <p14:tracePt t="690" x="6156325" y="2735263"/>
          <p14:tracePt t="707" x="6240463" y="2789238"/>
          <p14:tracePt t="724" x="6278563" y="2811463"/>
          <p14:tracePt t="741" x="6302375" y="2827338"/>
          <p14:tracePt t="757" x="6308725" y="2835275"/>
          <p14:tracePt t="791" x="6324600" y="2857500"/>
          <p14:tracePt t="807" x="6340475" y="2879725"/>
          <p14:tracePt t="824" x="6354763" y="2949575"/>
          <p14:tracePt t="841" x="6378575" y="3001963"/>
          <p14:tracePt t="858" x="6400800" y="3094038"/>
          <p14:tracePt t="874" x="6408738" y="3146425"/>
          <p14:tracePt t="892" x="6408738" y="3192463"/>
          <p14:tracePt t="908" x="6416675" y="3208338"/>
          <p14:tracePt t="924" x="6423025" y="3222625"/>
          <p14:tracePt t="1220" x="6423025" y="3230563"/>
          <p14:tracePt t="1228" x="6408738" y="3230563"/>
          <p14:tracePt t="1236" x="6370638" y="3238500"/>
          <p14:tracePt t="1244" x="6354763" y="3246438"/>
          <p14:tracePt t="1259" x="6332538" y="3268663"/>
          <p14:tracePt t="1276" x="6240463" y="3330575"/>
          <p14:tracePt t="1292" x="6156325" y="3413125"/>
          <p14:tracePt t="1309" x="6096000" y="3475038"/>
          <p14:tracePt t="1325" x="6035675" y="3535363"/>
          <p14:tracePt t="1342" x="6019800" y="3559175"/>
          <p14:tracePt t="1359" x="6003925" y="3573463"/>
          <p14:tracePt t="1376" x="6003925" y="3581400"/>
          <p14:tracePt t="1492" x="6003925" y="3597275"/>
          <p14:tracePt t="1500" x="6003925" y="3603625"/>
          <p14:tracePt t="1509" x="6003925" y="3619500"/>
          <p14:tracePt t="1526" x="6003925" y="3665538"/>
          <p14:tracePt t="1543" x="6035675" y="3763963"/>
          <p14:tracePt t="1559" x="6080125" y="3856038"/>
          <p14:tracePt t="1576" x="6134100" y="3916363"/>
          <p14:tracePt t="1593" x="6180138" y="4000500"/>
          <p14:tracePt t="1609" x="6202363" y="4030663"/>
          <p14:tracePt t="1626" x="6226175" y="4054475"/>
          <p14:tracePt t="1643" x="6232525" y="4060825"/>
          <p14:tracePt t="1660" x="6240463" y="4068763"/>
          <p14:tracePt t="1836" x="6210300" y="4030663"/>
          <p14:tracePt t="1845" x="6172200" y="3992563"/>
          <p14:tracePt t="1852" x="6118225" y="3946525"/>
          <p14:tracePt t="1861" x="6035675" y="3894138"/>
          <p14:tracePt t="1877" x="5851525" y="3810000"/>
          <p14:tracePt t="1893" x="5464175" y="3665538"/>
          <p14:tracePt t="1910" x="4991100" y="3521075"/>
          <p14:tracePt t="1927" x="4373563" y="3352800"/>
          <p14:tracePt t="1944" x="3817938" y="3208338"/>
          <p14:tracePt t="1960" x="3406775" y="3094038"/>
          <p14:tracePt t="1977" x="3116263" y="2979738"/>
          <p14:tracePt t="1994" x="2933700" y="2879725"/>
          <p14:tracePt t="2012" x="2720975" y="2713038"/>
          <p14:tracePt t="2028" x="2590800" y="2620963"/>
          <p14:tracePt t="2044" x="2446338" y="2492375"/>
          <p14:tracePt t="2060" x="2232025" y="2324100"/>
          <p14:tracePt t="2077" x="2079625" y="2179638"/>
          <p14:tracePt t="2094" x="1951038" y="2003425"/>
          <p14:tracePt t="2113" x="1806575" y="1782763"/>
          <p14:tracePt t="2127" x="1668463" y="1592263"/>
          <p14:tracePt t="2144" x="1600200" y="1485900"/>
          <p14:tracePt t="2161" x="1577975" y="1455738"/>
          <p14:tracePt t="2177" x="1501775" y="1349375"/>
          <p14:tracePt t="2194" x="1401763" y="1196975"/>
          <p14:tracePt t="2212" x="1265238" y="1020763"/>
          <p14:tracePt t="2228" x="1189038" y="930275"/>
          <p14:tracePt t="2244" x="1104900" y="815975"/>
          <p14:tracePt t="2261" x="1006475" y="685800"/>
          <p14:tracePt t="2278" x="906463" y="571500"/>
          <p14:tracePt t="2296" x="830263" y="503238"/>
          <p14:tracePt t="2311" x="777875" y="441325"/>
          <p14:tracePt t="2328" x="746125" y="411163"/>
          <p14:tracePt t="2345" x="701675" y="373063"/>
          <p14:tracePt t="2362" x="677863" y="342900"/>
          <p14:tracePt t="3305" x="6042025" y="3825875"/>
          <p14:tracePt t="3321" x="6042025" y="3817938"/>
          <p14:tracePt t="3329" x="6042025" y="3810000"/>
          <p14:tracePt t="3345" x="6042025" y="3802063"/>
          <p14:tracePt t="3378" x="6042025" y="3787775"/>
          <p14:tracePt t="3393" x="6042025" y="3779838"/>
          <p14:tracePt t="3401" x="6042025" y="3763963"/>
          <p14:tracePt t="3410" x="6042025" y="3756025"/>
          <p14:tracePt t="3426" x="6027738" y="3733800"/>
          <p14:tracePt t="3443" x="5997575" y="3703638"/>
          <p14:tracePt t="3460" x="5959475" y="3657600"/>
          <p14:tracePt t="3477" x="5600700" y="3398838"/>
          <p14:tracePt t="3493" x="5097463" y="3108325"/>
          <p14:tracePt t="3510" x="4572000" y="2849563"/>
          <p14:tracePt t="3527" x="4175125" y="2636838"/>
          <p14:tracePt t="3543" x="3878263" y="2484438"/>
          <p14:tracePt t="3561" x="3703638" y="2392363"/>
          <p14:tracePt t="3577" x="3657600" y="2362200"/>
          <p14:tracePt t="3593" x="3641725" y="2362200"/>
          <p14:tracePt t="3737" x="3635375" y="2362200"/>
          <p14:tracePt t="3745" x="3619500" y="2339975"/>
          <p14:tracePt t="3753" x="3603625" y="2301875"/>
          <p14:tracePt t="3762" x="3551238" y="2163763"/>
          <p14:tracePt t="3778" x="3482975" y="1927225"/>
          <p14:tracePt t="3794" x="3330575" y="1622425"/>
          <p14:tracePt t="3811" x="3216275" y="1409700"/>
          <p14:tracePt t="3828" x="3162300" y="1287463"/>
          <p14:tracePt t="3844" x="3140075" y="1241425"/>
          <p14:tracePt t="3861" x="3124200" y="1219200"/>
          <p14:tracePt t="3878" x="3116263" y="1203325"/>
          <p14:tracePt t="3896" x="3116263" y="1196975"/>
          <p14:tracePt t="4089" x="3116263" y="1203325"/>
          <p14:tracePt t="4097" x="3154363" y="1241425"/>
          <p14:tracePt t="4105" x="3238500" y="1303338"/>
          <p14:tracePt t="4113" x="3360738" y="1387475"/>
          <p14:tracePt t="4130" x="3611563" y="1485900"/>
          <p14:tracePt t="4145" x="3703638" y="1516063"/>
          <p14:tracePt t="4161" x="3848100" y="1546225"/>
          <p14:tracePt t="4178" x="3978275" y="1584325"/>
          <p14:tracePt t="4195" x="4084638" y="1616075"/>
          <p14:tracePt t="4212" x="4137025" y="1630363"/>
          <p14:tracePt t="4228" x="4160838" y="1638300"/>
          <p14:tracePt t="5129" x="4160838" y="1646238"/>
          <p14:tracePt t="7273" x="4160838" y="1608138"/>
          <p14:tracePt t="7281" x="4122738" y="1539875"/>
          <p14:tracePt t="7289" x="4084638" y="1485900"/>
          <p14:tracePt t="7302" x="4084638" y="1477963"/>
          <p14:tracePt t="7319" x="4008438" y="1409700"/>
          <p14:tracePt t="7335" x="3932238" y="1341438"/>
          <p14:tracePt t="7352" x="3878263" y="1317625"/>
          <p14:tracePt t="7369" x="3840163" y="1287463"/>
          <p14:tracePt t="7386" x="3771900" y="1235075"/>
          <p14:tracePt t="7402" x="3717925" y="1189038"/>
          <p14:tracePt t="7419" x="3687763" y="1165225"/>
          <p14:tracePt t="7436" x="3657600" y="1135063"/>
          <p14:tracePt t="7452" x="3619500" y="1104900"/>
          <p14:tracePt t="7469" x="3589338" y="1074738"/>
          <p14:tracePt t="7486" x="3573463" y="1058863"/>
          <p14:tracePt t="7503" x="3559175" y="1050925"/>
          <p14:tracePt t="7519" x="3551238" y="1044575"/>
          <p14:tracePt t="7536" x="3535363" y="1036638"/>
          <p14:tracePt t="7553" x="3521075" y="1036638"/>
          <p14:tracePt t="7569" x="3444875" y="1036638"/>
          <p14:tracePt t="7587" x="3284538" y="1096963"/>
          <p14:tracePt t="7603" x="3178175" y="1165225"/>
          <p14:tracePt t="7620" x="3108325" y="1227138"/>
          <p14:tracePt t="7636" x="3078163" y="1265238"/>
          <p14:tracePt t="7653" x="3048000" y="1325563"/>
          <p14:tracePt t="7670" x="3040063" y="1341438"/>
          <p14:tracePt t="7703" x="3017838" y="1371600"/>
          <p14:tracePt t="7720" x="3017838" y="1409700"/>
          <p14:tracePt t="7737" x="2994025" y="1455738"/>
          <p14:tracePt t="7753" x="2987675" y="1501775"/>
          <p14:tracePt t="7770" x="2971800" y="1562100"/>
          <p14:tracePt t="7787" x="2963863" y="1608138"/>
          <p14:tracePt t="7803" x="2963863" y="1616075"/>
          <p14:tracePt t="7849" x="2963863" y="1638300"/>
          <p14:tracePt t="7857" x="2963863" y="1660525"/>
          <p14:tracePt t="7870" x="2963863" y="1676400"/>
          <p14:tracePt t="7887" x="2963863" y="1714500"/>
          <p14:tracePt t="7904" x="2963863" y="1744663"/>
          <p14:tracePt t="7920" x="2955925" y="1760538"/>
          <p14:tracePt t="7937" x="2955925" y="1768475"/>
          <p14:tracePt t="7954" x="2949575" y="1774825"/>
          <p14:tracePt t="7987" x="2949575" y="1798638"/>
          <p14:tracePt t="8004" x="2949575" y="1812925"/>
          <p14:tracePt t="8020" x="2949575" y="1828800"/>
          <p14:tracePt t="8037" x="2949575" y="1858963"/>
          <p14:tracePt t="8054" x="2949575" y="1882775"/>
          <p14:tracePt t="8071" x="2949575" y="1905000"/>
          <p14:tracePt t="8089" x="2949575" y="1935163"/>
          <p14:tracePt t="8105" x="2949575" y="1958975"/>
          <p14:tracePt t="8138" x="2949575" y="1965325"/>
          <p14:tracePt t="8154" x="2949575" y="1973263"/>
          <p14:tracePt t="8177" x="2949575" y="1981200"/>
          <p14:tracePt t="8193" x="2949575" y="1989138"/>
          <p14:tracePt t="8204" x="2949575" y="1997075"/>
          <p14:tracePt t="8221" x="2949575" y="2011363"/>
          <p14:tracePt t="8238" x="2949575" y="2035175"/>
          <p14:tracePt t="8254" x="2949575" y="2065338"/>
          <p14:tracePt t="8271" x="2949575" y="2117725"/>
          <p14:tracePt t="8288" x="2949575" y="2171700"/>
          <p14:tracePt t="8305" x="2955925" y="2286000"/>
          <p14:tracePt t="8321" x="2963863" y="2339975"/>
          <p14:tracePt t="8338" x="2963863" y="2422525"/>
          <p14:tracePt t="8355" x="2963863" y="2454275"/>
          <p14:tracePt t="8371" x="2963863" y="2468563"/>
          <p14:tracePt t="8388" x="2963863" y="2530475"/>
          <p14:tracePt t="8405" x="2963863" y="2613025"/>
          <p14:tracePt t="8421" x="2963863" y="2689225"/>
          <p14:tracePt t="8438" x="2963863" y="2735263"/>
          <p14:tracePt t="8455" x="2963863" y="2759075"/>
          <p14:tracePt t="8472" x="2963863" y="2797175"/>
          <p14:tracePt t="8488" x="2963863" y="2819400"/>
          <p14:tracePt t="8505" x="2963863" y="2849563"/>
          <p14:tracePt t="8522" x="2963863" y="2865438"/>
          <p14:tracePt t="8538" x="2971800" y="2879725"/>
          <p14:tracePt t="8609" x="2979738" y="2887663"/>
          <p14:tracePt t="8657" x="2987675" y="2849563"/>
          <p14:tracePt t="8665" x="3032125" y="2765425"/>
          <p14:tracePt t="8674" x="3063875" y="2667000"/>
          <p14:tracePt t="8689" x="3146425" y="2476500"/>
          <p14:tracePt t="8722" x="3208338" y="2332038"/>
          <p14:tracePt t="8739" x="3246438" y="2225675"/>
          <p14:tracePt t="8755" x="3268663" y="2155825"/>
          <p14:tracePt t="8772" x="3276600" y="2117725"/>
          <p14:tracePt t="8789" x="3276600" y="2103438"/>
          <p14:tracePt t="8806" x="3284538" y="2095500"/>
          <p14:tracePt t="9105" x="3306763" y="2095500"/>
          <p14:tracePt t="9113" x="3344863" y="2095500"/>
          <p14:tracePt t="9123" x="3398838" y="2079625"/>
          <p14:tracePt t="9140" x="3467100" y="2079625"/>
          <p14:tracePt t="9156" x="3589338" y="2073275"/>
          <p14:tracePt t="9173" x="3687763" y="2073275"/>
          <p14:tracePt t="9190" x="3878263" y="2073275"/>
          <p14:tracePt t="9206" x="4008438" y="2073275"/>
          <p14:tracePt t="9223" x="4229100" y="2125663"/>
          <p14:tracePt t="9240" x="4411663" y="2141538"/>
          <p14:tracePt t="9257" x="4495800" y="2149475"/>
          <p14:tracePt t="9273" x="4525963" y="2149475"/>
          <p14:tracePt t="9593" x="4518025" y="2149475"/>
          <p14:tracePt t="9601" x="4495800" y="2149475"/>
          <p14:tracePt t="9609" x="4473575" y="2149475"/>
          <p14:tracePt t="9624" x="4441825" y="2149475"/>
          <p14:tracePt t="9641" x="4313238" y="2149475"/>
          <p14:tracePt t="9658" x="4191000" y="2149475"/>
          <p14:tracePt t="9674" x="4068763" y="2149475"/>
          <p14:tracePt t="9691" x="4008438" y="2149475"/>
          <p14:tracePt t="9708" x="3940175" y="2149475"/>
          <p14:tracePt t="9724" x="3794125" y="2155825"/>
          <p14:tracePt t="9741" x="3687763" y="2163763"/>
          <p14:tracePt t="9758" x="3649663" y="2163763"/>
          <p14:tracePt t="9774" x="3635375" y="2163763"/>
          <p14:tracePt t="9791" x="3627438" y="2163763"/>
          <p14:tracePt t="9809" x="3619500" y="2163763"/>
          <p14:tracePt t="9929" x="3603625" y="2163763"/>
          <p14:tracePt t="9937" x="3573463" y="2163763"/>
          <p14:tracePt t="9945" x="3543300" y="2163763"/>
          <p14:tracePt t="9959" x="3513138" y="2163763"/>
          <p14:tracePt t="9975" x="3475038" y="2171700"/>
          <p14:tracePt t="9992" x="3398838" y="2171700"/>
          <p14:tracePt t="10009" x="3360738" y="2171700"/>
          <p14:tracePt t="10025" x="3336925" y="2171700"/>
          <p14:tracePt t="10042" x="3330575" y="2171700"/>
          <p14:tracePt t="10059" x="3322638" y="2171700"/>
          <p14:tracePt t="10075" x="3314700" y="2171700"/>
          <p14:tracePt t="10145" x="3306763" y="2171700"/>
          <p14:tracePt t="10305" x="3298825" y="2171700"/>
          <p14:tracePt t="10513" x="3292475" y="2171700"/>
          <p14:tracePt t="10521" x="3284538" y="2179638"/>
          <p14:tracePt t="10529" x="3284538" y="2201863"/>
          <p14:tracePt t="10543" x="3260725" y="2247900"/>
          <p14:tracePt t="10560" x="3238500" y="2308225"/>
          <p14:tracePt t="10576" x="3200400" y="2438400"/>
          <p14:tracePt t="10593" x="3184525" y="2613025"/>
          <p14:tracePt t="10610" x="3170238" y="2773363"/>
          <p14:tracePt t="10627" x="3154363" y="2955925"/>
          <p14:tracePt t="10643" x="3140075" y="3132138"/>
          <p14:tracePt t="10660" x="3132138" y="3260725"/>
          <p14:tracePt t="10677" x="3124200" y="3375025"/>
          <p14:tracePt t="10693" x="3124200" y="3489325"/>
          <p14:tracePt t="10710" x="3124200" y="3573463"/>
          <p14:tracePt t="10728" x="3124200" y="3627438"/>
          <p14:tracePt t="10743" x="3124200" y="3711575"/>
          <p14:tracePt t="10761" x="3124200" y="3832225"/>
          <p14:tracePt t="10777" x="3124200" y="3908425"/>
          <p14:tracePt t="10794" x="3124200" y="3962400"/>
          <p14:tracePt t="10810" x="3124200" y="4008438"/>
          <p14:tracePt t="10827" x="3124200" y="4054475"/>
          <p14:tracePt t="10844" x="3124200" y="4068763"/>
          <p14:tracePt t="10860" x="3124200" y="4098925"/>
          <p14:tracePt t="10878" x="3124200" y="4114800"/>
          <p14:tracePt t="10894" x="3124200" y="4122738"/>
          <p14:tracePt t="10911" x="3124200" y="4137025"/>
          <p14:tracePt t="10944" x="3124200" y="4144963"/>
          <p14:tracePt t="10961" x="3124200" y="4152900"/>
          <p14:tracePt t="11137" x="3124200" y="4130675"/>
          <p14:tracePt t="11146" x="3124200" y="4084638"/>
          <p14:tracePt t="11153" x="3124200" y="4038600"/>
          <p14:tracePt t="11161" x="3124200" y="3978275"/>
          <p14:tracePt t="11178" x="3124200" y="3870325"/>
          <p14:tracePt t="11195" x="3124200" y="3725863"/>
          <p14:tracePt t="11211" x="3124200" y="3565525"/>
          <p14:tracePt t="11228" x="3124200" y="3429000"/>
          <p14:tracePt t="11245" x="3124200" y="3276600"/>
          <p14:tracePt t="11261" x="3124200" y="3170238"/>
          <p14:tracePt t="11278" x="3124200" y="3070225"/>
          <p14:tracePt t="11295" x="3124200" y="3001963"/>
          <p14:tracePt t="11311" x="3124200" y="2941638"/>
          <p14:tracePt t="11329" x="3124200" y="2887663"/>
          <p14:tracePt t="11345" x="3124200" y="2865438"/>
          <p14:tracePt t="11362" x="3124200" y="2841625"/>
          <p14:tracePt t="11378" x="3132138" y="2819400"/>
          <p14:tracePt t="11395" x="3140075" y="2803525"/>
          <p14:tracePt t="11412" x="3140075" y="2781300"/>
          <p14:tracePt t="11428" x="3146425" y="2765425"/>
          <p14:tracePt t="11445" x="3154363" y="2735263"/>
          <p14:tracePt t="11462" x="3154363" y="2697163"/>
          <p14:tracePt t="11478" x="3184525" y="2574925"/>
          <p14:tracePt t="11495" x="3230563" y="2460625"/>
          <p14:tracePt t="11523" x="3314700" y="2187575"/>
          <p14:tracePt t="11529" x="3330575" y="2133600"/>
          <p14:tracePt t="11545" x="3336925" y="2057400"/>
          <p14:tracePt t="11562" x="3344863" y="2011363"/>
          <p14:tracePt t="11579" x="3352800" y="1981200"/>
          <p14:tracePt t="11595" x="3352800" y="1958975"/>
          <p14:tracePt t="11612" x="3352800" y="1943100"/>
          <p14:tracePt t="11629" x="3352800" y="1927225"/>
          <p14:tracePt t="11645" x="3360738" y="1920875"/>
          <p14:tracePt t="11675" x="3368675" y="1882775"/>
          <p14:tracePt t="11721" x="3368675" y="1874838"/>
          <p14:tracePt t="11777" x="3368675" y="1866900"/>
          <p14:tracePt t="11792" x="3368675" y="1851025"/>
          <p14:tracePt t="11808" x="3368675" y="1844675"/>
          <p14:tracePt t="12089" x="3368675" y="1836738"/>
          <p14:tracePt t="12113" x="3360738" y="1836738"/>
          <p14:tracePt t="12121" x="3352800" y="1836738"/>
          <p14:tracePt t="12132" x="3344863" y="1836738"/>
          <p14:tracePt t="12193" x="3336925" y="1836738"/>
          <p14:tracePt t="12313" x="3330575" y="1844675"/>
          <p14:tracePt t="12321" x="3322638" y="1851025"/>
          <p14:tracePt t="12330" x="3314700" y="1858963"/>
          <p14:tracePt t="12348" x="3298825" y="1866900"/>
          <p14:tracePt t="12364" x="3276600" y="1882775"/>
          <p14:tracePt t="12382" x="3254375" y="1889125"/>
          <p14:tracePt t="12398" x="3238500" y="1905000"/>
          <p14:tracePt t="12414" x="3222625" y="1912938"/>
          <p14:tracePt t="12431" x="3216275" y="1920875"/>
          <p14:tracePt t="12448" x="3192463" y="1927225"/>
          <p14:tracePt t="12466" x="3184525" y="1927225"/>
          <p14:tracePt t="12497" x="3178175" y="1935163"/>
          <p14:tracePt t="12505" x="3170238" y="1935163"/>
          <p14:tracePt t="12521" x="3162300" y="1935163"/>
          <p14:tracePt t="12531" x="3154363" y="1943100"/>
          <p14:tracePt t="12548" x="3146425" y="1951038"/>
          <p14:tracePt t="12564" x="3132138" y="1958975"/>
          <p14:tracePt t="12581" x="3116263" y="1973263"/>
          <p14:tracePt t="12614" x="3101975" y="1981200"/>
          <p14:tracePt t="13033" x="3101975" y="1989138"/>
          <p14:tracePt t="13049" x="3086100" y="1997075"/>
          <p14:tracePt t="13057" x="3063875" y="2019300"/>
          <p14:tracePt t="13066" x="3032125" y="2049463"/>
          <p14:tracePt t="13082" x="2994025" y="2079625"/>
          <p14:tracePt t="13116" x="2987675" y="2095500"/>
          <p14:tracePt t="13134" x="2971800" y="2117725"/>
          <p14:tracePt t="13149" x="2963863" y="2125663"/>
          <p14:tracePt t="13166" x="2955925" y="2141538"/>
          <p14:tracePt t="13182" x="2955925" y="2163763"/>
          <p14:tracePt t="13199" x="2955925" y="2179638"/>
          <p14:tracePt t="13216" x="2955925" y="2193925"/>
          <p14:tracePt t="13234" x="2955925" y="2217738"/>
          <p14:tracePt t="13249" x="2963863" y="2239963"/>
          <p14:tracePt t="13266" x="2979738" y="2263775"/>
          <p14:tracePt t="13283" x="2994025" y="2270125"/>
          <p14:tracePt t="13299" x="3001963" y="2286000"/>
          <p14:tracePt t="13316" x="3009900" y="2293938"/>
          <p14:tracePt t="13333" x="3017838" y="2308225"/>
          <p14:tracePt t="13350" x="3040063" y="2316163"/>
          <p14:tracePt t="13366" x="3055938" y="2316163"/>
          <p14:tracePt t="13383" x="3070225" y="2324100"/>
          <p14:tracePt t="13400" x="3094038" y="2332038"/>
          <p14:tracePt t="13416" x="3101975" y="2332038"/>
          <p14:tracePt t="13569" x="3101975" y="2339975"/>
          <p14:tracePt t="13577" x="3101975" y="2346325"/>
          <p14:tracePt t="13585" x="3094038" y="2370138"/>
          <p14:tracePt t="13601" x="3048000" y="2422525"/>
          <p14:tracePt t="13617" x="3017838" y="2484438"/>
          <p14:tracePt t="13634" x="2979738" y="2544763"/>
          <p14:tracePt t="13650" x="2963863" y="2574925"/>
          <p14:tracePt t="13667" x="2949575" y="2606675"/>
          <p14:tracePt t="13684" x="2949575" y="2651125"/>
          <p14:tracePt t="13700" x="2941638" y="2682875"/>
          <p14:tracePt t="13717" x="2933700" y="2697163"/>
          <p14:tracePt t="13734" x="2933700" y="2713038"/>
          <p14:tracePt t="13750" x="2933700" y="2735263"/>
          <p14:tracePt t="13768" x="2933700" y="2751138"/>
          <p14:tracePt t="13784" x="2941638" y="2781300"/>
          <p14:tracePt t="13801" x="2949575" y="2797175"/>
          <p14:tracePt t="13818" x="2949575" y="2803525"/>
          <p14:tracePt t="13851" x="2955925" y="2803525"/>
          <p14:tracePt t="13905" x="2955925" y="2811463"/>
          <p14:tracePt t="13921" x="2955925" y="2819400"/>
          <p14:tracePt t="13929" x="2955925" y="2827338"/>
          <p14:tracePt t="13937" x="2955925" y="2835275"/>
          <p14:tracePt t="13953" x="2949575" y="2835275"/>
          <p14:tracePt t="13969" x="2949575" y="2849563"/>
          <p14:tracePt t="13993" x="2933700" y="2849563"/>
          <p14:tracePt t="14001" x="2933700" y="2857500"/>
          <p14:tracePt t="14018" x="2917825" y="2865438"/>
          <p14:tracePt t="14034" x="2903538" y="2873375"/>
          <p14:tracePt t="14057" x="2895600" y="2879725"/>
          <p14:tracePt t="14073" x="2895600" y="2887663"/>
          <p14:tracePt t="14085" x="2887663" y="2887663"/>
          <p14:tracePt t="14385" x="2917825" y="2887663"/>
          <p14:tracePt t="14393" x="2971800" y="2879725"/>
          <p14:tracePt t="14402" x="3040063" y="2849563"/>
          <p14:tracePt t="14419" x="3192463" y="2789238"/>
          <p14:tracePt t="14435" x="3292475" y="2743200"/>
          <p14:tracePt t="14452" x="3352800" y="2720975"/>
          <p14:tracePt t="14469" x="3368675" y="2705100"/>
          <p14:tracePt t="14486" x="3382963" y="2689225"/>
          <p14:tracePt t="14502" x="3390900" y="2689225"/>
          <p14:tracePt t="14577" x="3390900" y="2682875"/>
          <p14:tracePt t="14593" x="3382963" y="2674938"/>
          <p14:tracePt t="14601" x="3375025" y="2667000"/>
          <p14:tracePt t="14617" x="3352800" y="2659063"/>
          <p14:tracePt t="14625" x="3336925" y="2659063"/>
          <p14:tracePt t="14636" x="3284538" y="2659063"/>
          <p14:tracePt t="14653" x="3184525" y="2644775"/>
          <p14:tracePt t="14669" x="3078163" y="2636838"/>
          <p14:tracePt t="14686" x="2971800" y="2620963"/>
          <p14:tracePt t="14703" x="2933700" y="2620963"/>
          <p14:tracePt t="14719" x="2911475" y="2620963"/>
          <p14:tracePt t="14736" x="2911475" y="2613025"/>
          <p14:tracePt t="15129" x="2911475" y="2628900"/>
          <p14:tracePt t="15138" x="2911475" y="2651125"/>
          <p14:tracePt t="15145" x="2911475" y="2674938"/>
          <p14:tracePt t="15154" x="2911475" y="2689225"/>
          <p14:tracePt t="15170" x="2911475" y="2713038"/>
          <p14:tracePt t="15187" x="2911475" y="2727325"/>
          <p14:tracePt t="15204" x="2911475" y="2735263"/>
          <p14:tracePt t="15221" x="2911475" y="2773363"/>
          <p14:tracePt t="15237" x="2925763" y="2789238"/>
          <p14:tracePt t="15254" x="2933700" y="2803525"/>
          <p14:tracePt t="15409" x="2933700" y="2797175"/>
          <p14:tracePt t="15417" x="2933700" y="2759075"/>
          <p14:tracePt t="15425" x="2925763" y="2705100"/>
          <p14:tracePt t="15438" x="2917825" y="2689225"/>
          <p14:tracePt t="15454" x="2903538" y="2613025"/>
          <p14:tracePt t="15456" x="2903538" y="2568575"/>
          <p14:tracePt t="15471" x="2895600" y="2530475"/>
          <p14:tracePt t="15488" x="2895600" y="2506663"/>
          <p14:tracePt t="15505" x="2895600" y="2492375"/>
          <p14:tracePt t="15521" x="2895600" y="2460625"/>
          <p14:tracePt t="15555" x="2903538" y="2446338"/>
          <p14:tracePt t="15571" x="2903538" y="2408238"/>
          <p14:tracePt t="15588" x="2911475" y="2354263"/>
          <p14:tracePt t="15605" x="2917825" y="2293938"/>
          <p14:tracePt t="15622" x="2933700" y="2247900"/>
          <p14:tracePt t="15638" x="2933700" y="2225675"/>
          <p14:tracePt t="15655" x="2933700" y="2217738"/>
          <p14:tracePt t="15672" x="2941638" y="2209800"/>
          <p14:tracePt t="15793" x="2941638" y="2217738"/>
          <p14:tracePt t="15801" x="2933700" y="2239963"/>
          <p14:tracePt t="15809" x="2933700" y="2270125"/>
          <p14:tracePt t="15822" x="2925763" y="2293938"/>
          <p14:tracePt t="15839" x="2917825" y="2324100"/>
          <p14:tracePt t="15855" x="2917825" y="2332038"/>
          <p14:tracePt t="15872" x="2917825" y="2339975"/>
          <p14:tracePt t="15921" x="2917825" y="2308225"/>
          <p14:tracePt t="15929" x="2917825" y="2209800"/>
          <p14:tracePt t="15939" x="2925763" y="2149475"/>
          <p14:tracePt t="15956" x="2941638" y="2035175"/>
          <p14:tracePt t="15973" x="2949575" y="1935163"/>
          <p14:tracePt t="15989" x="2963863" y="1858963"/>
          <p14:tracePt t="16006" x="2971800" y="1844675"/>
          <p14:tracePt t="16081" x="2971800" y="1858963"/>
          <p14:tracePt t="16089" x="2971800" y="1889125"/>
          <p14:tracePt t="16097" x="2963863" y="1943100"/>
          <p14:tracePt t="16106" x="2955925" y="1989138"/>
          <p14:tracePt t="16123" x="2955925" y="2049463"/>
          <p14:tracePt t="16139" x="2955925" y="2095500"/>
          <p14:tracePt t="16156" x="2955925" y="2141538"/>
          <p14:tracePt t="16173" x="2955925" y="2179638"/>
          <p14:tracePt t="16190" x="2955925" y="2193925"/>
          <p14:tracePt t="16206" x="2955925" y="2201863"/>
          <p14:tracePt t="16289" x="2955925" y="2179638"/>
          <p14:tracePt t="16297" x="2955925" y="2149475"/>
          <p14:tracePt t="16377" x="2955925" y="2141538"/>
          <p14:tracePt t="16385" x="2955925" y="2171700"/>
          <p14:tracePt t="16393" x="2955925" y="2209800"/>
          <p14:tracePt t="16407" x="2955925" y="2263775"/>
          <p14:tracePt t="16423" x="2955925" y="2370138"/>
          <p14:tracePt t="16441" x="2955925" y="2492375"/>
          <p14:tracePt t="16457" x="2963863" y="2560638"/>
          <p14:tracePt t="16474" x="2963863" y="2606675"/>
          <p14:tracePt t="16490" x="2963863" y="2659063"/>
          <p14:tracePt t="16507" x="2963863" y="2705100"/>
          <p14:tracePt t="16524" x="2963863" y="2759075"/>
          <p14:tracePt t="16540" x="2963863" y="2789238"/>
          <p14:tracePt t="16557" x="2963863" y="2811463"/>
          <p14:tracePt t="16574" x="2963863" y="2835275"/>
          <p14:tracePt t="16590" x="2963863" y="2841625"/>
          <p14:tracePt t="16608" x="2963863" y="2849563"/>
          <p14:tracePt t="16624" x="2963863" y="2857500"/>
          <p14:tracePt t="16705" x="2963863" y="2865438"/>
          <p14:tracePt t="16721" x="2963863" y="2879725"/>
          <p14:tracePt t="16729" x="2963863" y="2895600"/>
          <p14:tracePt t="16741" x="2963863" y="2903538"/>
          <p14:tracePt t="16758" x="2963863" y="2933700"/>
          <p14:tracePt t="16774" x="2971800" y="2979738"/>
          <p14:tracePt t="16791" x="2979738" y="2987675"/>
          <p14:tracePt t="16808" x="2994025" y="3025775"/>
          <p14:tracePt t="16825" x="3001963" y="3048000"/>
          <p14:tracePt t="16841" x="3001963" y="3055938"/>
          <p14:tracePt t="16858" x="3009900" y="3070225"/>
          <p14:tracePt t="17025" x="3009900" y="3063875"/>
          <p14:tracePt t="17041" x="3009900" y="3055938"/>
          <p14:tracePt t="17065" x="3009900" y="3048000"/>
          <p14:tracePt t="17081" x="3009900" y="3040063"/>
          <p14:tracePt t="17097" x="3017838" y="3032125"/>
          <p14:tracePt t="17113" x="3017838" y="3017838"/>
          <p14:tracePt t="17121" x="3017838" y="2994025"/>
          <p14:tracePt t="17129" x="3017838" y="2979738"/>
          <p14:tracePt t="17142" x="3025775" y="2963863"/>
          <p14:tracePt t="17158" x="3040063" y="2925763"/>
          <p14:tracePt t="17175" x="3040063" y="2903538"/>
          <p14:tracePt t="17192" x="3048000" y="2879725"/>
          <p14:tracePt t="17209" x="3055938" y="2873375"/>
          <p14:tracePt t="17225" x="3055938" y="2865438"/>
          <p14:tracePt t="17305" x="3055938" y="2857500"/>
          <p14:tracePt t="17321" x="3063875" y="2857500"/>
          <p14:tracePt t="17337" x="3063875" y="2841625"/>
          <p14:tracePt t="17369" x="3063875" y="2827338"/>
          <p14:tracePt t="17393" x="3070225" y="2819400"/>
          <p14:tracePt t="17409" x="3078163" y="2803525"/>
          <p14:tracePt t="17425" x="3086100" y="2789238"/>
          <p14:tracePt t="17433" x="3086100" y="2781300"/>
          <p14:tracePt t="17449" x="3086100" y="2773363"/>
          <p14:tracePt t="17465" x="3094038" y="2765425"/>
          <p14:tracePt t="24121" x="3094038" y="2759075"/>
          <p14:tracePt t="24129" x="3078163" y="2735263"/>
          <p14:tracePt t="24137" x="3032125" y="2713038"/>
          <p14:tracePt t="24145" x="3009900" y="2682875"/>
          <p14:tracePt t="24158" x="2979738" y="2644775"/>
          <p14:tracePt t="24175" x="2941638" y="2582863"/>
          <p14:tracePt t="24192" x="2933700" y="2552700"/>
          <p14:tracePt t="24209" x="2887663" y="2468563"/>
          <p14:tracePt t="24225" x="2865438" y="2422525"/>
          <p14:tracePt t="24242" x="2849563" y="2400300"/>
          <p14:tracePt t="24258" x="2841625" y="2392363"/>
          <p14:tracePt t="24275" x="2819400" y="2370138"/>
          <p14:tracePt t="24292" x="2797175" y="2332038"/>
          <p14:tracePt t="24309" x="2765425" y="2278063"/>
          <p14:tracePt t="24325" x="2705100" y="2187575"/>
          <p14:tracePt t="24343" x="2659063" y="2149475"/>
          <p14:tracePt t="24359" x="2620963" y="2117725"/>
          <p14:tracePt t="24375" x="2613025" y="2111375"/>
          <p14:tracePt t="24425" x="2606675" y="2111375"/>
          <p14:tracePt t="24441" x="2590800" y="2125663"/>
          <p14:tracePt t="24449" x="2574925" y="2155825"/>
          <p14:tracePt t="24459" x="2560638" y="2225675"/>
          <p14:tracePt t="24476" x="2552700" y="2339975"/>
          <p14:tracePt t="24492" x="2544763" y="2476500"/>
          <p14:tracePt t="24509" x="2544763" y="2574925"/>
          <p14:tracePt t="24526" x="2552700" y="2651125"/>
          <p14:tracePt t="24542" x="2552700" y="2667000"/>
          <p14:tracePt t="24559" x="2560638" y="2689225"/>
          <p14:tracePt t="24576" x="2560638" y="2705100"/>
          <p14:tracePt t="24593" x="2560638" y="2713038"/>
          <p14:tracePt t="24801" x="2560638" y="2727325"/>
          <p14:tracePt t="24809" x="2560638" y="2765425"/>
          <p14:tracePt t="24817" x="2574925" y="2803525"/>
          <p14:tracePt t="24826" x="2582863" y="2819400"/>
          <p14:tracePt t="24843" x="2598738" y="2835275"/>
          <p14:tracePt t="24865" x="2606675" y="2841625"/>
          <p14:tracePt t="24889" x="2613025" y="2849563"/>
          <p14:tracePt t="24937" x="2620963" y="2849563"/>
          <p14:tracePt t="25097" x="2628900" y="2849563"/>
          <p14:tracePt t="25121" x="2636838" y="2849563"/>
          <p14:tracePt t="25145" x="2644775" y="2849563"/>
          <p14:tracePt t="25153" x="2651125" y="2849563"/>
          <p14:tracePt t="25185" x="2659063" y="2849563"/>
          <p14:tracePt t="25713" x="2651125" y="2849563"/>
          <p14:tracePt t="25721" x="2644775" y="2849563"/>
          <p14:tracePt t="25730" x="2636838" y="2849563"/>
          <p14:tracePt t="25745" x="2620963" y="2849563"/>
          <p14:tracePt t="25762" x="2590800" y="2849563"/>
          <p14:tracePt t="25779" x="2568575" y="2849563"/>
          <p14:tracePt t="25795" x="2544763" y="2841625"/>
          <p14:tracePt t="25812" x="2536825" y="2841625"/>
          <p14:tracePt t="25829" x="2522538" y="2835275"/>
          <p14:tracePt t="25881" x="2514600" y="2835275"/>
          <p14:tracePt t="26145" x="2514600" y="2797175"/>
          <p14:tracePt t="26153" x="2514600" y="2713038"/>
          <p14:tracePt t="26163" x="2536825" y="2628900"/>
          <p14:tracePt t="26180" x="2582863" y="2454275"/>
          <p14:tracePt t="26196" x="2628900" y="2293938"/>
          <p14:tracePt t="26213" x="2667000" y="2187575"/>
          <p14:tracePt t="26230" x="2674938" y="2141538"/>
          <p14:tracePt t="26248" x="2682875" y="2111375"/>
          <p14:tracePt t="26505" x="2697163" y="2073275"/>
          <p14:tracePt t="26513" x="2697163" y="2057400"/>
          <p14:tracePt t="26521" x="2697163" y="2041525"/>
          <p14:tracePt t="26537" x="2697163" y="2035175"/>
          <p14:tracePt t="26665" x="2697163" y="2027238"/>
          <p14:tracePt t="26698" x="2689225" y="2019300"/>
          <p14:tracePt t="26769" x="2682875" y="2019300"/>
          <p14:tracePt t="26785" x="2674938" y="2019300"/>
          <p14:tracePt t="26793" x="2674938" y="2011363"/>
          <p14:tracePt t="27017" x="2674938" y="2003425"/>
          <p14:tracePt t="27025" x="2667000" y="1997075"/>
          <p14:tracePt t="27313" x="2674938" y="1997075"/>
          <p14:tracePt t="27329" x="2705100" y="1997075"/>
          <p14:tracePt t="27337" x="2735263" y="1997075"/>
          <p14:tracePt t="27349" x="2773363" y="1997075"/>
          <p14:tracePt t="27366" x="2911475" y="1989138"/>
          <p14:tracePt t="27382" x="2987675" y="1989138"/>
          <p14:tracePt t="27399" x="3140075" y="1973263"/>
          <p14:tracePt t="27416" x="3254375" y="1973263"/>
          <p14:tracePt t="27433" x="3444875" y="1973263"/>
          <p14:tracePt t="27449" x="3535363" y="1973263"/>
          <p14:tracePt t="27466" x="3611563" y="1989138"/>
          <p14:tracePt t="27483" x="3679825" y="1997075"/>
          <p14:tracePt t="27499" x="3779838" y="2019300"/>
          <p14:tracePt t="27516" x="3902075" y="2049463"/>
          <p14:tracePt t="27533" x="4076700" y="2095500"/>
          <p14:tracePt t="27549" x="4237038" y="2133600"/>
          <p14:tracePt t="27566" x="4419600" y="2163763"/>
          <p14:tracePt t="27583" x="4618038" y="2225675"/>
          <p14:tracePt t="27600" x="4740275" y="2247900"/>
          <p14:tracePt t="27616" x="4846638" y="2278063"/>
          <p14:tracePt t="27633" x="4960938" y="2308225"/>
          <p14:tracePt t="27650" x="4968875" y="2308225"/>
          <p14:tracePt t="27667" x="4983163" y="2316163"/>
          <p14:tracePt t="27683" x="4991100" y="2316163"/>
          <p14:tracePt t="27700" x="4999038" y="2316163"/>
          <p14:tracePt t="27716" x="5013325" y="2316163"/>
          <p14:tracePt t="27733" x="5021263" y="2316163"/>
          <p14:tracePt t="27785" x="5029200" y="2316163"/>
          <p14:tracePt t="28505" x="5021263" y="2316163"/>
          <p14:tracePt t="28513" x="4960938" y="2308225"/>
          <p14:tracePt t="28521" x="4945063" y="2308225"/>
          <p14:tracePt t="28535" x="4876800" y="2308225"/>
          <p14:tracePt t="28552" x="4579938" y="2308225"/>
          <p14:tracePt t="28569" x="4397375" y="2308225"/>
          <p14:tracePt t="28585" x="4244975" y="2308225"/>
          <p14:tracePt t="28602" x="4144963" y="2308225"/>
          <p14:tracePt t="28619" x="4084638" y="2308225"/>
          <p14:tracePt t="28635" x="4030663" y="2308225"/>
          <p14:tracePt t="28652" x="3984625" y="2308225"/>
          <p14:tracePt t="28669" x="3940175" y="2308225"/>
          <p14:tracePt t="28685" x="3886200" y="2308225"/>
          <p14:tracePt t="28702" x="3825875" y="2308225"/>
          <p14:tracePt t="28719" x="3749675" y="2308225"/>
          <p14:tracePt t="28735" x="3673475" y="2308225"/>
          <p14:tracePt t="28752" x="3627438" y="2308225"/>
          <p14:tracePt t="28769" x="3565525" y="2308225"/>
          <p14:tracePt t="28786" x="3482975" y="2308225"/>
          <p14:tracePt t="28802" x="3390900" y="2308225"/>
          <p14:tracePt t="28819" x="3276600" y="2308225"/>
          <p14:tracePt t="28836" x="3200400" y="2308225"/>
          <p14:tracePt t="28852" x="3146425" y="2308225"/>
          <p14:tracePt t="28869" x="3124200" y="2308225"/>
          <p14:tracePt t="28886" x="3108325" y="2308225"/>
          <p14:tracePt t="28903" x="3094038" y="2308225"/>
          <p14:tracePt t="28919" x="3078163" y="2308225"/>
          <p14:tracePt t="28936" x="3055938" y="2301875"/>
          <p14:tracePt t="28953" x="3001963" y="2293938"/>
          <p14:tracePt t="28969" x="2971800" y="2293938"/>
          <p14:tracePt t="28986" x="2949575" y="2286000"/>
          <p14:tracePt t="29003" x="2933700" y="2286000"/>
          <p14:tracePt t="29019" x="2925763" y="2286000"/>
          <p14:tracePt t="29036" x="2917825" y="2278063"/>
          <p14:tracePt t="29225" x="2911475" y="2278063"/>
          <p14:tracePt t="29233" x="2887663" y="2270125"/>
          <p14:tracePt t="29241" x="2887663" y="2263775"/>
          <p14:tracePt t="29253" x="2873375" y="2263775"/>
          <p14:tracePt t="29270" x="2849563" y="2239963"/>
          <p14:tracePt t="29287" x="2827338" y="2225675"/>
          <p14:tracePt t="29303" x="2803525" y="2209800"/>
          <p14:tracePt t="29320" x="2797175" y="2209800"/>
          <p14:tracePt t="29337" x="2781300" y="2201863"/>
          <p14:tracePt t="29354" x="2781300" y="2193925"/>
          <p14:tracePt t="29441" x="2773363" y="2193925"/>
          <p14:tracePt t="29465" x="2765425" y="2193925"/>
          <p14:tracePt t="29673" x="2759075" y="2193925"/>
          <p14:tracePt t="29689" x="2781300" y="2193925"/>
          <p14:tracePt t="29697" x="2803525" y="2193925"/>
          <p14:tracePt t="29706" x="2841625" y="2193925"/>
          <p14:tracePt t="29721" x="2941638" y="2187575"/>
          <p14:tracePt t="29738" x="3017838" y="2187575"/>
          <p14:tracePt t="29755" x="3063875" y="2187575"/>
          <p14:tracePt t="29771" x="3086100" y="2187575"/>
          <p14:tracePt t="29788" x="3094038" y="2187575"/>
          <p14:tracePt t="29977" x="3086100" y="2187575"/>
          <p14:tracePt t="29985" x="3063875" y="2187575"/>
          <p14:tracePt t="29993" x="3032125" y="2187575"/>
          <p14:tracePt t="30005" x="3001963" y="2187575"/>
          <p14:tracePt t="30022" x="2925763" y="2187575"/>
          <p14:tracePt t="30039" x="2879725" y="2171700"/>
          <p14:tracePt t="30055" x="2841625" y="2163763"/>
          <p14:tracePt t="30072" x="2827338" y="2163763"/>
          <p14:tracePt t="30089" x="2819400" y="2163763"/>
          <p14:tracePt t="30105" x="2811463" y="2163763"/>
          <p14:tracePt t="30137" x="2803525" y="2163763"/>
          <p14:tracePt t="30409" x="2811463" y="2163763"/>
          <p14:tracePt t="30417" x="2819400" y="2163763"/>
          <p14:tracePt t="30425" x="2835275" y="2163763"/>
          <p14:tracePt t="30439" x="2841625" y="2163763"/>
          <p14:tracePt t="30456" x="2857500" y="2163763"/>
          <p14:tracePt t="30473" x="2917825" y="2163763"/>
          <p14:tracePt t="30490" x="2963863" y="2163763"/>
          <p14:tracePt t="30506" x="2987675" y="2163763"/>
          <p14:tracePt t="30523" x="3001963" y="2163763"/>
          <p14:tracePt t="30569" x="3009900" y="2171700"/>
          <p14:tracePt t="31377" x="3017838" y="2171700"/>
          <p14:tracePt t="31385" x="3025775" y="2171700"/>
          <p14:tracePt t="31393" x="3048000" y="2171700"/>
          <p14:tracePt t="31409" x="3063875" y="2171700"/>
          <p14:tracePt t="31425" x="3094038" y="2171700"/>
          <p14:tracePt t="31442" x="3146425" y="2171700"/>
          <p14:tracePt t="31459" x="3184525" y="2171700"/>
          <p14:tracePt t="31475" x="3216275" y="2171700"/>
          <p14:tracePt t="31705" x="3200400" y="2171700"/>
          <p14:tracePt t="31713" x="3192463" y="2171700"/>
          <p14:tracePt t="31721" x="3178175" y="2171700"/>
          <p14:tracePt t="31729" x="3154363" y="2171700"/>
          <p14:tracePt t="31743" x="3140075" y="2171700"/>
          <p14:tracePt t="31759" x="3101975" y="2187575"/>
          <p14:tracePt t="31776" x="3070225" y="2187575"/>
          <p14:tracePt t="31793" x="3063875" y="2187575"/>
          <p14:tracePt t="31809" x="3055938" y="2187575"/>
          <p14:tracePt t="31826" x="3048000" y="2187575"/>
          <p14:tracePt t="31873" x="3040063" y="2187575"/>
          <p14:tracePt t="31929" x="3032125" y="2187575"/>
          <p14:tracePt t="31945" x="3025775" y="2193925"/>
          <p14:tracePt t="31993" x="3017838" y="2193925"/>
          <p14:tracePt t="32209" x="3017838" y="2209800"/>
          <p14:tracePt t="32241" x="3017838" y="2225675"/>
          <p14:tracePt t="32257" x="3009900" y="2232025"/>
          <p14:tracePt t="32265" x="3009900" y="2239963"/>
          <p14:tracePt t="32281" x="3009900" y="2255838"/>
          <p14:tracePt t="32297" x="3009900" y="2263775"/>
          <p14:tracePt t="32310" x="3001963" y="2263775"/>
          <p14:tracePt t="32337" x="2994025" y="2270125"/>
          <p14:tracePt t="32353" x="2994025" y="2278063"/>
          <p14:tracePt t="32361" x="2987675" y="2278063"/>
          <p14:tracePt t="32378" x="2971800" y="2301875"/>
          <p14:tracePt t="32394" x="2949575" y="2316163"/>
          <p14:tracePt t="32411" x="2933700" y="2316163"/>
          <p14:tracePt t="32428" x="2917825" y="2324100"/>
          <p14:tracePt t="32444" x="2903538" y="2332038"/>
          <p14:tracePt t="32461" x="2895600" y="2332038"/>
          <p14:tracePt t="32478" x="2887663" y="2332038"/>
          <p14:tracePt t="32494" x="2879725" y="2339975"/>
          <p14:tracePt t="32511" x="2873375" y="2339975"/>
          <p14:tracePt t="32529" x="2865438" y="2339975"/>
          <p14:tracePt t="32929" x="2879725" y="2339975"/>
          <p14:tracePt t="32937" x="2895600" y="2339975"/>
          <p14:tracePt t="32946" x="2917825" y="2339975"/>
          <p14:tracePt t="32962" x="2949575" y="2339975"/>
          <p14:tracePt t="32979" x="2971800" y="2339975"/>
          <p14:tracePt t="32995" x="2987675" y="2339975"/>
          <p14:tracePt t="33012" x="3001963" y="2339975"/>
          <p14:tracePt t="33217" x="2987675" y="2346325"/>
          <p14:tracePt t="33225" x="2971800" y="2346325"/>
          <p14:tracePt t="33233" x="2955925" y="2354263"/>
          <p14:tracePt t="33246" x="2949575" y="2354263"/>
          <p14:tracePt t="33263" x="2933700" y="2354263"/>
          <p14:tracePt t="33279" x="2917825" y="2354263"/>
          <p14:tracePt t="33296" x="2903538" y="2362200"/>
          <p14:tracePt t="33313" x="2887663" y="2362200"/>
          <p14:tracePt t="33330" x="2873375" y="2370138"/>
          <p14:tracePt t="33346" x="2865438" y="2370138"/>
          <p14:tracePt t="33363" x="2849563" y="2370138"/>
          <p14:tracePt t="33380" x="2841625" y="2370138"/>
          <p14:tracePt t="33553" x="2857500" y="2370138"/>
          <p14:tracePt t="33561" x="2865438" y="2370138"/>
          <p14:tracePt t="33569" x="2873375" y="2370138"/>
          <p14:tracePt t="33580" x="2887663" y="2370138"/>
          <p14:tracePt t="33597" x="2911475" y="2370138"/>
          <p14:tracePt t="33614" x="2917825" y="2370138"/>
          <p14:tracePt t="33630" x="2925763" y="2370138"/>
          <p14:tracePt t="33647" x="2933700" y="2370138"/>
          <p14:tracePt t="33841" x="2925763" y="2370138"/>
          <p14:tracePt t="33857" x="2911475" y="2370138"/>
          <p14:tracePt t="33873" x="2903538" y="2370138"/>
          <p14:tracePt t="33889" x="2895600" y="2378075"/>
          <p14:tracePt t="33905" x="2887663" y="2378075"/>
          <p14:tracePt t="33985" x="2879725" y="2384425"/>
          <p14:tracePt t="34065" x="2879725" y="2392363"/>
          <p14:tracePt t="34081" x="2879725" y="2400300"/>
          <p14:tracePt t="34113" x="2887663" y="2408238"/>
          <p14:tracePt t="34121" x="2887663" y="2416175"/>
          <p14:tracePt t="34133" x="2887663" y="2422525"/>
          <p14:tracePt t="34148" x="2887663" y="2430463"/>
          <p14:tracePt t="34165" x="2887663" y="2460625"/>
          <p14:tracePt t="34182" x="2887663" y="2476500"/>
          <p14:tracePt t="34198" x="2887663" y="2506663"/>
          <p14:tracePt t="34215" x="2887663" y="2522538"/>
          <p14:tracePt t="34232" x="2873375" y="2552700"/>
          <p14:tracePt t="34249" x="2865438" y="2574925"/>
          <p14:tracePt t="34265" x="2849563" y="2590800"/>
          <p14:tracePt t="34282" x="2841625" y="2620963"/>
          <p14:tracePt t="34298" x="2835275" y="2644775"/>
          <p14:tracePt t="34315" x="2811463" y="2674938"/>
          <p14:tracePt t="34332" x="2811463" y="2682875"/>
          <p14:tracePt t="34425" x="2811463" y="2667000"/>
          <p14:tracePt t="34434" x="2811463" y="2628900"/>
          <p14:tracePt t="34441" x="2811463" y="2590800"/>
          <p14:tracePt t="34449" x="2811463" y="2544763"/>
          <p14:tracePt t="34466" x="2811463" y="2454275"/>
          <p14:tracePt t="34482" x="2827338" y="2392363"/>
          <p14:tracePt t="34499" x="2849563" y="2354263"/>
          <p14:tracePt t="34516" x="2857500" y="2339975"/>
          <p14:tracePt t="34532" x="2857500" y="2332038"/>
          <p14:tracePt t="34549" x="2865438" y="2324100"/>
          <p14:tracePt t="34567" x="2873375" y="2324100"/>
          <p14:tracePt t="34599" x="2879725" y="2324100"/>
          <p14:tracePt t="34713" x="2887663" y="2324100"/>
          <p14:tracePt t="34721" x="2895600" y="2346325"/>
          <p14:tracePt t="34733" x="2895600" y="2362200"/>
          <p14:tracePt t="34750" x="2911475" y="2408238"/>
          <p14:tracePt t="34766" x="2925763" y="2460625"/>
          <p14:tracePt t="34783" x="2925763" y="2468563"/>
          <p14:tracePt t="34817" x="2925763" y="2476500"/>
          <p14:tracePt t="34833" x="2925763" y="2492375"/>
          <p14:tracePt t="34850" x="2925763" y="2506663"/>
          <p14:tracePt t="34866" x="2925763" y="2522538"/>
          <p14:tracePt t="34883" x="2925763" y="2530475"/>
          <p14:tracePt t="34917" x="2925763" y="2536825"/>
          <p14:tracePt t="34993" x="2917825" y="2536825"/>
          <p14:tracePt t="35002" x="2911475" y="2536825"/>
          <p14:tracePt t="35018" x="2903538" y="2536825"/>
          <p14:tracePt t="35081" x="2903538" y="2530475"/>
          <p14:tracePt t="35121" x="2895600" y="2530475"/>
          <p14:tracePt t="35201" x="2895600" y="2522538"/>
          <p14:tracePt t="35249" x="2895600" y="2514600"/>
          <p14:tracePt t="35313" x="2895600" y="2506663"/>
          <p14:tracePt t="35417" x="2879725" y="2506663"/>
          <p14:tracePt t="35425" x="2873375" y="2506663"/>
          <p14:tracePt t="35434" x="2865438" y="2506663"/>
          <p14:tracePt t="35451" x="2849563" y="2514600"/>
          <p14:tracePt t="35468" x="2811463" y="2544763"/>
          <p14:tracePt t="35485" x="2789238" y="2582863"/>
          <p14:tracePt t="35501" x="2781300" y="2651125"/>
          <p14:tracePt t="35518" x="2759075" y="2743200"/>
          <p14:tracePt t="35535" x="2751138" y="2841625"/>
          <p14:tracePt t="35551" x="2751138" y="2911475"/>
          <p14:tracePt t="35569" x="2751138" y="2994025"/>
          <p14:tracePt t="35585" x="2751138" y="3001963"/>
          <p14:tracePt t="35601" x="2765425" y="3025775"/>
          <p14:tracePt t="35618" x="2773363" y="3048000"/>
          <p14:tracePt t="35635" x="2781300" y="3063875"/>
          <p14:tracePt t="35652" x="2789238" y="3070225"/>
          <p14:tracePt t="35668" x="2803525" y="3078163"/>
          <p14:tracePt t="35685" x="2827338" y="3086100"/>
          <p14:tracePt t="35702" x="2841625" y="3086100"/>
          <p14:tracePt t="35718" x="2865438" y="3086100"/>
          <p14:tracePt t="35735" x="2887663" y="3070225"/>
          <p14:tracePt t="35752" x="2911475" y="3040063"/>
          <p14:tracePt t="35769" x="2925763" y="2903538"/>
          <p14:tracePt t="35785" x="2925763" y="2819400"/>
          <p14:tracePt t="35802" x="2903538" y="2743200"/>
          <p14:tracePt t="35819" x="2895600" y="2697163"/>
          <p14:tracePt t="35835" x="2887663" y="2682875"/>
          <p14:tracePt t="35852" x="2887663" y="2674938"/>
          <p14:tracePt t="35869" x="2887663" y="2667000"/>
          <p14:tracePt t="35937" x="2879725" y="2667000"/>
          <p14:tracePt t="36593" x="2879725" y="2659063"/>
          <p14:tracePt t="36601" x="2873375" y="2651125"/>
          <p14:tracePt t="36609" x="2857500" y="2636838"/>
          <p14:tracePt t="36625" x="2841625" y="2628900"/>
          <p14:tracePt t="36641" x="2835275" y="2620963"/>
          <p14:tracePt t="36654" x="2827338" y="2620963"/>
          <p14:tracePt t="36671" x="2819400" y="2613025"/>
          <p14:tracePt t="36688" x="2811463" y="2613025"/>
          <p14:tracePt t="36706" x="2803525" y="2613025"/>
          <p14:tracePt t="36857" x="2803525" y="2620963"/>
          <p14:tracePt t="36865" x="2803525" y="2636838"/>
          <p14:tracePt t="36873" x="2803525" y="2651125"/>
          <p14:tracePt t="36888" x="2803525" y="2682875"/>
          <p14:tracePt t="36905" x="2803525" y="2727325"/>
          <p14:tracePt t="36921" x="2811463" y="2781300"/>
          <p14:tracePt t="36938" x="2819400" y="2827338"/>
          <p14:tracePt t="36955" x="2827338" y="2857500"/>
          <p14:tracePt t="36972" x="2835275" y="2895600"/>
          <p14:tracePt t="36988" x="2835275" y="2903538"/>
          <p14:tracePt t="37005" x="2841625" y="2917825"/>
          <p14:tracePt t="37021" x="2841625" y="2925763"/>
          <p14:tracePt t="37055" x="2841625" y="2933700"/>
          <p14:tracePt t="37113" x="2841625" y="2941638"/>
          <p14:tracePt t="37265" x="2841625" y="2955925"/>
          <p14:tracePt t="37274" x="2849563" y="2963863"/>
          <p14:tracePt t="37281" x="2857500" y="2971800"/>
          <p14:tracePt t="37289" x="2857500" y="2979738"/>
          <p14:tracePt t="37305" x="2873375" y="3001963"/>
          <p14:tracePt t="37322" x="2887663" y="3017838"/>
          <p14:tracePt t="37339" x="2895600" y="3017838"/>
          <p14:tracePt t="37372" x="2903538" y="3025775"/>
          <p14:tracePt t="37425" x="2911475" y="3025775"/>
          <p14:tracePt t="37937" x="2903538" y="3025775"/>
          <p14:tracePt t="37953" x="2895600" y="3025775"/>
          <p14:tracePt t="37969" x="2887663" y="3025775"/>
          <p14:tracePt t="37985" x="2879725" y="3032125"/>
          <p14:tracePt t="38017" x="2873375" y="3048000"/>
          <p14:tracePt t="38041" x="2865438" y="3055938"/>
          <p14:tracePt t="38049" x="2865438" y="3078163"/>
          <p14:tracePt t="38058" x="2865438" y="3094038"/>
          <p14:tracePt t="38074" x="2857500" y="3116263"/>
          <p14:tracePt t="38091" x="2857500" y="3140075"/>
          <p14:tracePt t="38108" x="2857500" y="3162300"/>
          <p14:tracePt t="38124" x="2857500" y="3178175"/>
          <p14:tracePt t="38141" x="2857500" y="3200400"/>
          <p14:tracePt t="38158" x="2857500" y="3208338"/>
          <p14:tracePt t="38174" x="2857500" y="3216275"/>
          <p14:tracePt t="38208" x="2857500" y="3222625"/>
          <p14:tracePt t="38226" x="2857500" y="3230563"/>
          <p14:tracePt t="38673" x="2857500" y="3238500"/>
          <p14:tracePt t="38681" x="2873375" y="3238500"/>
          <p14:tracePt t="38692" x="2879725" y="3238500"/>
          <p14:tracePt t="38709" x="2911475" y="3238500"/>
          <p14:tracePt t="38725" x="2933700" y="3238500"/>
          <p14:tracePt t="38742" x="2963863" y="3238500"/>
          <p14:tracePt t="38759" x="2979738" y="3238500"/>
          <p14:tracePt t="38776" x="3001963" y="3238500"/>
          <p14:tracePt t="38825" x="3009900" y="3238500"/>
          <p14:tracePt t="39153" x="3009900" y="3230563"/>
          <p14:tracePt t="39169" x="3001963" y="3230563"/>
          <p14:tracePt t="39178" x="2994025" y="3230563"/>
          <p14:tracePt t="39185" x="2971800" y="3222625"/>
          <p14:tracePt t="39193" x="2949575" y="3216275"/>
          <p14:tracePt t="39210" x="2911475" y="3216275"/>
          <p14:tracePt t="39227" x="2879725" y="3208338"/>
          <p14:tracePt t="39243" x="2827338" y="3200400"/>
          <p14:tracePt t="39260" x="2797175" y="3192463"/>
          <p14:tracePt t="39277" x="2773363" y="3192463"/>
          <p14:tracePt t="39545" x="2781300" y="3192463"/>
          <p14:tracePt t="39553" x="2797175" y="3192463"/>
          <p14:tracePt t="39561" x="2819400" y="3192463"/>
          <p14:tracePt t="39578" x="2873375" y="3200400"/>
          <p14:tracePt t="39594" x="2917825" y="3208338"/>
          <p14:tracePt t="39611" x="2955925" y="3230563"/>
          <p14:tracePt t="39628" x="2979738" y="3230563"/>
          <p14:tracePt t="39644" x="2987675" y="3238500"/>
          <p14:tracePt t="39661" x="2994025" y="3246438"/>
          <p14:tracePt t="39705" x="3001963" y="3246438"/>
          <p14:tracePt t="39841" x="3001963" y="3254375"/>
          <p14:tracePt t="39857" x="3001963" y="3260725"/>
          <p14:tracePt t="39865" x="3001963" y="3268663"/>
          <p14:tracePt t="39881" x="2994025" y="3284538"/>
          <p14:tracePt t="39889" x="2994025" y="3292475"/>
          <p14:tracePt t="39905" x="2994025" y="3298825"/>
          <p14:tracePt t="39914" x="2979738" y="3322638"/>
          <p14:tracePt t="39929" x="2971800" y="3344863"/>
          <p14:tracePt t="39945" x="2971800" y="3368675"/>
          <p14:tracePt t="39962" x="2955925" y="3390900"/>
          <p14:tracePt t="39979" x="2955925" y="3421063"/>
          <p14:tracePt t="39995" x="2941638" y="3451225"/>
          <p14:tracePt t="40012" x="2933700" y="3482975"/>
          <p14:tracePt t="40029" x="2933700" y="3521075"/>
          <p14:tracePt t="40045" x="2933700" y="3551238"/>
          <p14:tracePt t="40062" x="2933700" y="3589338"/>
          <p14:tracePt t="40079" x="2917825" y="3649663"/>
          <p14:tracePt t="40095" x="2917825" y="3695700"/>
          <p14:tracePt t="40112" x="2917825" y="3779838"/>
          <p14:tracePt t="40131" x="2917825" y="3840163"/>
          <p14:tracePt t="40145" x="2917825" y="3863975"/>
          <p14:tracePt t="40162" x="2917825" y="3886200"/>
          <p14:tracePt t="40179" x="2917825" y="3924300"/>
          <p14:tracePt t="40196" x="2917825" y="3954463"/>
          <p14:tracePt t="40212" x="2917825" y="3984625"/>
          <p14:tracePt t="40229" x="2917825" y="4000500"/>
          <p14:tracePt t="40246" x="2917825" y="4016375"/>
          <p14:tracePt t="40262" x="2917825" y="4022725"/>
          <p14:tracePt t="40279" x="2917825" y="4030663"/>
          <p14:tracePt t="40296" x="2917825" y="4038600"/>
          <p14:tracePt t="40385" x="2925763" y="4046538"/>
          <p14:tracePt t="40641" x="2933700" y="4046538"/>
          <p14:tracePt t="40649" x="2941638" y="4022725"/>
          <p14:tracePt t="40657" x="2949575" y="4000500"/>
          <p14:tracePt t="40665" x="2955925" y="3978275"/>
          <p14:tracePt t="40681" x="2971800" y="3954463"/>
          <p14:tracePt t="40697" x="2971800" y="3940175"/>
          <p14:tracePt t="41353" x="2971800" y="3954463"/>
          <p14:tracePt t="41377" x="2971800" y="3962400"/>
          <p14:tracePt t="41425" x="2971800" y="3970338"/>
          <p14:tracePt t="41585" x="2979738" y="3978275"/>
          <p14:tracePt t="41593" x="2979738" y="3984625"/>
          <p14:tracePt t="41601" x="2979738" y="4000500"/>
          <p14:tracePt t="41616" x="2994025" y="4008438"/>
          <p14:tracePt t="41633" x="3009900" y="4038600"/>
          <p14:tracePt t="41649" x="3009900" y="4046538"/>
          <p14:tracePt t="41666" x="3017838" y="4054475"/>
          <p14:tracePt t="41682" x="3025775" y="4060825"/>
          <p14:tracePt t="41699" x="3025775" y="4068763"/>
          <p14:tracePt t="41732" x="3032125" y="4076700"/>
          <p14:tracePt t="44889" x="3032125" y="4084638"/>
          <p14:tracePt t="44897" x="3032125" y="4114800"/>
          <p14:tracePt t="44907" x="3032125" y="4122738"/>
          <p14:tracePt t="44923" x="3032125" y="4130675"/>
          <p14:tracePt t="44953" x="3032125" y="4137025"/>
          <p14:tracePt t="44961" x="3032125" y="4160838"/>
          <p14:tracePt t="44973" x="3032125" y="4206875"/>
          <p14:tracePt t="44990" x="3009900" y="4335463"/>
          <p14:tracePt t="45007" x="2994025" y="4441825"/>
          <p14:tracePt t="45024" x="2963863" y="4618038"/>
          <p14:tracePt t="45041" x="2949575" y="4746625"/>
          <p14:tracePt t="45057" x="2949575" y="4770438"/>
          <p14:tracePt t="45090" x="2949575" y="4778375"/>
          <p14:tracePt t="45107" x="2955925" y="4778375"/>
          <p14:tracePt t="45124" x="2955925" y="4784725"/>
          <p14:tracePt t="45233" x="2955925" y="4792663"/>
          <p14:tracePt t="45249" x="2963863" y="4800600"/>
          <p14:tracePt t="45257" x="2963863" y="4816475"/>
          <p14:tracePt t="45265" x="2963863" y="4830763"/>
          <p14:tracePt t="45274" x="2963863" y="4854575"/>
          <p14:tracePt t="45291" x="2987675" y="4884738"/>
          <p14:tracePt t="45308" x="3009900" y="4930775"/>
          <p14:tracePt t="45324" x="3017838" y="4945063"/>
          <p14:tracePt t="45341" x="3025775" y="4953000"/>
          <p14:tracePt t="45358" x="3032125" y="4968875"/>
          <p14:tracePt t="45391" x="3040063" y="4975225"/>
          <p14:tracePt t="45585" x="3048000" y="4968875"/>
          <p14:tracePt t="45593" x="3048000" y="4953000"/>
          <p14:tracePt t="45601" x="3048000" y="4922838"/>
          <p14:tracePt t="45610" x="3055938" y="4899025"/>
          <p14:tracePt t="45625" x="3055938" y="4868863"/>
          <p14:tracePt t="45642" x="3055938" y="4854575"/>
          <p14:tracePt t="45658" x="3055938" y="4822825"/>
          <p14:tracePt t="45675" x="3055938" y="4762500"/>
          <p14:tracePt t="45692" x="3063875" y="4732338"/>
          <p14:tracePt t="45709" x="3070225" y="4702175"/>
          <p14:tracePt t="45725" x="3070225" y="4694238"/>
          <p14:tracePt t="45759" x="3070225" y="4678363"/>
          <p14:tracePt t="46145" x="3070225" y="4686300"/>
          <p14:tracePt t="46153" x="3070225" y="4708525"/>
          <p14:tracePt t="46161" x="3070225" y="4732338"/>
          <p14:tracePt t="46177" x="3070225" y="4784725"/>
          <p14:tracePt t="46193" x="3070225" y="4822825"/>
          <p14:tracePt t="46210" x="3070225" y="4846638"/>
          <p14:tracePt t="46226" x="3070225" y="4868863"/>
          <p14:tracePt t="46243" x="3070225" y="4876800"/>
          <p14:tracePt t="46260" x="3070225" y="4892675"/>
          <p14:tracePt t="46277" x="3070225" y="4899025"/>
          <p14:tracePt t="46293" x="3070225" y="4914900"/>
          <p14:tracePt t="46310" x="3070225" y="4922838"/>
          <p14:tracePt t="46327" x="3070225" y="4930775"/>
          <p14:tracePt t="46343" x="3070225" y="4937125"/>
          <p14:tracePt t="46361" x="3070225" y="4953000"/>
          <p14:tracePt t="46377" x="3070225" y="4975225"/>
          <p14:tracePt t="46393" x="3070225" y="4999038"/>
          <p14:tracePt t="46410" x="3070225" y="5013325"/>
          <p14:tracePt t="46427" x="3070225" y="5029200"/>
          <p14:tracePt t="46444" x="3070225" y="5037138"/>
          <p14:tracePt t="46460" x="3070225" y="5051425"/>
          <p14:tracePt t="46477" x="3086100" y="5059363"/>
          <p14:tracePt t="46495" x="3086100" y="5075238"/>
          <p14:tracePt t="46510" x="3086100" y="5089525"/>
          <p14:tracePt t="46527" x="3086100" y="5097463"/>
          <p14:tracePt t="46544" x="3094038" y="5127625"/>
          <p14:tracePt t="46560" x="3101975" y="5159375"/>
          <p14:tracePt t="46577" x="3108325" y="5181600"/>
          <p14:tracePt t="46594" x="3116263" y="5211763"/>
          <p14:tracePt t="46610" x="3132138" y="5241925"/>
          <p14:tracePt t="46627" x="3146425" y="5273675"/>
          <p14:tracePt t="46644" x="3154363" y="5295900"/>
          <p14:tracePt t="46661" x="3170238" y="5326063"/>
          <p14:tracePt t="46677" x="3178175" y="5341938"/>
          <p14:tracePt t="46694" x="3178175" y="5364163"/>
          <p14:tracePt t="46711" x="3184525" y="5380038"/>
          <p14:tracePt t="46727" x="3192463" y="5394325"/>
          <p14:tracePt t="46744" x="3200400" y="5402263"/>
          <p14:tracePt t="46761" x="3200400" y="5418138"/>
          <p14:tracePt t="46778" x="3208338" y="5418138"/>
          <p14:tracePt t="46811" x="3208338" y="5426075"/>
          <p14:tracePt t="46828" x="3208338" y="5432425"/>
          <p14:tracePt t="46844" x="3216275" y="5448300"/>
          <p14:tracePt t="46861" x="3222625" y="5456238"/>
          <p14:tracePt t="46878" x="3222625" y="5464175"/>
          <p14:tracePt t="46895" x="3230563" y="5486400"/>
          <p14:tracePt t="46911" x="3238500" y="5516563"/>
          <p14:tracePt t="46928" x="3238500" y="5546725"/>
          <p14:tracePt t="46945" x="3238500" y="5562600"/>
          <p14:tracePt t="46961" x="3238500" y="5600700"/>
          <p14:tracePt t="46979" x="3238500" y="5630863"/>
          <p14:tracePt t="46995" x="3238500" y="5668963"/>
          <p14:tracePt t="47011" x="3238500" y="5699125"/>
          <p14:tracePt t="47028" x="3238500" y="5745163"/>
          <p14:tracePt t="47045" x="3238500" y="5807075"/>
          <p14:tracePt t="47062" x="3222625" y="5883275"/>
          <p14:tracePt t="47078" x="3216275" y="5951538"/>
          <p14:tracePt t="47095" x="3200400" y="6003925"/>
          <p14:tracePt t="47112" x="3192463" y="6027738"/>
          <p14:tracePt t="47130" x="3184525" y="6042025"/>
          <p14:tracePt t="47145" x="3184525" y="6057900"/>
          <p14:tracePt t="47162" x="3170238" y="6080125"/>
          <p14:tracePt t="47179" x="3154363" y="6111875"/>
          <p14:tracePt t="47195" x="3124200" y="6156325"/>
          <p14:tracePt t="47212" x="3108325" y="6194425"/>
          <p14:tracePt t="47229" x="3101975" y="6210300"/>
          <p14:tracePt t="47245" x="3101975" y="6218238"/>
          <p14:tracePt t="47281" x="3101975" y="6226175"/>
          <p14:tracePt t="47305" x="3094038" y="6232525"/>
          <p14:tracePt t="47321" x="3086100" y="6240463"/>
          <p14:tracePt t="47329" x="3086100" y="6248400"/>
          <p14:tracePt t="47346" x="3086100" y="6256338"/>
          <p14:tracePt t="47362" x="3078163" y="6264275"/>
          <p14:tracePt t="47379" x="3078163" y="6270625"/>
          <p14:tracePt t="47396" x="3070225" y="6278563"/>
          <p14:tracePt t="47657" x="3063875" y="6294438"/>
          <p14:tracePt t="47673" x="3055938" y="6332538"/>
          <p14:tracePt t="47681" x="3055938" y="6354763"/>
          <p14:tracePt t="47689" x="3040063" y="6392863"/>
          <p14:tracePt t="47698" x="3040063" y="6408738"/>
          <p14:tracePt t="47713" x="3040063" y="6461125"/>
          <p14:tracePt t="47730" x="3040063" y="6492875"/>
          <p14:tracePt t="47747" x="3040063" y="6507163"/>
          <p14:tracePt t="47801" x="3040063" y="6515100"/>
          <p14:tracePt t="48561" x="3048000" y="6515100"/>
          <p14:tracePt t="48569" x="3055938" y="6515100"/>
          <p14:tracePt t="48577" x="3063875" y="6515100"/>
          <p14:tracePt t="48585" x="3078163" y="6507163"/>
          <p14:tracePt t="48599" x="3094038" y="6499225"/>
          <p14:tracePt t="48615" x="3124200" y="6484938"/>
          <p14:tracePt t="48633" x="3162300" y="6461125"/>
          <p14:tracePt t="48649" x="3162300" y="6454775"/>
          <p14:tracePt t="48682" x="3170238" y="6454775"/>
          <p14:tracePt t="48705" x="3170238" y="6446838"/>
          <p14:tracePt t="48721" x="3178175" y="6446838"/>
          <p14:tracePt t="48732" x="3178175" y="6438900"/>
          <p14:tracePt t="48749" x="3192463" y="6430963"/>
          <p14:tracePt t="48766" x="3200400" y="6423025"/>
          <p14:tracePt t="48782" x="3222625" y="6392863"/>
          <p14:tracePt t="48799" x="3260725" y="6346825"/>
          <p14:tracePt t="48816" x="3314700" y="6278563"/>
          <p14:tracePt t="48832" x="3398838" y="6149975"/>
          <p14:tracePt t="48849" x="3559175" y="5927725"/>
          <p14:tracePt t="48866" x="3687763" y="5737225"/>
          <p14:tracePt t="48883" x="3817938" y="5584825"/>
          <p14:tracePt t="48899" x="3856038" y="5532438"/>
          <p14:tracePt t="48916" x="3878263" y="5502275"/>
          <p14:tracePt t="48933" x="3954463" y="5394325"/>
          <p14:tracePt t="48949" x="4068763" y="5265738"/>
          <p14:tracePt t="48966" x="4168775" y="5121275"/>
          <p14:tracePt t="48983" x="4289425" y="4846638"/>
          <p14:tracePt t="48999" x="4365625" y="4594225"/>
          <p14:tracePt t="49016" x="4427538" y="4427538"/>
          <p14:tracePt t="49033" x="4495800" y="4251325"/>
          <p14:tracePt t="49050" x="4525963" y="4175125"/>
          <p14:tracePt t="49066" x="4556125" y="4106863"/>
          <p14:tracePt t="49083" x="4564063" y="4038600"/>
          <p14:tracePt t="49100" x="4594225" y="3962400"/>
          <p14:tracePt t="49116" x="4625975" y="3832225"/>
          <p14:tracePt t="49135" x="4670425" y="3695700"/>
          <p14:tracePt t="49150" x="4678363" y="3619500"/>
          <p14:tracePt t="49167" x="4686300" y="3589338"/>
          <p14:tracePt t="49183" x="4686300" y="3581400"/>
          <p14:tracePt t="49201" x="4686300" y="3551238"/>
          <p14:tracePt t="49217" x="4694238" y="3497263"/>
          <p14:tracePt t="49233" x="4694238" y="3421063"/>
          <p14:tracePt t="49250" x="4694238" y="3368675"/>
          <p14:tracePt t="49267" x="4694238" y="3306763"/>
          <p14:tracePt t="49283" x="4694238" y="3246438"/>
          <p14:tracePt t="49300" x="4694238" y="3222625"/>
          <p14:tracePt t="49317" x="4694238" y="3208338"/>
          <p14:tracePt t="49334" x="4694238" y="3178175"/>
          <p14:tracePt t="49350" x="4694238" y="3140075"/>
          <p14:tracePt t="49367" x="4694238" y="3086100"/>
          <p14:tracePt t="49384" x="4694238" y="3055938"/>
          <p14:tracePt t="49400" x="4694238" y="3032125"/>
          <p14:tracePt t="49418" x="4694238" y="3025775"/>
          <p14:tracePt t="49713" x="4694238" y="3032125"/>
          <p14:tracePt t="49721" x="4694238" y="3040063"/>
          <p14:tracePt t="49729" x="4702175" y="3048000"/>
          <p14:tracePt t="49737" x="4708525" y="3055938"/>
          <p14:tracePt t="49753" x="4708525" y="3070225"/>
          <p14:tracePt t="49985" x="4716463" y="3078163"/>
          <p14:tracePt t="50289" x="4716463" y="3086100"/>
          <p14:tracePt t="50297" x="4724400" y="3094038"/>
          <p14:tracePt t="50313" x="4724400" y="3101975"/>
          <p14:tracePt t="50321" x="4732338" y="3101975"/>
          <p14:tracePt t="50337" x="4754563" y="3116263"/>
          <p14:tracePt t="50353" x="4800600" y="3132138"/>
          <p14:tracePt t="50369" x="4899025" y="3170238"/>
          <p14:tracePt t="50386" x="5045075" y="3208338"/>
          <p14:tracePt t="50403" x="5189538" y="3238500"/>
          <p14:tracePt t="50419" x="5356225" y="3268663"/>
          <p14:tracePt t="50436" x="5470525" y="3284538"/>
          <p14:tracePt t="50453" x="5554663" y="3292475"/>
          <p14:tracePt t="50470" x="5600700" y="3298825"/>
          <p14:tracePt t="50486" x="5616575" y="3306763"/>
          <p14:tracePt t="50569" x="5622925" y="3306763"/>
          <p14:tracePt t="50577" x="5630863" y="3314700"/>
          <p14:tracePt t="50586" x="5646738" y="3322638"/>
          <p14:tracePt t="50603" x="5676900" y="3352800"/>
          <p14:tracePt t="50620" x="5722938" y="3368675"/>
          <p14:tracePt t="50637" x="5768975" y="3390900"/>
          <p14:tracePt t="50653" x="5845175" y="3413125"/>
          <p14:tracePt t="50670" x="5889625" y="3429000"/>
          <p14:tracePt t="50687" x="5935663" y="3451225"/>
          <p14:tracePt t="50703" x="5973763" y="3467100"/>
          <p14:tracePt t="50720" x="6019800" y="3489325"/>
          <p14:tracePt t="50737" x="6073775" y="3505200"/>
          <p14:tracePt t="50754" x="6080125" y="3513138"/>
          <p14:tracePt t="50993" x="6088063" y="3527425"/>
          <p14:tracePt t="51001" x="6088063" y="3573463"/>
          <p14:tracePt t="51009" x="6088063" y="3665538"/>
          <p14:tracePt t="51021" x="6088063" y="3763963"/>
          <p14:tracePt t="51038" x="6088063" y="3886200"/>
          <p14:tracePt t="65177" x="6065838" y="3886200"/>
          <p14:tracePt t="65185" x="6019800" y="3856038"/>
          <p14:tracePt t="65193" x="5997575" y="3825875"/>
          <p14:tracePt t="65204" x="5959475" y="3802063"/>
          <p14:tracePt t="65221" x="5935663" y="3749675"/>
          <p14:tracePt t="65238" x="5935663" y="3703638"/>
          <p14:tracePt t="65254" x="5935663" y="3641725"/>
          <p14:tracePt t="65271" x="5935663" y="3603625"/>
          <p14:tracePt t="65305" x="5935663" y="3565525"/>
          <p14:tracePt t="65321" x="5951538" y="3521075"/>
          <p14:tracePt t="65338" x="5981700" y="3482975"/>
          <p14:tracePt t="65354" x="6057900" y="3382963"/>
          <p14:tracePt t="65371" x="6073775" y="3360738"/>
          <p14:tracePt t="65388" x="6142038" y="3292475"/>
          <p14:tracePt t="65449" x="6149975" y="3292475"/>
          <p14:tracePt t="65457" x="6164263" y="3292475"/>
          <p14:tracePt t="65465" x="6202363" y="3268663"/>
          <p14:tracePt t="65473" x="6316663" y="3192463"/>
          <p14:tracePt t="65489" x="6469063" y="3055938"/>
          <p14:tracePt t="65505" x="6613525" y="2917825"/>
          <p14:tracePt t="65521" x="6689725" y="2841625"/>
          <p14:tracePt t="65538" x="6727825" y="2803525"/>
          <p14:tracePt t="65555" x="6727825" y="2797175"/>
          <p14:tracePt t="65572" x="6743700" y="2797175"/>
          <p14:tracePt t="65588" x="6789738" y="2743200"/>
          <p14:tracePt t="65605" x="6842125" y="2682875"/>
          <p14:tracePt t="65622" x="6858000" y="2636838"/>
          <p14:tracePt t="65638" x="6865938" y="2620963"/>
          <p14:tracePt t="65655" x="6865938" y="2598738"/>
          <p14:tracePt t="65672" x="6880225" y="2560638"/>
          <p14:tracePt t="65689" x="6896100" y="2544763"/>
          <p14:tracePt t="65705" x="6926263" y="2498725"/>
          <p14:tracePt t="65722" x="6950075" y="2438400"/>
          <p14:tracePt t="65739" x="6964363" y="2362200"/>
          <p14:tracePt t="65755" x="6980238" y="2286000"/>
          <p14:tracePt t="65772" x="6980238" y="2247900"/>
          <p14:tracePt t="65789" x="6988175" y="2217738"/>
          <p14:tracePt t="65805" x="6988175" y="2193925"/>
          <p14:tracePt t="65822" x="6994525" y="2187575"/>
          <p14:tracePt t="65856" x="6994525" y="2179638"/>
          <p14:tracePt t="66265" x="6994525" y="2171700"/>
          <p14:tracePt t="67217" x="6994525" y="2193925"/>
          <p14:tracePt t="67225" x="6994525" y="2217738"/>
          <p14:tracePt t="67233" x="6994525" y="2239963"/>
          <p14:tracePt t="67242" x="6994525" y="2255838"/>
          <p14:tracePt t="67259" x="6994525" y="2278063"/>
          <p14:tracePt t="67276" x="6994525" y="2293938"/>
          <p14:tracePt t="67292" x="6994525" y="2308225"/>
          <p14:tracePt t="67309" x="6994525" y="2324100"/>
          <p14:tracePt t="67326" x="6994525" y="2339975"/>
          <p14:tracePt t="67342" x="6994525" y="2362200"/>
          <p14:tracePt t="67359" x="6994525" y="2384425"/>
          <p14:tracePt t="67376" x="6994525" y="2416175"/>
          <p14:tracePt t="67392" x="6994525" y="2438400"/>
          <p14:tracePt t="67409" x="7002463" y="2468563"/>
          <p14:tracePt t="67426" x="7010400" y="2492375"/>
          <p14:tracePt t="67443" x="7010400" y="2514600"/>
          <p14:tracePt t="67459" x="7026275" y="2536825"/>
          <p14:tracePt t="67476" x="7026275" y="2560638"/>
          <p14:tracePt t="67493" x="7032625" y="2574925"/>
          <p14:tracePt t="67526" x="7040563" y="2582863"/>
          <p14:tracePt t="67543" x="7040563" y="2590800"/>
          <p14:tracePt t="67561" x="7048500" y="2598738"/>
          <p14:tracePt t="67577" x="7048500" y="2613025"/>
          <p14:tracePt t="67593" x="7056438" y="2620963"/>
          <p14:tracePt t="67610" x="7056438" y="2628900"/>
          <p14:tracePt t="67643" x="7056438" y="2636838"/>
          <p14:tracePt t="67660" x="7070725" y="2644775"/>
          <p14:tracePt t="69489" x="7070725" y="2628900"/>
          <p14:tracePt t="69498" x="7086600" y="2606675"/>
          <p14:tracePt t="69514" x="7086600" y="2590800"/>
          <p14:tracePt t="69531" x="7094538" y="2582863"/>
          <p14:tracePt t="69548" x="7102475" y="2568575"/>
          <p14:tracePt t="69564" x="7108825" y="2560638"/>
          <p14:tracePt t="69582" x="7116763" y="2552700"/>
          <p14:tracePt t="69641" x="7116763" y="2544763"/>
          <p14:tracePt t="72033" x="7124700" y="2552700"/>
          <p14:tracePt t="72041" x="7140575" y="2560638"/>
          <p14:tracePt t="72049" x="7140575" y="2568575"/>
          <p14:tracePt t="72057" x="7146925" y="2568575"/>
          <p14:tracePt t="72073" x="7154863" y="2582863"/>
          <p14:tracePt t="72087" x="7162800" y="2582863"/>
          <p14:tracePt t="72103" x="7162800" y="2590800"/>
          <p14:tracePt t="72120" x="7170738" y="2598738"/>
          <p14:tracePt t="72137" x="7178675" y="2598738"/>
          <p14:tracePt t="72154" x="7185025" y="2613025"/>
          <p14:tracePt t="72170" x="7185025" y="2620963"/>
          <p14:tracePt t="72729" x="7185025" y="2636838"/>
          <p14:tracePt t="72737" x="7185025" y="2667000"/>
          <p14:tracePt t="72745" x="7185025" y="2674938"/>
          <p14:tracePt t="72755" x="7185025" y="2689225"/>
          <p14:tracePt t="72772" x="7185025" y="2720975"/>
          <p14:tracePt t="72788" x="7185025" y="2743200"/>
          <p14:tracePt t="72805" x="7185025" y="2765425"/>
          <p14:tracePt t="72823" x="7192963" y="2797175"/>
          <p14:tracePt t="72839" x="7192963" y="2835275"/>
          <p14:tracePt t="72855" x="7200900" y="2857500"/>
          <p14:tracePt t="72873" x="7200900" y="2887663"/>
          <p14:tracePt t="72889" x="7216775" y="2903538"/>
          <p14:tracePt t="72905" x="7216775" y="2917825"/>
          <p14:tracePt t="72922" x="7216775" y="2925763"/>
          <p14:tracePt t="72939" x="7216775" y="2933700"/>
          <p14:tracePt t="78377" x="7178675" y="2941638"/>
          <p14:tracePt t="78385" x="7140575" y="2949575"/>
          <p14:tracePt t="78393" x="7102475" y="2949575"/>
          <p14:tracePt t="78401" x="7064375" y="2949575"/>
          <p14:tracePt t="78418" x="6942138" y="2955925"/>
          <p14:tracePt t="78435" x="6827838" y="2955925"/>
          <p14:tracePt t="78452" x="6735763" y="2955925"/>
          <p14:tracePt t="78468" x="6689725" y="2955925"/>
          <p14:tracePt t="78485" x="6659563" y="2955925"/>
          <p14:tracePt t="78502" x="6651625" y="2955925"/>
          <p14:tracePt t="78929" x="6667500" y="2955925"/>
          <p14:tracePt t="78938" x="6689725" y="2955925"/>
          <p14:tracePt t="78945" x="6721475" y="2955925"/>
          <p14:tracePt t="78953" x="6751638" y="2963863"/>
          <p14:tracePt t="78969" x="6804025" y="2971800"/>
          <p14:tracePt t="78986" x="6827838" y="2971800"/>
          <p14:tracePt t="79003" x="6835775" y="2971800"/>
          <p14:tracePt t="79020" x="6842125" y="2971800"/>
          <p14:tracePt t="79036" x="6850063" y="2971800"/>
          <p14:tracePt t="81313" x="6842125" y="2971800"/>
          <p14:tracePt t="81321" x="6811963" y="2971800"/>
          <p14:tracePt t="81329" x="6797675" y="2979738"/>
          <p14:tracePt t="81342" x="6781800" y="2979738"/>
          <p14:tracePt t="81358" x="6759575" y="2987675"/>
          <p14:tracePt t="81375" x="6735763" y="2987675"/>
          <p14:tracePt t="81392" x="6721475" y="2987675"/>
          <p14:tracePt t="81433" x="6713538" y="2987675"/>
          <p14:tracePt t="81449" x="6705600" y="2987675"/>
          <p14:tracePt t="81465" x="6689725" y="2994025"/>
          <p14:tracePt t="81475" x="6683375" y="3001963"/>
          <p14:tracePt t="81492" x="6675438" y="3001963"/>
          <p14:tracePt t="81509" x="6659563" y="3001963"/>
          <p14:tracePt t="81542" x="6645275" y="3001963"/>
          <p14:tracePt t="81559" x="6637338" y="3009900"/>
          <p14:tracePt t="81577" x="6613525" y="3009900"/>
          <p14:tracePt t="81593" x="6599238" y="3017838"/>
          <p14:tracePt t="81609" x="6591300" y="3025775"/>
          <p14:tracePt t="81626" x="6583363" y="3025775"/>
          <p14:tracePt t="81642" x="6575425" y="3032125"/>
          <p14:tracePt t="81676" x="6569075" y="3032125"/>
          <p14:tracePt t="81692" x="6561138" y="3032125"/>
          <p14:tracePt t="81709" x="6553200" y="3032125"/>
          <p14:tracePt t="81726" x="6545263" y="3040063"/>
          <p14:tracePt t="81743" x="6537325" y="3040063"/>
          <p14:tracePt t="81759" x="6530975" y="3048000"/>
          <p14:tracePt t="81778" x="6523038" y="3055938"/>
          <p14:tracePt t="81801" x="6499225" y="3063875"/>
          <p14:tracePt t="81825" x="6492875" y="3070225"/>
          <p14:tracePt t="81849" x="6484938" y="3078163"/>
          <p14:tracePt t="81865" x="6477000" y="3078163"/>
          <p14:tracePt t="81881" x="6469063" y="3086100"/>
          <p14:tracePt t="81897" x="6469063" y="3094038"/>
          <p14:tracePt t="81905" x="6461125" y="3094038"/>
          <p14:tracePt t="81913" x="6461125" y="3101975"/>
          <p14:tracePt t="81926" x="6454775" y="3101975"/>
          <p14:tracePt t="81943" x="6454775" y="3108325"/>
          <p14:tracePt t="81960" x="6446838" y="3132138"/>
          <p14:tracePt t="81976" x="6446838" y="3146425"/>
          <p14:tracePt t="81979" x="6438900" y="3154363"/>
          <p14:tracePt t="81993" x="6438900" y="3170238"/>
          <p14:tracePt t="82010" x="6430963" y="3192463"/>
          <p14:tracePt t="82027" x="6430963" y="3208338"/>
          <p14:tracePt t="82043" x="6423025" y="3216275"/>
          <p14:tracePt t="82060" x="6423025" y="3230563"/>
          <p14:tracePt t="82077" x="6423025" y="3238500"/>
          <p14:tracePt t="82093" x="6423025" y="3246438"/>
          <p14:tracePt t="82201" x="6423025" y="3254375"/>
          <p14:tracePt t="82217" x="6423025" y="3260725"/>
          <p14:tracePt t="82233" x="6430963" y="3260725"/>
          <p14:tracePt t="82241" x="6438900" y="3268663"/>
          <p14:tracePt t="82249" x="6438900" y="3276600"/>
          <p14:tracePt t="82260" x="6438900" y="3284538"/>
          <p14:tracePt t="82277" x="6446838" y="3292475"/>
          <p14:tracePt t="82294" x="6454775" y="3292475"/>
          <p14:tracePt t="82311" x="6454775" y="3298825"/>
          <p14:tracePt t="82328" x="6454775" y="3314700"/>
          <p14:tracePt t="82344" x="6469063" y="3322638"/>
          <p14:tracePt t="82497" x="6469063" y="3330575"/>
          <p14:tracePt t="82529" x="6477000" y="3330575"/>
          <p14:tracePt t="82537" x="6477000" y="3336925"/>
          <p14:tracePt t="82553" x="6484938" y="3336925"/>
          <p14:tracePt t="82561" x="6492875" y="3344863"/>
          <p14:tracePt t="82593" x="6499225" y="3352800"/>
          <p14:tracePt t="82617" x="6515100" y="3360738"/>
          <p14:tracePt t="82625" x="6515100" y="3368675"/>
          <p14:tracePt t="82633" x="6523038" y="3368675"/>
          <p14:tracePt t="82665" x="6523038" y="3375025"/>
          <p14:tracePt t="82689" x="6530975" y="3375025"/>
          <p14:tracePt t="82729" x="6537325" y="3375025"/>
          <p14:tracePt t="82745" x="6545263" y="3375025"/>
          <p14:tracePt t="82761" x="6553200" y="3375025"/>
          <p14:tracePt t="82793" x="6561138" y="3382963"/>
          <p14:tracePt t="82809" x="6569075" y="3382963"/>
          <p14:tracePt t="82833" x="6575425" y="3382963"/>
          <p14:tracePt t="83025" x="6583363" y="3382963"/>
          <p14:tracePt t="83041" x="6591300" y="3382963"/>
          <p14:tracePt t="83049" x="6607175" y="3382963"/>
          <p14:tracePt t="83065" x="6613525" y="3382963"/>
          <p14:tracePt t="83073" x="6629400" y="3382963"/>
          <p14:tracePt t="83081" x="6645275" y="3390900"/>
          <p14:tracePt t="83096" x="6667500" y="3390900"/>
          <p14:tracePt t="83113" x="6689725" y="3398838"/>
          <p14:tracePt t="83131" x="6721475" y="3398838"/>
          <p14:tracePt t="83146" x="6727825" y="3398838"/>
          <p14:tracePt t="83163" x="6743700" y="3398838"/>
          <p14:tracePt t="83179" x="6751638" y="3398838"/>
          <p14:tracePt t="83198" x="6759575" y="3406775"/>
          <p14:tracePt t="83213" x="6773863" y="3406775"/>
          <p14:tracePt t="83257" x="6781800" y="3406775"/>
          <p14:tracePt t="83273" x="6789738" y="3413125"/>
          <p14:tracePt t="83281" x="6797675" y="3413125"/>
          <p14:tracePt t="83298" x="6804025" y="3413125"/>
          <p14:tracePt t="83313" x="6827838" y="3413125"/>
          <p14:tracePt t="83330" x="6835775" y="3421063"/>
          <p14:tracePt t="83346" x="6858000" y="3429000"/>
          <p14:tracePt t="83363" x="6880225" y="3429000"/>
          <p14:tracePt t="83380" x="6904038" y="3436938"/>
          <p14:tracePt t="83396" x="6934200" y="3444875"/>
          <p14:tracePt t="83413" x="6972300" y="3451225"/>
          <p14:tracePt t="83430" x="7010400" y="3459163"/>
          <p14:tracePt t="83447" x="7032625" y="3459163"/>
          <p14:tracePt t="83463" x="7064375" y="3467100"/>
          <p14:tracePt t="83482" x="7094538" y="3467100"/>
          <p14:tracePt t="83497" x="7132638" y="3475038"/>
          <p14:tracePt t="83513" x="7162800" y="3475038"/>
          <p14:tracePt t="83530" x="7192963" y="3489325"/>
          <p14:tracePt t="83548" x="7216775" y="3489325"/>
          <p14:tracePt t="83564" x="7231063" y="3489325"/>
          <p14:tracePt t="83580" x="7239000" y="3489325"/>
          <p14:tracePt t="89601" x="7246938" y="3489325"/>
          <p14:tracePt t="89609" x="7269163" y="3467100"/>
          <p14:tracePt t="89617" x="7337425" y="3398838"/>
          <p14:tracePt t="89628" x="7437438" y="3276600"/>
          <p14:tracePt t="89644" x="7573963" y="3086100"/>
          <p14:tracePt t="89661" x="7581900" y="3086100"/>
          <p14:tracePt t="89678" x="7612063" y="3032125"/>
          <p14:tracePt t="89785" x="7620000" y="3025775"/>
          <p14:tracePt t="89793" x="7620000" y="3017838"/>
          <p14:tracePt t="89809" x="7620000" y="3009900"/>
          <p14:tracePt t="89817" x="7635875" y="2994025"/>
          <p14:tracePt t="89828" x="7642225" y="2987675"/>
          <p14:tracePt t="89845" x="7666038" y="2955925"/>
          <p14:tracePt t="89862" x="7696200" y="2933700"/>
          <p14:tracePt t="89878" x="7718425" y="2879725"/>
          <p14:tracePt t="89895" x="7750175" y="2819400"/>
          <p14:tracePt t="89912" x="7802563" y="2727325"/>
          <p14:tracePt t="89929" x="7886700" y="2574925"/>
          <p14:tracePt t="89945" x="7908925" y="2530475"/>
          <p14:tracePt t="90057" x="7908925" y="2536825"/>
          <p14:tracePt t="90089" x="7908925" y="2544763"/>
          <p14:tracePt t="90098" x="7902575" y="2560638"/>
          <p14:tracePt t="90105" x="7894638" y="2560638"/>
          <p14:tracePt t="90114" x="7894638" y="2568575"/>
          <p14:tracePt t="90131" x="7878763" y="2598738"/>
          <p14:tracePt t="90146" x="7864475" y="2628900"/>
          <p14:tracePt t="90162" x="7848600" y="2659063"/>
          <p14:tracePt t="90179" x="7818438" y="2697163"/>
          <p14:tracePt t="90196" x="7810500" y="2713038"/>
          <p14:tracePt t="90212" x="7794625" y="2735263"/>
          <p14:tracePt t="90229" x="7788275" y="2751138"/>
          <p14:tracePt t="90246" x="7780338" y="2759075"/>
          <p14:tracePt t="90263" x="7772400" y="2765425"/>
          <p14:tracePt t="90279" x="7764463" y="2773363"/>
          <p14:tracePt t="90305" x="7742238" y="2789238"/>
          <p14:tracePt t="90313" x="7712075" y="2797175"/>
          <p14:tracePt t="90329" x="7680325" y="2819400"/>
          <p14:tracePt t="90346" x="7650163" y="2841625"/>
          <p14:tracePt t="90363" x="7627938" y="2865438"/>
          <p14:tracePt t="90379" x="7604125" y="2879725"/>
          <p14:tracePt t="90396" x="7559675" y="2933700"/>
          <p14:tracePt t="90413" x="7467600" y="3040063"/>
          <p14:tracePt t="90430" x="7383463" y="3146425"/>
          <p14:tracePt t="90446" x="7331075" y="3238500"/>
          <p14:tracePt t="90463" x="7285038" y="3314700"/>
          <p14:tracePt t="90480" x="7254875" y="3368675"/>
          <p14:tracePt t="90496" x="7239000" y="3382963"/>
          <p14:tracePt t="90513" x="7223125" y="3398838"/>
          <p14:tracePt t="90530" x="7216775" y="3406775"/>
          <p14:tracePt t="90563" x="7208838" y="3413125"/>
          <p14:tracePt t="91233" x="7208838" y="3406775"/>
          <p14:tracePt t="91241" x="7223125" y="3398838"/>
          <p14:tracePt t="91250" x="7231063" y="3398838"/>
          <p14:tracePt t="91265" x="7292975" y="3360738"/>
          <p14:tracePt t="91282" x="7337425" y="3344863"/>
          <p14:tracePt t="91298" x="7399338" y="3314700"/>
          <p14:tracePt t="91315" x="7459663" y="3306763"/>
          <p14:tracePt t="91332" x="7497763" y="3284538"/>
          <p14:tracePt t="91348" x="7513638" y="3276600"/>
          <p14:tracePt t="91365" x="7521575" y="3276600"/>
          <p14:tracePt t="91399" x="7527925" y="3276600"/>
          <p14:tracePt t="91497" x="7489825" y="3276600"/>
          <p14:tracePt t="91505" x="7459663" y="3284538"/>
          <p14:tracePt t="91515" x="7437438" y="3292475"/>
          <p14:tracePt t="91532" x="7383463" y="3298825"/>
          <p14:tracePt t="91549" x="7369175" y="3306763"/>
          <p14:tracePt t="91566" x="7361238" y="3306763"/>
          <p14:tracePt t="91599" x="7345363" y="3306763"/>
          <p14:tracePt t="91616" x="7315200" y="3322638"/>
          <p14:tracePt t="91633" x="7292975" y="3322638"/>
          <p14:tracePt t="91849" x="7323138" y="3306763"/>
          <p14:tracePt t="91857" x="7361238" y="3284538"/>
          <p14:tracePt t="91866" x="7413625" y="3246438"/>
          <p14:tracePt t="91883" x="7497763" y="3192463"/>
          <p14:tracePt t="91900" x="7597775" y="3124200"/>
          <p14:tracePt t="91916" x="7620000" y="3116263"/>
          <p14:tracePt t="91933" x="7642225" y="3101975"/>
          <p14:tracePt t="91950" x="7658100" y="3086100"/>
          <p14:tracePt t="92041" x="7658100" y="3108325"/>
          <p14:tracePt t="92049" x="7642225" y="3124200"/>
          <p14:tracePt t="92057" x="7635875" y="3124200"/>
          <p14:tracePt t="92068" x="7627938" y="3132138"/>
          <p14:tracePt t="92083" x="7566025" y="3178175"/>
          <p14:tracePt t="92100" x="7513638" y="3200400"/>
          <p14:tracePt t="92117" x="7489825" y="3216275"/>
          <p14:tracePt t="92135" x="7483475" y="3222625"/>
          <p14:tracePt t="92169" x="7475538" y="3230563"/>
          <p14:tracePt t="92218" x="7467600" y="3230563"/>
          <p14:tracePt t="92281" x="7467600" y="3238500"/>
          <p14:tracePt t="92313" x="7459663" y="3238500"/>
          <p14:tracePt t="92329" x="7459663" y="3246438"/>
          <p14:tracePt t="92337" x="7451725" y="3254375"/>
          <p14:tracePt t="92345" x="7445375" y="3254375"/>
          <p14:tracePt t="92353" x="7437438" y="3260725"/>
          <p14:tracePt t="92369" x="7421563" y="3268663"/>
          <p14:tracePt t="92385" x="7375525" y="3292475"/>
          <p14:tracePt t="92401" x="7331075" y="3314700"/>
          <p14:tracePt t="92418" x="7292975" y="3322638"/>
          <p14:tracePt t="92436" x="7285038" y="3330575"/>
          <p14:tracePt t="92881" x="7277100" y="3322638"/>
          <p14:tracePt t="92897" x="7292975" y="3314700"/>
          <p14:tracePt t="92905" x="7299325" y="3306763"/>
          <p14:tracePt t="92919" x="7315200" y="3298825"/>
          <p14:tracePt t="92935" x="7345363" y="3276600"/>
          <p14:tracePt t="92952" x="7361238" y="3268663"/>
          <p14:tracePt t="92969" x="7361238" y="3260725"/>
          <p14:tracePt t="93184" x="7361238" y="3268663"/>
          <p14:tracePt t="93193" x="7361238" y="3276600"/>
          <p14:tracePt t="93203" x="7353300" y="3276600"/>
          <p14:tracePt t="93219" x="7337425" y="3292475"/>
          <p14:tracePt t="93236" x="7323138" y="3298825"/>
          <p14:tracePt t="93253" x="7307263" y="3314700"/>
          <p14:tracePt t="93286" x="7299325" y="3322638"/>
          <p14:tracePt t="93521" x="7307263" y="3322638"/>
          <p14:tracePt t="93537" x="7315200" y="3322638"/>
          <p14:tracePt t="93545" x="7323138" y="3322638"/>
          <p14:tracePt t="93561" x="7331075" y="3330575"/>
          <p14:tracePt t="93577" x="7337425" y="3330575"/>
          <p14:tracePt t="93601" x="7337425" y="3336925"/>
          <p14:tracePt t="93609" x="7345363" y="3336925"/>
          <p14:tracePt t="93625" x="7345363" y="3352800"/>
          <p14:tracePt t="93637" x="7345363" y="3360738"/>
          <p14:tracePt t="93655" x="7353300" y="3375025"/>
          <p14:tracePt t="93670" x="7361238" y="3398838"/>
          <p14:tracePt t="93687" x="7361238" y="3413125"/>
          <p14:tracePt t="93704" x="7369175" y="3429000"/>
          <p14:tracePt t="93738" x="7369175" y="3444875"/>
          <p14:tracePt t="93754" x="7369175" y="3451225"/>
          <p14:tracePt t="93771" x="7369175" y="3459163"/>
          <p14:tracePt t="93788" x="7369175" y="3475038"/>
          <p14:tracePt t="94177" x="7369175" y="3482975"/>
          <p14:tracePt t="94185" x="7353300" y="3482975"/>
          <p14:tracePt t="94193" x="7331075" y="3482975"/>
          <p14:tracePt t="94205" x="7307263" y="3482975"/>
          <p14:tracePt t="94222" x="7261225" y="3482975"/>
          <p14:tracePt t="94239" x="7223125" y="3482975"/>
          <p14:tracePt t="94255" x="7192963" y="3482975"/>
          <p14:tracePt t="94272" x="7185025" y="3482975"/>
          <p14:tracePt t="94321" x="7178675" y="3482975"/>
          <p14:tracePt t="94345" x="7170738" y="3482975"/>
          <p14:tracePt t="94361" x="7162800" y="3482975"/>
          <p14:tracePt t="94377" x="7154863" y="3482975"/>
          <p14:tracePt t="94385" x="7146925" y="3489325"/>
          <p14:tracePt t="94409" x="7140575" y="3497263"/>
          <p14:tracePt t="94441" x="7124700" y="3505200"/>
          <p14:tracePt t="94449" x="7124700" y="3513138"/>
          <p14:tracePt t="94458" x="7116763" y="3521075"/>
          <p14:tracePt t="94473" x="7102475" y="3551238"/>
          <p14:tracePt t="94489" x="7086600" y="3589338"/>
          <p14:tracePt t="94506" x="7070725" y="3619500"/>
          <p14:tracePt t="94522" x="7070725" y="3635375"/>
          <p14:tracePt t="94539" x="7064375" y="3641725"/>
          <p14:tracePt t="94556" x="7064375" y="3649663"/>
          <p14:tracePt t="94573" x="7064375" y="3657600"/>
          <p14:tracePt t="94589" x="7064375" y="3679825"/>
          <p14:tracePt t="94606" x="7064375" y="3703638"/>
          <p14:tracePt t="94623" x="7064375" y="3733800"/>
          <p14:tracePt t="94639" x="7056438" y="3763963"/>
          <p14:tracePt t="94656" x="7048500" y="3787775"/>
          <p14:tracePt t="94673" x="7048500" y="3802063"/>
          <p14:tracePt t="94708" x="7048500" y="3817938"/>
          <p14:tracePt t="94723" x="7048500" y="3825875"/>
          <p14:tracePt t="94740" x="7040563" y="3832225"/>
          <p14:tracePt t="94756" x="7040563" y="3848100"/>
          <p14:tracePt t="94773" x="7040563" y="3863975"/>
          <p14:tracePt t="94806" x="7040563" y="3870325"/>
          <p14:tracePt t="94857" x="7032625" y="3878263"/>
          <p14:tracePt t="94881" x="7032625" y="3886200"/>
          <p14:tracePt t="94889" x="7018338" y="3894138"/>
          <p14:tracePt t="94897" x="7018338" y="3902075"/>
          <p14:tracePt t="94907" x="7010400" y="3902075"/>
          <p14:tracePt t="94923" x="6994525" y="3924300"/>
          <p14:tracePt t="94940" x="6988175" y="3946525"/>
          <p14:tracePt t="94957" x="6980238" y="3954463"/>
          <p14:tracePt t="94973" x="6972300" y="3962400"/>
          <p14:tracePt t="94990" x="6964363" y="3978275"/>
          <p14:tracePt t="95007" x="6956425" y="3992563"/>
          <p14:tracePt t="95024" x="6950075" y="4008438"/>
          <p14:tracePt t="95041" x="6934200" y="4022725"/>
          <p14:tracePt t="95369" x="6934200" y="4016375"/>
          <p14:tracePt t="95377" x="6926263" y="3954463"/>
          <p14:tracePt t="95385" x="6918325" y="3902075"/>
          <p14:tracePt t="95393" x="6911975" y="3856038"/>
          <p14:tracePt t="95408" x="6888163" y="3787775"/>
          <p14:tracePt t="95425" x="6880225" y="3717925"/>
          <p14:tracePt t="95441" x="6873875" y="3679825"/>
          <p14:tracePt t="95458" x="6865938" y="3673475"/>
          <p14:tracePt t="95475" x="6865938" y="3665538"/>
          <p14:tracePt t="95491" x="6865938" y="3641725"/>
          <p14:tracePt t="95508" x="6865938" y="3603625"/>
          <p14:tracePt t="95525" x="6858000" y="3581400"/>
          <p14:tracePt t="95577" x="6850063" y="3573463"/>
          <p14:tracePt t="95585" x="6850063" y="3565525"/>
          <p14:tracePt t="95593" x="6850063" y="3551238"/>
          <p14:tracePt t="95609" x="6850063" y="3527425"/>
          <p14:tracePt t="95625" x="6850063" y="3521075"/>
          <p14:tracePt t="95642" x="6850063" y="3513138"/>
          <p14:tracePt t="95865" x="6842125" y="3513138"/>
          <p14:tracePt t="95873" x="6835775" y="3535363"/>
          <p14:tracePt t="95881" x="6811963" y="3589338"/>
          <p14:tracePt t="95892" x="6789738" y="3635375"/>
          <p14:tracePt t="95909" x="6751638" y="3703638"/>
          <p14:tracePt t="95927" x="6735763" y="3763963"/>
          <p14:tracePt t="95942" x="6721475" y="3817938"/>
          <p14:tracePt t="95959" x="6705600" y="3856038"/>
          <p14:tracePt t="95976" x="6705600" y="3894138"/>
          <p14:tracePt t="95993" x="6683375" y="3940175"/>
          <p14:tracePt t="96010" x="6683375" y="3970338"/>
          <p14:tracePt t="96026" x="6683375" y="3992563"/>
          <p14:tracePt t="96043" x="6683375" y="4000500"/>
          <p14:tracePt t="96059" x="6675438" y="4022725"/>
          <p14:tracePt t="96076" x="6675438" y="4038600"/>
          <p14:tracePt t="96093" x="6675438" y="4060825"/>
          <p14:tracePt t="96110" x="6675438" y="4084638"/>
          <p14:tracePt t="96126" x="6667500" y="4106863"/>
          <p14:tracePt t="96143" x="6667500" y="4130675"/>
          <p14:tracePt t="96160" x="6667500" y="4160838"/>
          <p14:tracePt t="96177" x="6667500" y="4175125"/>
          <p14:tracePt t="96193" x="6667500" y="4183063"/>
          <p14:tracePt t="96210" x="6667500" y="4198938"/>
          <p14:tracePt t="96226" x="6675438" y="4213225"/>
          <p14:tracePt t="96243" x="6675438" y="4229100"/>
          <p14:tracePt t="96260" x="6683375" y="4251325"/>
          <p14:tracePt t="96277" x="6683375" y="4267200"/>
          <p14:tracePt t="96293" x="6689725" y="4275138"/>
          <p14:tracePt t="96310" x="6689725" y="4289425"/>
          <p14:tracePt t="101537" x="6727825" y="4198938"/>
          <p14:tracePt t="101545" x="6765925" y="4092575"/>
          <p14:tracePt t="101556" x="6789738" y="4000500"/>
          <p14:tracePt t="101572" x="6819900" y="3894138"/>
          <p14:tracePt t="101589" x="6827838" y="3878263"/>
          <p14:tracePt t="101606" x="6835775" y="3825875"/>
          <p14:tracePt t="101849" x="6819900" y="3863975"/>
          <p14:tracePt t="101858" x="6811963" y="3878263"/>
          <p14:tracePt t="101873" x="6804025" y="3886200"/>
          <p14:tracePt t="101881" x="6773863" y="3940175"/>
          <p14:tracePt t="101890" x="6765925" y="3962400"/>
          <p14:tracePt t="101906" x="6751638" y="4046538"/>
          <p14:tracePt t="101923" x="6751638" y="4084638"/>
          <p14:tracePt t="101940" x="6751638" y="4114800"/>
          <p14:tracePt t="101957" x="6765925" y="4122738"/>
          <p14:tracePt t="101973" x="6765925" y="4137025"/>
          <p14:tracePt t="101990" x="6765925" y="4152900"/>
          <p14:tracePt t="102007" x="6765925" y="4183063"/>
          <p14:tracePt t="102010" x="6765925" y="4198938"/>
          <p14:tracePt t="102025" x="6765925" y="4221163"/>
          <p14:tracePt t="102040" x="6765925" y="4237038"/>
          <p14:tracePt t="102057" x="6765925" y="4259263"/>
          <p14:tracePt t="102073" x="6765925" y="4275138"/>
          <p14:tracePt t="102090" x="6765925" y="4305300"/>
          <p14:tracePt t="102107" x="6773863" y="4321175"/>
          <p14:tracePt t="102124" x="6773863" y="4327525"/>
          <p14:tracePt t="102140" x="6781800" y="4343400"/>
          <p14:tracePt t="102241" x="6789738" y="4343400"/>
          <p14:tracePt t="102265" x="6797675" y="4343400"/>
          <p14:tracePt t="102273" x="6804025" y="4343400"/>
          <p14:tracePt t="102289" x="6811963" y="4343400"/>
          <p14:tracePt t="102305" x="6819900" y="4343400"/>
          <p14:tracePt t="102313" x="6827838" y="4335463"/>
          <p14:tracePt t="102433" x="6811963" y="4335463"/>
          <p14:tracePt t="102441" x="6797675" y="4335463"/>
          <p14:tracePt t="102449" x="6773863" y="4343400"/>
          <p14:tracePt t="102458" x="6759575" y="4343400"/>
          <p14:tracePt t="102474" x="6713538" y="4359275"/>
          <p14:tracePt t="102491" x="6659563" y="4373563"/>
          <p14:tracePt t="102508" x="6583363" y="4397375"/>
          <p14:tracePt t="102524" x="6530975" y="4435475"/>
          <p14:tracePt t="102541" x="6477000" y="4473575"/>
          <p14:tracePt t="102558" x="6446838" y="4511675"/>
          <p14:tracePt t="102575" x="6400800" y="4556125"/>
          <p14:tracePt t="102591" x="6370638" y="4587875"/>
          <p14:tracePt t="102609" x="6362700" y="4602163"/>
          <p14:tracePt t="102625" x="6346825" y="4618038"/>
          <p14:tracePt t="102641" x="6340475" y="4625975"/>
          <p14:tracePt t="102658" x="6340475" y="4640263"/>
          <p14:tracePt t="102675" x="6324600" y="4670425"/>
          <p14:tracePt t="102692" x="6316663" y="4708525"/>
          <p14:tracePt t="102708" x="6316663" y="4716463"/>
          <p14:tracePt t="102725" x="6316663" y="4732338"/>
          <p14:tracePt t="102785" x="6316663" y="4740275"/>
          <p14:tracePt t="102801" x="6316663" y="4746625"/>
          <p14:tracePt t="102817" x="6316663" y="4762500"/>
          <p14:tracePt t="102825" x="6324600" y="4762500"/>
          <p14:tracePt t="102833" x="6324600" y="4770438"/>
          <p14:tracePt t="102849" x="6332538" y="4770438"/>
          <p14:tracePt t="102865" x="6340475" y="4770438"/>
          <p14:tracePt t="102875" x="6346825" y="4778375"/>
          <p14:tracePt t="102892" x="6354763" y="4778375"/>
          <p14:tracePt t="102909" x="6370638" y="4784725"/>
          <p14:tracePt t="102925" x="6392863" y="4784725"/>
          <p14:tracePt t="102942" x="6408738" y="4784725"/>
          <p14:tracePt t="102959" x="6430963" y="4784725"/>
          <p14:tracePt t="102976" x="6461125" y="4784725"/>
          <p14:tracePt t="102992" x="6523038" y="4784725"/>
          <p14:tracePt t="103009" x="6569075" y="4784725"/>
          <p14:tracePt t="103026" x="6637338" y="4784725"/>
          <p14:tracePt t="103042" x="6651625" y="4784725"/>
          <p14:tracePt t="103059" x="6675438" y="4784725"/>
          <p14:tracePt t="103076" x="6683375" y="4778375"/>
          <p14:tracePt t="103092" x="6697663" y="4770438"/>
          <p14:tracePt t="103337" x="6705600" y="4770438"/>
          <p14:tracePt t="103529" x="6713538" y="4770438"/>
          <p14:tracePt t="103537" x="6713538" y="4762500"/>
          <p14:tracePt t="103545" x="6721475" y="4762500"/>
          <p14:tracePt t="103561" x="6727825" y="4754563"/>
          <p14:tracePt t="103577" x="6735763" y="4746625"/>
          <p14:tracePt t="103801" x="6727825" y="4746625"/>
          <p14:tracePt t="103809" x="6713538" y="4746625"/>
          <p14:tracePt t="103817" x="6705600" y="4746625"/>
          <p14:tracePt t="103841" x="6689725" y="4746625"/>
          <p14:tracePt t="103849" x="6675438" y="4762500"/>
          <p14:tracePt t="103861" x="6659563" y="4762500"/>
          <p14:tracePt t="103878" x="6629400" y="4784725"/>
          <p14:tracePt t="103894" x="6621463" y="4784725"/>
          <p14:tracePt t="103913" x="6613525" y="4800600"/>
          <p14:tracePt t="103928" x="6599238" y="4808538"/>
          <p14:tracePt t="103945" x="6591300" y="4816475"/>
          <p14:tracePt t="103961" x="6583363" y="4816475"/>
          <p14:tracePt t="104033" x="6583363" y="4822825"/>
          <p14:tracePt t="104041" x="6583363" y="4830763"/>
          <p14:tracePt t="104049" x="6583363" y="4846638"/>
          <p14:tracePt t="104061" x="6583363" y="4854575"/>
          <p14:tracePt t="104078" x="6583363" y="4876800"/>
          <p14:tracePt t="104095" x="6599238" y="4914900"/>
          <p14:tracePt t="104112" x="6607175" y="4930775"/>
          <p14:tracePt t="104130" x="6613525" y="4937125"/>
          <p14:tracePt t="104169" x="6621463" y="4945063"/>
          <p14:tracePt t="104185" x="6629400" y="4945063"/>
          <p14:tracePt t="104201" x="6637338" y="4953000"/>
          <p14:tracePt t="104217" x="6645275" y="4953000"/>
          <p14:tracePt t="104233" x="6651625" y="4953000"/>
          <p14:tracePt t="104241" x="6659563" y="4953000"/>
          <p14:tracePt t="104276" x="6667500" y="4953000"/>
          <p14:tracePt t="104657" x="6689725" y="4945063"/>
          <p14:tracePt t="104665" x="6721475" y="4945063"/>
          <p14:tracePt t="104673" x="6751638" y="4930775"/>
          <p14:tracePt t="104681" x="6781800" y="4930775"/>
          <p14:tracePt t="104697" x="6850063" y="4906963"/>
          <p14:tracePt t="104713" x="6888163" y="4899025"/>
          <p14:tracePt t="104730" x="6911975" y="4899025"/>
          <p14:tracePt t="104746" x="6918325" y="4899025"/>
          <p14:tracePt t="104817" x="6926263" y="4899025"/>
          <p14:tracePt t="104945" x="6918325" y="4899025"/>
          <p14:tracePt t="104953" x="6904038" y="4899025"/>
          <p14:tracePt t="104963" x="6873875" y="4899025"/>
          <p14:tracePt t="104980" x="6842125" y="4899025"/>
          <p14:tracePt t="104997" x="6827838" y="4899025"/>
          <p14:tracePt t="105014" x="6797675" y="4899025"/>
          <p14:tracePt t="105016" x="6773863" y="4899025"/>
          <p14:tracePt t="105031" x="6751638" y="4899025"/>
          <p14:tracePt t="105047" x="6727825" y="4899025"/>
          <p14:tracePt t="105064" x="6683375" y="4899025"/>
          <p14:tracePt t="105080" x="6659563" y="4899025"/>
          <p14:tracePt t="105097" x="6651625" y="4906963"/>
          <p14:tracePt t="105114" x="6645275" y="4914900"/>
          <p14:tracePt t="105133" x="6637338" y="4914900"/>
          <p14:tracePt t="105164" x="6629400" y="4922838"/>
          <p14:tracePt t="105201" x="6629400" y="4930775"/>
          <p14:tracePt t="105217" x="6629400" y="4937125"/>
          <p14:tracePt t="105241" x="6629400" y="4945063"/>
          <p14:tracePt t="105353" x="6629400" y="4960938"/>
          <p14:tracePt t="105361" x="6645275" y="4968875"/>
          <p14:tracePt t="105385" x="6651625" y="4975225"/>
          <p14:tracePt t="105393" x="6659563" y="4975225"/>
          <p14:tracePt t="105409" x="6667500" y="4975225"/>
          <p14:tracePt t="105417" x="6675438" y="4975225"/>
          <p14:tracePt t="105431" x="6683375" y="4975225"/>
          <p14:tracePt t="105449" x="6697663" y="4975225"/>
          <p14:tracePt t="105481" x="6705600" y="4975225"/>
          <p14:tracePt t="106945" x="6713538" y="4975225"/>
          <p14:tracePt t="106953" x="6735763" y="4975225"/>
          <p14:tracePt t="106961" x="6751638" y="4975225"/>
          <p14:tracePt t="106970" x="6765925" y="4975225"/>
          <p14:tracePt t="106985" x="6811963" y="4953000"/>
          <p14:tracePt t="107002" x="6880225" y="4914900"/>
          <p14:tracePt t="107018" x="6926263" y="4884738"/>
          <p14:tracePt t="107036" x="6934200" y="4884738"/>
          <p14:tracePt t="107057" x="6942138" y="4868863"/>
          <p14:tracePt t="107105" x="6942138" y="4860925"/>
          <p14:tracePt t="107129" x="6942138" y="4854575"/>
          <p14:tracePt t="107537" x="6942138" y="4846638"/>
          <p14:tracePt t="107545" x="6926263" y="4846638"/>
          <p14:tracePt t="107561" x="6918325" y="4846638"/>
          <p14:tracePt t="107570" x="6904038" y="4846638"/>
          <p14:tracePt t="107586" x="6888163" y="4846638"/>
          <p14:tracePt t="107603" x="6873875" y="4838700"/>
          <p14:tracePt t="107620" x="6865938" y="4838700"/>
          <p14:tracePt t="107653" x="6858000" y="4838700"/>
          <p14:tracePt t="107670" x="6850063" y="4830763"/>
          <p14:tracePt t="107687" x="6842125" y="4830763"/>
          <p14:tracePt t="107703" x="6827838" y="4822825"/>
          <p14:tracePt t="107720" x="6804025" y="4808538"/>
          <p14:tracePt t="107737" x="6797675" y="4800600"/>
          <p14:tracePt t="107809" x="6789738" y="4800600"/>
          <p14:tracePt t="107825" x="6781800" y="4800600"/>
          <p14:tracePt t="107833" x="6773863" y="4800600"/>
          <p14:tracePt t="107849" x="6765925" y="4792663"/>
          <p14:tracePt t="107873" x="6759575" y="4792663"/>
          <p14:tracePt t="107889" x="6751638" y="4792663"/>
          <p14:tracePt t="107897" x="6743700" y="4792663"/>
          <p14:tracePt t="107905" x="6735763" y="4792663"/>
          <p14:tracePt t="107921" x="6727825" y="4800600"/>
          <p14:tracePt t="107937" x="6721475" y="4800600"/>
          <p14:tracePt t="107954" x="6713538" y="4800600"/>
          <p14:tracePt t="107970" x="6697663" y="4800600"/>
          <p14:tracePt t="107987" x="6689725" y="4800600"/>
          <p14:tracePt t="108009" x="6683375" y="4800600"/>
          <p14:tracePt t="108025" x="6675438" y="4800600"/>
          <p14:tracePt t="108038" x="6667500" y="4808538"/>
          <p14:tracePt t="108054" x="6651625" y="4808538"/>
          <p14:tracePt t="108071" x="6645275" y="4808538"/>
          <p14:tracePt t="108089" x="6629400" y="4816475"/>
          <p14:tracePt t="108145" x="6613525" y="4816475"/>
          <p14:tracePt t="108153" x="6607175" y="4816475"/>
          <p14:tracePt t="108161" x="6599238" y="4816475"/>
          <p14:tracePt t="108171" x="6591300" y="4816475"/>
          <p14:tracePt t="108188" x="6575425" y="4816475"/>
          <p14:tracePt t="108204" x="6569075" y="4816475"/>
          <p14:tracePt t="108221" x="6553200" y="4822825"/>
          <p14:tracePt t="108321" x="6545263" y="4822825"/>
          <p14:tracePt t="108401" x="6537325" y="4830763"/>
          <p14:tracePt t="110745" x="6537325" y="4838700"/>
          <p14:tracePt t="110753" x="6537325" y="4854575"/>
          <p14:tracePt t="110762" x="6537325" y="4884738"/>
          <p14:tracePt t="110777" x="6569075" y="4937125"/>
          <p14:tracePt t="110794" x="6599238" y="4991100"/>
          <p14:tracePt t="110810" x="6637338" y="5037138"/>
          <p14:tracePt t="110827" x="6667500" y="5083175"/>
          <p14:tracePt t="110844" x="6705600" y="5089525"/>
          <p14:tracePt t="110861" x="6727825" y="5105400"/>
          <p14:tracePt t="110877" x="6743700" y="5113338"/>
          <p14:tracePt t="110945" x="6751638" y="5121275"/>
          <p14:tracePt t="110969" x="6759575" y="5127625"/>
          <p14:tracePt t="110977" x="6765925" y="5127625"/>
          <p14:tracePt t="110985" x="6781800" y="5127625"/>
          <p14:tracePt t="110994" x="6797675" y="5135563"/>
          <p14:tracePt t="111011" x="6827838" y="5151438"/>
          <p14:tracePt t="111028" x="6835775" y="5151438"/>
          <p14:tracePt t="114081" x="6842125" y="5151438"/>
          <p14:tracePt t="114161" x="6850063" y="5151438"/>
          <p14:tracePt t="114170" x="6865938" y="5151438"/>
          <p14:tracePt t="114177" x="6888163" y="5173663"/>
          <p14:tracePt t="114185" x="6926263" y="5211763"/>
          <p14:tracePt t="114202" x="6988175" y="5257800"/>
          <p14:tracePt t="114218" x="7070725" y="5318125"/>
          <p14:tracePt t="114235" x="7192963" y="5387975"/>
          <p14:tracePt t="114252" x="7369175" y="5486400"/>
          <p14:tracePt t="114269" x="7620000" y="5592763"/>
          <p14:tracePt t="114285" x="8001000" y="5676900"/>
          <p14:tracePt t="114302" x="8283575" y="5699125"/>
          <p14:tracePt t="114319" x="8474075" y="5699125"/>
          <p14:tracePt t="114335" x="8648700" y="5699125"/>
          <p14:tracePt t="114352" x="8724900" y="5699125"/>
          <p14:tracePt t="114369" x="8869363" y="5699125"/>
          <p14:tracePt t="114386" x="8953500" y="5699125"/>
          <p14:tracePt t="114402" x="8991600" y="5699125"/>
          <p14:tracePt t="114419" x="9021763" y="5699125"/>
          <p14:tracePt t="114436" x="9037638" y="5692775"/>
          <p14:tracePt t="114452" x="9037638" y="5684838"/>
          <p14:tracePt t="114469" x="9037638" y="5622925"/>
          <p14:tracePt t="114486" x="9037638" y="5584825"/>
          <p14:tracePt t="114502" x="9029700" y="5584825"/>
          <p14:tracePt t="114519" x="9029700" y="5562600"/>
          <p14:tracePt t="114521" x="9021763" y="5532438"/>
          <p14:tracePt t="114536" x="8999538" y="5464175"/>
          <p14:tracePt t="114553" x="8975725" y="5380038"/>
          <p14:tracePt t="114569" x="8953500" y="5318125"/>
          <p14:tracePt t="114586" x="8915400" y="5287963"/>
          <p14:tracePt t="114603" x="8785225" y="5203825"/>
          <p14:tracePt t="114619" x="8670925" y="5143500"/>
          <p14:tracePt t="114636" x="8632825" y="5135563"/>
          <p14:tracePt t="114653" x="8626475" y="5135563"/>
          <p14:tracePt t="114729" x="8610600" y="5135563"/>
          <p14:tracePt t="114738" x="8580438" y="5135563"/>
          <p14:tracePt t="114745" x="8542338" y="5121275"/>
          <p14:tracePt t="114753" x="8518525" y="5113338"/>
          <p14:tracePt t="114770" x="8458200" y="5097463"/>
          <p14:tracePt t="114786" x="8428038" y="5089525"/>
          <p14:tracePt t="114803" x="8397875" y="5089525"/>
          <p14:tracePt t="114820" x="8343900" y="5089525"/>
          <p14:tracePt t="114837" x="8305800" y="5097463"/>
          <p14:tracePt t="114853" x="8259763" y="5113338"/>
          <p14:tracePt t="114870" x="8207375" y="5135563"/>
          <p14:tracePt t="114887" x="8175625" y="5151438"/>
          <p14:tracePt t="114903" x="8145463" y="5159375"/>
          <p14:tracePt t="114920" x="8131175" y="5165725"/>
          <p14:tracePt t="114937" x="8099425" y="5173663"/>
          <p14:tracePt t="114953" x="8061325" y="5173663"/>
          <p14:tracePt t="114970" x="8039100" y="5189538"/>
          <p14:tracePt t="114988" x="8016875" y="5203825"/>
          <p14:tracePt t="115004" x="8008938" y="5219700"/>
          <p14:tracePt t="115020" x="8001000" y="5241925"/>
          <p14:tracePt t="115038" x="7978775" y="5273675"/>
          <p14:tracePt t="115054" x="7954963" y="5295900"/>
          <p14:tracePt t="115070" x="7940675" y="5311775"/>
          <p14:tracePt t="115088" x="7932738" y="5311775"/>
          <p14:tracePt t="115104" x="7916863" y="5311775"/>
          <p14:tracePt t="115121" x="7902575" y="5318125"/>
          <p14:tracePt t="115138" x="7840663" y="5326063"/>
          <p14:tracePt t="115154" x="7742238" y="5349875"/>
          <p14:tracePt t="115171" x="7642225" y="5364163"/>
          <p14:tracePt t="115188" x="7543800" y="5364163"/>
          <p14:tracePt t="115204" x="7489825" y="5364163"/>
          <p14:tracePt t="115221" x="7475538" y="5364163"/>
          <p14:tracePt t="125089" x="7459663" y="5334000"/>
          <p14:tracePt t="125097" x="7437438" y="5287963"/>
          <p14:tracePt t="125105" x="7421563" y="5273675"/>
          <p14:tracePt t="125121" x="7413625" y="5249863"/>
          <p14:tracePt t="125130" x="7391400" y="5219700"/>
          <p14:tracePt t="125153" x="7383463" y="5211763"/>
          <p14:tracePt t="125161" x="7369175" y="5203825"/>
          <p14:tracePt t="125178" x="7361238" y="5189538"/>
          <p14:tracePt t="125194" x="7361238" y="5181600"/>
          <p14:tracePt t="125225" x="7361238" y="5173663"/>
          <p14:tracePt t="125257" x="7361238" y="5165725"/>
          <p14:tracePt t="125273" x="7353300" y="5159375"/>
          <p14:tracePt t="125281" x="7353300" y="5151438"/>
          <p14:tracePt t="125297" x="7353300" y="5143500"/>
          <p14:tracePt t="125321" x="7345363" y="5135563"/>
          <p14:tracePt t="125329" x="7337425" y="5127625"/>
          <p14:tracePt t="125346" x="7337425" y="5113338"/>
          <p14:tracePt t="125353" x="7331075" y="5097463"/>
          <p14:tracePt t="125361" x="7315200" y="5083175"/>
          <p14:tracePt t="125379" x="7315200" y="5051425"/>
          <p14:tracePt t="125395" x="7277100" y="4983163"/>
          <p14:tracePt t="125411" x="7239000" y="4892675"/>
          <p14:tracePt t="125428" x="7223125" y="4838700"/>
          <p14:tracePt t="125445" x="7185025" y="4792663"/>
          <p14:tracePt t="125461" x="7162800" y="4740275"/>
          <p14:tracePt t="125478" x="7132638" y="4656138"/>
          <p14:tracePt t="125495" x="7108825" y="4533900"/>
          <p14:tracePt t="125512" x="7094538" y="4479925"/>
          <p14:tracePt t="125528" x="6988175" y="4297363"/>
          <p14:tracePt t="125545" x="6904038" y="4183063"/>
          <p14:tracePt t="125562" x="6827838" y="4098925"/>
          <p14:tracePt t="125578" x="6765925" y="4038600"/>
          <p14:tracePt t="125612" x="6727825" y="3970338"/>
          <p14:tracePt t="125628" x="6667500" y="3856038"/>
          <p14:tracePt t="125645" x="6621463" y="3802063"/>
          <p14:tracePt t="125663" x="6561138" y="3756025"/>
          <p14:tracePt t="125679" x="6537325" y="3741738"/>
          <p14:tracePt t="125841" x="6537325" y="3725863"/>
          <p14:tracePt t="125849" x="6553200" y="3695700"/>
          <p14:tracePt t="125857" x="6583363" y="3673475"/>
          <p14:tracePt t="125865" x="6607175" y="3641725"/>
          <p14:tracePt t="125879" x="6645275" y="3611563"/>
          <p14:tracePt t="125896" x="6659563" y="3597275"/>
          <p14:tracePt t="125913" x="6659563" y="3573463"/>
          <p14:tracePt t="125929" x="6659563" y="3543300"/>
          <p14:tracePt t="125946" x="6659563" y="3482975"/>
          <p14:tracePt t="125963" x="6645275" y="3382963"/>
          <p14:tracePt t="125979" x="6575425" y="3284538"/>
          <p14:tracePt t="125996" x="6530975" y="3222625"/>
          <p14:tracePt t="126013" x="6446838" y="3154363"/>
          <p14:tracePt t="126029" x="6362700" y="3070225"/>
          <p14:tracePt t="126046" x="6294438" y="2979738"/>
          <p14:tracePt t="126063" x="6270625" y="2917825"/>
          <p14:tracePt t="126080" x="6240463" y="2857500"/>
          <p14:tracePt t="126096" x="6232525" y="2849563"/>
          <p14:tracePt t="126113" x="6232525" y="2841625"/>
          <p14:tracePt t="126146" x="6232525" y="2835275"/>
          <p14:tracePt t="126313" x="6232525" y="2857500"/>
          <p14:tracePt t="126321" x="6232525" y="2879725"/>
          <p14:tracePt t="126330" x="6232525" y="2933700"/>
          <p14:tracePt t="126347" x="6278563" y="3063875"/>
          <p14:tracePt t="126364" x="6316663" y="3162300"/>
          <p14:tracePt t="126380" x="6354763" y="3246438"/>
          <p14:tracePt t="126397" x="6370638" y="3314700"/>
          <p14:tracePt t="126414" x="6384925" y="3375025"/>
          <p14:tracePt t="126430" x="6392863" y="3406775"/>
          <p14:tracePt t="126447" x="6408738" y="3429000"/>
          <p14:tracePt t="126464" x="6423025" y="3451225"/>
          <p14:tracePt t="126481" x="6423025" y="3459163"/>
          <p14:tracePt t="126497" x="6430963" y="3459163"/>
          <p14:tracePt t="126531" x="6430963" y="3467100"/>
          <p14:tracePt t="126548" x="6438900" y="3475038"/>
          <p14:tracePt t="126564" x="6438900" y="3489325"/>
          <p14:tracePt t="126581" x="6446838" y="3505200"/>
          <p14:tracePt t="126598" x="6446838" y="3513138"/>
          <p14:tracePt t="126681" x="6446838" y="3521075"/>
          <p14:tracePt t="126769" x="6446838" y="3527425"/>
          <p14:tracePt t="126785" x="6454775" y="3535363"/>
          <p14:tracePt t="126937" x="6461125" y="3543300"/>
          <p14:tracePt t="126953" x="6469063" y="3551238"/>
          <p14:tracePt t="126961" x="6469063" y="3565525"/>
          <p14:tracePt t="126969" x="6477000" y="3573463"/>
          <p14:tracePt t="126982" x="6484938" y="3589338"/>
          <p14:tracePt t="126998" x="6499225" y="3603625"/>
          <p14:tracePt t="127015" x="6515100" y="3635375"/>
          <p14:tracePt t="127032" x="6530975" y="3673475"/>
          <p14:tracePt t="127050" x="6530975" y="3679825"/>
          <p14:tracePt t="127065" x="6545263" y="3703638"/>
          <p14:tracePt t="127082" x="6553200" y="3733800"/>
          <p14:tracePt t="127099" x="6569075" y="3763963"/>
          <p14:tracePt t="127115" x="6583363" y="3787775"/>
          <p14:tracePt t="127134" x="6591300" y="3810000"/>
          <p14:tracePt t="127149" x="6599238" y="3825875"/>
          <p14:tracePt t="127165" x="6607175" y="3840163"/>
          <p14:tracePt t="127182" x="6613525" y="3856038"/>
          <p14:tracePt t="127199" x="6621463" y="3863975"/>
          <p14:tracePt t="127216" x="6621463" y="3878263"/>
          <p14:tracePt t="127233" x="6629400" y="3894138"/>
          <p14:tracePt t="127250" x="6637338" y="3902075"/>
          <p14:tracePt t="127266" x="6637338" y="3908425"/>
          <p14:tracePt t="127282" x="6637338" y="3916363"/>
          <p14:tracePt t="127377" x="6637338" y="3924300"/>
          <p14:tracePt t="127409" x="6637338" y="3932238"/>
          <p14:tracePt t="129857" x="6651625" y="3932238"/>
          <p14:tracePt t="129865" x="6727825" y="3916363"/>
          <p14:tracePt t="129873" x="6858000" y="3878263"/>
          <p14:tracePt t="129888" x="7048500" y="3817938"/>
          <p14:tracePt t="129905" x="7407275" y="3711575"/>
          <p14:tracePt t="129922" x="7475538" y="3687763"/>
          <p14:tracePt t="129939" x="7483475" y="3687763"/>
          <p14:tracePt t="130417" x="7483475" y="3695700"/>
          <p14:tracePt t="130425" x="7483475" y="3703638"/>
          <p14:tracePt t="130433" x="7483475" y="3711575"/>
          <p14:tracePt t="130441" x="7483475" y="3717925"/>
          <p14:tracePt t="130456" x="7483475" y="3725863"/>
          <p14:tracePt t="130473" x="7483475" y="3733800"/>
          <p14:tracePt t="130537" x="7483475" y="3749675"/>
          <p14:tracePt t="130569" x="7483475" y="3756025"/>
          <p14:tracePt t="130585" x="7483475" y="3763963"/>
          <p14:tracePt t="130609" x="7483475" y="3771900"/>
          <p14:tracePt t="130625" x="7489825" y="3779838"/>
          <p14:tracePt t="130633" x="7489825" y="3787775"/>
          <p14:tracePt t="130649" x="7489825" y="3794125"/>
          <p14:tracePt t="130658" x="7489825" y="3802063"/>
          <p14:tracePt t="130681" x="7497763" y="3810000"/>
          <p14:tracePt t="130705" x="7505700" y="3817938"/>
          <p14:tracePt t="132465" x="7513638" y="3817938"/>
          <p14:tracePt t="132473" x="7527925" y="3817938"/>
          <p14:tracePt t="132481" x="7551738" y="3810000"/>
          <p14:tracePt t="132494" x="7566025" y="3810000"/>
          <p14:tracePt t="132511" x="7604125" y="3802063"/>
          <p14:tracePt t="132528" x="7635875" y="3779838"/>
          <p14:tracePt t="132545" x="7718425" y="3749675"/>
          <p14:tracePt t="132561" x="7810500" y="3695700"/>
          <p14:tracePt t="132578" x="7886700" y="3641725"/>
          <p14:tracePt t="132595" x="7993063" y="3573463"/>
          <p14:tracePt t="132611" x="8115300" y="3497263"/>
          <p14:tracePt t="132628" x="8207375" y="3444875"/>
          <p14:tracePt t="132645" x="8229600" y="3436938"/>
          <p14:tracePt t="132662" x="8267700" y="3406775"/>
          <p14:tracePt t="132678" x="8283575" y="3398838"/>
          <p14:tracePt t="132695" x="8343900" y="3344863"/>
          <p14:tracePt t="132712" x="8488363" y="3238500"/>
          <p14:tracePt t="132729" x="8588375" y="3162300"/>
          <p14:tracePt t="132745" x="8656638" y="3124200"/>
          <p14:tracePt t="132762" x="8747125" y="3078163"/>
          <p14:tracePt t="132779" x="8847138" y="3032125"/>
          <p14:tracePt t="132795" x="8931275" y="2994025"/>
          <p14:tracePt t="132812" x="8999538" y="2963863"/>
          <p14:tracePt t="132829" x="9051925" y="2949575"/>
          <p14:tracePt t="132845" x="9097963" y="2933700"/>
          <p14:tracePt t="132862" x="9128125" y="2933700"/>
          <p14:tracePt t="132895" x="9136063" y="2925763"/>
          <p14:tracePt t="134609" x="9136063" y="2887663"/>
          <p14:tracePt t="134618" x="9128125" y="2827338"/>
          <p14:tracePt t="134625" x="9121775" y="2765425"/>
          <p14:tracePt t="134633" x="9113838" y="2697163"/>
          <p14:tracePt t="134649" x="9083675" y="2552700"/>
          <p14:tracePt t="134666" x="9059863" y="2408238"/>
          <p14:tracePt t="134683" x="9037638" y="2339975"/>
          <p14:tracePt t="134700" x="9037638" y="2293938"/>
          <p14:tracePt t="134716" x="9037638" y="2232025"/>
          <p14:tracePt t="134733" x="9037638" y="2171700"/>
          <p14:tracePt t="134750" x="9029700" y="2103438"/>
          <p14:tracePt t="134766" x="9029700" y="2027238"/>
          <p14:tracePt t="134783" x="9029700" y="1981200"/>
          <p14:tracePt t="134800" x="9029700" y="1965325"/>
          <p14:tracePt t="134889" x="9029700" y="1958975"/>
          <p14:tracePt t="134921" x="9029700" y="1943100"/>
          <p14:tracePt t="134929" x="9029700" y="1935163"/>
          <p14:tracePt t="134937" x="9037638" y="1927225"/>
          <p14:tracePt t="134953" x="9045575" y="1920875"/>
          <p14:tracePt t="134977" x="9051925" y="1912938"/>
          <p14:tracePt t="134985" x="9059863" y="1912938"/>
          <p14:tracePt t="135000" x="9059863" y="1905000"/>
          <p14:tracePt t="135289" x="9067800" y="1905000"/>
          <p14:tracePt t="135305" x="9067800" y="1897063"/>
          <p14:tracePt t="135313" x="9067800" y="1874838"/>
          <p14:tracePt t="135321" x="9051925" y="1851025"/>
          <p14:tracePt t="135337" x="9037638" y="1836738"/>
          <p14:tracePt t="135351" x="9013825" y="1836738"/>
          <p14:tracePt t="135368" x="8923338" y="1782763"/>
          <p14:tracePt t="135385" x="8877300" y="1752600"/>
          <p14:tracePt t="135401" x="8831263" y="1730375"/>
          <p14:tracePt t="135418" x="8801100" y="1714500"/>
          <p14:tracePt t="135436" x="8778875" y="1698625"/>
          <p14:tracePt t="135451" x="8770938" y="1698625"/>
          <p14:tracePt t="135468" x="8755063" y="1684338"/>
          <p14:tracePt t="135485" x="8747125" y="1676400"/>
          <p14:tracePt t="135501" x="8740775" y="1668463"/>
          <p14:tracePt t="135518" x="8732838" y="1668463"/>
          <p14:tracePt t="135697" x="8724900" y="1660525"/>
          <p14:tracePt t="136025" x="8716963" y="1654175"/>
          <p14:tracePt t="136033" x="8716963" y="1638300"/>
          <p14:tracePt t="136041" x="8716963" y="1630363"/>
          <p14:tracePt t="136053" x="8716963" y="1616075"/>
          <p14:tracePt t="136070" x="8716963" y="1577975"/>
          <p14:tracePt t="136086" x="8716963" y="1539875"/>
          <p14:tracePt t="136103" x="8716963" y="1493838"/>
          <p14:tracePt t="136120" x="8716963" y="1485900"/>
          <p14:tracePt t="136153" x="8716963" y="1439863"/>
          <p14:tracePt t="136170" x="8716963" y="1417638"/>
          <p14:tracePt t="136186" x="8716963" y="1401763"/>
          <p14:tracePt t="136203" x="8716963" y="1387475"/>
          <p14:tracePt t="136220" x="8716963" y="1379538"/>
          <p14:tracePt t="136237" x="8716963" y="1371600"/>
          <p14:tracePt t="136577" x="8716963" y="1363663"/>
          <p14:tracePt t="136945" x="8732838" y="1333500"/>
          <p14:tracePt t="136953" x="8778875" y="1303338"/>
          <p14:tracePt t="136961" x="8839200" y="1273175"/>
          <p14:tracePt t="136972" x="8885238" y="1241425"/>
          <p14:tracePt t="136988" x="8999538" y="1196975"/>
          <p14:tracePt t="137005" x="9097963" y="1173163"/>
          <p14:tracePt t="137022" x="9159875" y="1150938"/>
          <p14:tracePt t="137038" x="9174163" y="1143000"/>
          <p14:tracePt t="137072" x="9182100" y="1143000"/>
          <p14:tracePt t="137185" x="9204325" y="1143000"/>
          <p14:tracePt t="137193" x="9228138" y="1143000"/>
          <p14:tracePt t="137201" x="9296400" y="1165225"/>
          <p14:tracePt t="137209" x="9356725" y="1189038"/>
          <p14:tracePt t="137222" x="9432925" y="1219200"/>
          <p14:tracePt t="137239" x="9563100" y="1273175"/>
          <p14:tracePt t="137256" x="9677400" y="1333500"/>
          <p14:tracePt t="137273" x="9723438" y="1363663"/>
          <p14:tracePt t="137289" x="9775825" y="1401763"/>
          <p14:tracePt t="137306" x="9799638" y="1425575"/>
          <p14:tracePt t="137322" x="9829800" y="1455738"/>
          <p14:tracePt t="137339" x="9852025" y="1477963"/>
          <p14:tracePt t="137356" x="9867900" y="1493838"/>
          <p14:tracePt t="137373" x="9875838" y="1501775"/>
          <p14:tracePt t="137389" x="9898063" y="1531938"/>
          <p14:tracePt t="137423" x="9906000" y="1546225"/>
          <p14:tracePt t="137439" x="9921875" y="1562100"/>
          <p14:tracePt t="137456" x="9936163" y="1592263"/>
          <p14:tracePt t="137473" x="9944100" y="1600200"/>
          <p14:tracePt t="137489" x="9952038" y="1600200"/>
          <p14:tracePt t="137506" x="9952038" y="1608138"/>
          <p14:tracePt t="137523" x="9959975" y="1616075"/>
          <p14:tracePt t="137577" x="9959975" y="1622425"/>
          <p14:tracePt t="137593" x="9959975" y="1630363"/>
          <p14:tracePt t="137609" x="9966325" y="1630363"/>
          <p14:tracePt t="137649" x="9966325" y="1638300"/>
          <p14:tracePt t="137665" x="9974263" y="1646238"/>
          <p14:tracePt t="137849" x="9982200" y="1654175"/>
          <p14:tracePt t="139545" x="9982200" y="1660525"/>
          <p14:tracePt t="139553" x="9982200" y="1668463"/>
          <p14:tracePt t="139561" x="9982200" y="1676400"/>
          <p14:tracePt t="140329" x="9982200" y="1668463"/>
          <p14:tracePt t="140337" x="9982200" y="1638300"/>
          <p14:tracePt t="140346" x="9974263" y="1600200"/>
          <p14:tracePt t="140363" x="9952038" y="1501775"/>
          <p14:tracePt t="140380" x="9944100" y="1463675"/>
          <p14:tracePt t="140413" x="9944100" y="1439863"/>
          <p14:tracePt t="140505" x="9944100" y="1431925"/>
          <p14:tracePt t="140529" x="9944100" y="1425575"/>
          <p14:tracePt t="140673" x="9944100" y="1417638"/>
          <p14:tracePt t="140682" x="9944100" y="1401763"/>
          <p14:tracePt t="140689" x="9944100" y="1387475"/>
          <p14:tracePt t="140698" x="9944100" y="1379538"/>
          <p14:tracePt t="140714" x="9944100" y="1355725"/>
          <p14:tracePt t="140730" x="9944100" y="1333500"/>
          <p14:tracePt t="140747" x="9944100" y="1311275"/>
          <p14:tracePt t="140764" x="9944100" y="1287463"/>
          <p14:tracePt t="140781" x="9944100" y="1273175"/>
          <p14:tracePt t="140797" x="9944100" y="1257300"/>
          <p14:tracePt t="140814" x="9944100" y="1235075"/>
          <p14:tracePt t="140831" x="9944100" y="1219200"/>
          <p14:tracePt t="140848" x="9944100" y="1196975"/>
          <p14:tracePt t="140864" x="9944100" y="1181100"/>
          <p14:tracePt t="140881" x="9944100" y="1165225"/>
          <p14:tracePt t="141009" x="9952038" y="1181100"/>
          <p14:tracePt t="141017" x="9966325" y="1227138"/>
          <p14:tracePt t="141025" x="9990138" y="1279525"/>
          <p14:tracePt t="141033" x="10012363" y="1341438"/>
          <p14:tracePt t="141048" x="10050463" y="1447800"/>
          <p14:tracePt t="141065" x="10074275" y="1516063"/>
          <p14:tracePt t="141081" x="10096500" y="1570038"/>
          <p14:tracePt t="141098" x="10112375" y="1616075"/>
          <p14:tracePt t="141115" x="10134600" y="1654175"/>
          <p14:tracePt t="141133" x="10134600" y="1676400"/>
          <p14:tracePt t="141148" x="10142538" y="1692275"/>
          <p14:tracePt t="141165" x="10142538" y="1698625"/>
          <p14:tracePt t="141181" x="10150475" y="1706563"/>
          <p14:tracePt t="141215" x="10150475" y="1714500"/>
          <p14:tracePt t="141585" x="10150475" y="1722438"/>
          <p14:tracePt t="141593" x="10150475" y="1730375"/>
          <p14:tracePt t="141618" x="10156825" y="1736725"/>
          <p14:tracePt t="141633" x="10164763" y="1744663"/>
          <p14:tracePt t="141657" x="10164763" y="1752600"/>
          <p14:tracePt t="141673" x="10164763" y="1760538"/>
          <p14:tracePt t="141681" x="10172700" y="1760538"/>
          <p14:tracePt t="141689" x="10172700" y="1768475"/>
          <p14:tracePt t="141729" x="10172700" y="1774825"/>
          <p14:tracePt t="141745" x="10172700" y="1782763"/>
          <p14:tracePt t="141753" x="10188575" y="1790700"/>
          <p14:tracePt t="141777" x="10188575" y="1806575"/>
          <p14:tracePt t="141817" x="10194925" y="1812925"/>
          <p14:tracePt t="141833" x="10194925" y="1820863"/>
          <p14:tracePt t="141841" x="10194925" y="1828800"/>
          <p14:tracePt t="141850" x="10202863" y="1836738"/>
          <p14:tracePt t="141866" x="10210800" y="1851025"/>
          <p14:tracePt t="141883" x="10226675" y="1882775"/>
          <p14:tracePt t="141900" x="10233025" y="1912938"/>
          <p14:tracePt t="141917" x="10248900" y="1943100"/>
          <p14:tracePt t="141933" x="10256838" y="1973263"/>
          <p14:tracePt t="141950" x="10264775" y="2019300"/>
          <p14:tracePt t="141967" x="10279063" y="2049463"/>
          <p14:tracePt t="141983" x="10287000" y="2087563"/>
          <p14:tracePt t="142000" x="10294938" y="2163763"/>
          <p14:tracePt t="142017" x="10302875" y="2193925"/>
          <p14:tracePt t="142033" x="10302875" y="2225675"/>
          <p14:tracePt t="142050" x="10302875" y="2263775"/>
          <p14:tracePt t="142068" x="10302875" y="2293938"/>
          <p14:tracePt t="142084" x="10302875" y="2316163"/>
          <p14:tracePt t="142100" x="10302875" y="2346325"/>
          <p14:tracePt t="142119" x="10302875" y="2362200"/>
          <p14:tracePt t="142136" x="10302875" y="2384425"/>
          <p14:tracePt t="142150" x="10302875" y="2408238"/>
          <p14:tracePt t="142167" x="10302875" y="2430463"/>
          <p14:tracePt t="142184" x="10302875" y="2468563"/>
          <p14:tracePt t="142200" x="10302875" y="2484438"/>
          <p14:tracePt t="142217" x="10302875" y="2514600"/>
          <p14:tracePt t="142234" x="10294938" y="2530475"/>
          <p14:tracePt t="142251" x="10294938" y="2544763"/>
          <p14:tracePt t="142268" x="10287000" y="2552700"/>
          <p14:tracePt t="142284" x="10279063" y="2552700"/>
          <p14:tracePt t="142301" x="10279063" y="2560638"/>
          <p14:tracePt t="142318" x="10271125" y="2574925"/>
          <p14:tracePt t="142353" x="10264775" y="2582863"/>
          <p14:tracePt t="142417" x="10264775" y="2590800"/>
          <p14:tracePt t="142425" x="10256838" y="2598738"/>
          <p14:tracePt t="142473" x="10248900" y="2606675"/>
          <p14:tracePt t="142497" x="10248900" y="2613025"/>
          <p14:tracePt t="144417" x="10248900" y="2620963"/>
          <p14:tracePt t="144801" x="10240963" y="2628900"/>
          <p14:tracePt t="144809" x="10233025" y="2636838"/>
          <p14:tracePt t="144825" x="10226675" y="2651125"/>
          <p14:tracePt t="144833" x="10226675" y="2659063"/>
          <p14:tracePt t="144842" x="10218738" y="2667000"/>
          <p14:tracePt t="144857" x="10194925" y="2697163"/>
          <p14:tracePt t="144875" x="10180638" y="2720975"/>
          <p14:tracePt t="144890" x="10172700" y="2743200"/>
          <p14:tracePt t="144907" x="10164763" y="2759075"/>
          <p14:tracePt t="144923" x="10156825" y="2773363"/>
          <p14:tracePt t="144940" x="10150475" y="2789238"/>
          <p14:tracePt t="144957" x="10142538" y="2797175"/>
          <p14:tracePt t="144974" x="10134600" y="2803525"/>
          <p14:tracePt t="144990" x="10126663" y="2811463"/>
          <p14:tracePt t="145007" x="10126663" y="2819400"/>
          <p14:tracePt t="145042" x="10126663" y="2827338"/>
          <p14:tracePt t="145081" x="10126663" y="2835275"/>
          <p14:tracePt t="145105" x="10118725" y="2835275"/>
          <p14:tracePt t="146025" x="10112375" y="2841625"/>
          <p14:tracePt t="146745" x="10104438" y="2841625"/>
          <p14:tracePt t="146753" x="10080625" y="2827338"/>
          <p14:tracePt t="146761" x="10074275" y="2811463"/>
          <p14:tracePt t="146778" x="10042525" y="2773363"/>
          <p14:tracePt t="146795" x="10020300" y="2727325"/>
          <p14:tracePt t="146811" x="9998075" y="2667000"/>
          <p14:tracePt t="146828" x="9982200" y="2536825"/>
          <p14:tracePt t="146873" x="9982200" y="2530475"/>
          <p14:tracePt t="146881" x="9982200" y="2522538"/>
          <p14:tracePt t="146895" x="9982200" y="2498725"/>
          <p14:tracePt t="146912" x="9982200" y="2454275"/>
          <p14:tracePt t="146929" x="9982200" y="2384425"/>
          <p14:tracePt t="146945" x="9982200" y="2362200"/>
          <p14:tracePt t="146962" x="9982200" y="2346325"/>
          <p14:tracePt t="146995" x="9982200" y="2339975"/>
          <p14:tracePt t="147012" x="9982200" y="2332038"/>
          <p14:tracePt t="147028" x="9982200" y="2308225"/>
          <p14:tracePt t="147045" x="9982200" y="2255838"/>
          <p14:tracePt t="147063" x="9982200" y="2209800"/>
          <p14:tracePt t="147079" x="9982200" y="2187575"/>
          <p14:tracePt t="147096" x="9982200" y="2163763"/>
          <p14:tracePt t="147369" x="9990138" y="2163763"/>
          <p14:tracePt t="147425" x="9998075" y="2163763"/>
          <p14:tracePt t="147433" x="9998075" y="2171700"/>
          <p14:tracePt t="147449" x="10004425" y="2193925"/>
          <p14:tracePt t="147457" x="10028238" y="2225675"/>
          <p14:tracePt t="147465" x="10042525" y="2263775"/>
          <p14:tracePt t="147480" x="10042525" y="2270125"/>
          <p14:tracePt t="147496" x="10074275" y="2392363"/>
          <p14:tracePt t="147513" x="10080625" y="2506663"/>
          <p14:tracePt t="147530" x="10080625" y="2613025"/>
          <p14:tracePt t="147546" x="10080625" y="2713038"/>
          <p14:tracePt t="147563" x="10080625" y="2811463"/>
          <p14:tracePt t="147580" x="10080625" y="2911475"/>
          <p14:tracePt t="147596" x="10074275" y="2971800"/>
          <p14:tracePt t="147613" x="10058400" y="3001963"/>
          <p14:tracePt t="147630" x="10058400" y="3009900"/>
          <p14:tracePt t="147857" x="10058400" y="2994025"/>
          <p14:tracePt t="147865" x="10058400" y="2963863"/>
          <p14:tracePt t="147873" x="10058400" y="2933700"/>
          <p14:tracePt t="147882" x="10058400" y="2903538"/>
          <p14:tracePt t="147897" x="10058400" y="2789238"/>
          <p14:tracePt t="147914" x="10058400" y="2674938"/>
          <p14:tracePt t="147931" x="10058400" y="2644775"/>
          <p14:tracePt t="147947" x="10058400" y="2606675"/>
          <p14:tracePt t="147964" x="10058400" y="2582863"/>
          <p14:tracePt t="147981" x="10058400" y="2574925"/>
          <p14:tracePt t="148014" x="10058400" y="2568575"/>
          <p14:tracePt t="148361" x="10058400" y="2590800"/>
          <p14:tracePt t="148369" x="10058400" y="2613025"/>
          <p14:tracePt t="148377" x="10058400" y="2636838"/>
          <p14:tracePt t="148385" x="10058400" y="2651125"/>
          <p14:tracePt t="148399" x="10058400" y="2659063"/>
          <p14:tracePt t="148415" x="10058400" y="2682875"/>
          <p14:tracePt t="148432" x="10066338" y="2713038"/>
          <p14:tracePt t="148448" x="10066338" y="2727325"/>
          <p14:tracePt t="148465" x="10074275" y="2765425"/>
          <p14:tracePt t="148482" x="10080625" y="2797175"/>
          <p14:tracePt t="148498" x="10080625" y="2819400"/>
          <p14:tracePt t="148515" x="10080625" y="2849563"/>
          <p14:tracePt t="148532" x="10088563" y="2865438"/>
          <p14:tracePt t="148548" x="10088563" y="2873375"/>
          <p14:tracePt t="148576" x="10096500" y="2879725"/>
          <p14:tracePt t="149753" x="10080625" y="2917825"/>
          <p14:tracePt t="149761" x="10028238" y="2987675"/>
          <p14:tracePt t="149770" x="9966325" y="3040063"/>
          <p14:tracePt t="149785" x="9829800" y="3154363"/>
          <p14:tracePt t="149802" x="9745663" y="3208338"/>
          <p14:tracePt t="149818" x="9677400" y="3260725"/>
          <p14:tracePt t="149835" x="9655175" y="3276600"/>
          <p14:tracePt t="149852" x="9655175" y="3284538"/>
          <p14:tracePt t="149868" x="9655175" y="3292475"/>
          <p14:tracePt t="149885" x="9647238" y="3306763"/>
          <p14:tracePt t="149993" x="9639300" y="3314700"/>
          <p14:tracePt t="154553" x="9639300" y="3306763"/>
          <p14:tracePt t="154561" x="9647238" y="3268663"/>
          <p14:tracePt t="154569" x="9661525" y="3230563"/>
          <p14:tracePt t="154579" x="9669463" y="3208338"/>
          <p14:tracePt t="154596" x="9677400" y="3162300"/>
          <p14:tracePt t="154613" x="9693275" y="3124200"/>
          <p14:tracePt t="154630" x="9699625" y="3094038"/>
          <p14:tracePt t="154663" x="9715500" y="3055938"/>
          <p14:tracePt t="154680" x="9769475" y="2955925"/>
          <p14:tracePt t="154697" x="9845675" y="2849563"/>
          <p14:tracePt t="154713" x="9890125" y="2781300"/>
          <p14:tracePt t="154730" x="9890125" y="2773363"/>
          <p14:tracePt t="154809" x="9898063" y="2765425"/>
          <p14:tracePt t="154817" x="9906000" y="2751138"/>
          <p14:tracePt t="154825" x="9921875" y="2705100"/>
          <p14:tracePt t="154833" x="9944100" y="2659063"/>
          <p14:tracePt t="154847" x="9966325" y="2606675"/>
          <p14:tracePt t="154863" x="10028238" y="2484438"/>
          <p14:tracePt t="154881" x="10088563" y="2362200"/>
          <p14:tracePt t="154897" x="10126663" y="2301875"/>
          <p14:tracePt t="154914" x="10134600" y="2263775"/>
          <p14:tracePt t="154930" x="10142538" y="2232025"/>
          <p14:tracePt t="154948" x="10142538" y="2209800"/>
          <p14:tracePt t="154964" x="10142538" y="2193925"/>
          <p14:tracePt t="154980" x="10142538" y="2187575"/>
          <p14:tracePt t="154997" x="10142538" y="2179638"/>
          <p14:tracePt t="155041" x="10142538" y="2171700"/>
          <p14:tracePt t="155049" x="10142538" y="2163763"/>
          <p14:tracePt t="155129" x="10142538" y="2155825"/>
          <p14:tracePt t="155153" x="10142538" y="2149475"/>
          <p14:tracePt t="155169" x="10142538" y="2141538"/>
          <p14:tracePt t="155185" x="10142538" y="2133600"/>
          <p14:tracePt t="155193" x="10150475" y="2125663"/>
          <p14:tracePt t="155201" x="10150475" y="2117725"/>
          <p14:tracePt t="155233" x="10150475" y="2111375"/>
          <p14:tracePt t="155273" x="10150475" y="2103438"/>
          <p14:tracePt t="155289" x="10150475" y="2095500"/>
          <p14:tracePt t="155345" x="10150475" y="2087563"/>
          <p14:tracePt t="155353" x="10150475" y="2079625"/>
          <p14:tracePt t="155409" x="10150475" y="2073275"/>
          <p14:tracePt t="155425" x="10150475" y="2065338"/>
          <p14:tracePt t="155433" x="10156825" y="2065338"/>
          <p14:tracePt t="155450" x="10156825" y="2049463"/>
          <p14:tracePt t="155465" x="10164763" y="2041525"/>
          <p14:tracePt t="155481" x="10164763" y="2035175"/>
          <p14:tracePt t="155489" x="10164763" y="2027238"/>
          <p14:tracePt t="155498" x="10164763" y="2011363"/>
          <p14:tracePt t="155515" x="10172700" y="1989138"/>
          <p14:tracePt t="155532" x="10188575" y="1943100"/>
          <p14:tracePt t="155548" x="10202863" y="1920875"/>
          <p14:tracePt t="155565" x="10218738" y="1882775"/>
          <p14:tracePt t="155582" x="10226675" y="1874838"/>
          <p14:tracePt t="155598" x="10233025" y="1858963"/>
          <p14:tracePt t="155615" x="10233025" y="1851025"/>
          <p14:tracePt t="155632" x="10248900" y="1836738"/>
          <p14:tracePt t="155649" x="10256838" y="1820863"/>
          <p14:tracePt t="155665" x="10271125" y="1806575"/>
          <p14:tracePt t="155682" x="10294938" y="1774825"/>
          <p14:tracePt t="155699" x="10302875" y="1768475"/>
          <p14:tracePt t="155715" x="10309225" y="1752600"/>
          <p14:tracePt t="155732" x="10317163" y="1730375"/>
          <p14:tracePt t="155749" x="10325100" y="1730375"/>
          <p14:tracePt t="155765" x="10333038" y="1722438"/>
          <p14:tracePt t="155782" x="10333038" y="1714500"/>
          <p14:tracePt t="155849" x="10340975" y="1714500"/>
          <p14:tracePt t="159313" x="10333038" y="1722438"/>
          <p14:tracePt t="159321" x="10309225" y="1744663"/>
          <p14:tracePt t="159329" x="10287000" y="1760538"/>
          <p14:tracePt t="159341" x="10279063" y="1774825"/>
          <p14:tracePt t="159357" x="10264775" y="1782763"/>
          <p14:tracePt t="159375" x="10226675" y="1806575"/>
          <p14:tracePt t="159391" x="10210800" y="1812925"/>
          <p14:tracePt t="159408" x="10202863" y="1820863"/>
          <p14:tracePt t="159424" x="10194925" y="1828800"/>
          <p14:tracePt t="159441" x="10172700" y="1836738"/>
          <p14:tracePt t="159458" x="10134600" y="1851025"/>
          <p14:tracePt t="159474" x="10104438" y="1866900"/>
          <p14:tracePt t="159491" x="10080625" y="1866900"/>
          <p14:tracePt t="159593" x="10074275" y="1874838"/>
          <p14:tracePt t="159609" x="10066338" y="1882775"/>
          <p14:tracePt t="159617" x="10066338" y="1889125"/>
          <p14:tracePt t="159626" x="10058400" y="1889125"/>
          <p14:tracePt t="159641" x="10050463" y="1889125"/>
          <p14:tracePt t="159658" x="10036175" y="1897063"/>
          <p14:tracePt t="159675" x="10028238" y="1897063"/>
          <p14:tracePt t="159691" x="10012363" y="1912938"/>
          <p14:tracePt t="159708" x="9990138" y="1912938"/>
          <p14:tracePt t="159725" x="9966325" y="1927225"/>
          <p14:tracePt t="159742" x="9952038" y="1927225"/>
          <p14:tracePt t="159758" x="9936163" y="1927225"/>
          <p14:tracePt t="159775" x="9928225" y="1935163"/>
          <p14:tracePt t="160033" x="9921875" y="1935163"/>
          <p14:tracePt t="160185" x="9913938" y="1943100"/>
          <p14:tracePt t="160705" x="9921875" y="1951038"/>
          <p14:tracePt t="160721" x="9928225" y="1951038"/>
          <p14:tracePt t="160737" x="9936163" y="1958975"/>
          <p14:tracePt t="160753" x="9944100" y="1965325"/>
          <p14:tracePt t="160769" x="9952038" y="1973263"/>
          <p14:tracePt t="160785" x="9959975" y="1973263"/>
          <p14:tracePt t="160849" x="9959975" y="1981200"/>
          <p14:tracePt t="160857" x="9966325" y="1981200"/>
          <p14:tracePt t="160865" x="9974263" y="1997075"/>
          <p14:tracePt t="160878" x="9990138" y="2003425"/>
          <p14:tracePt t="160894" x="10012363" y="2019300"/>
          <p14:tracePt t="160911" x="10020300" y="2027238"/>
          <p14:tracePt t="160928" x="10028238" y="2041525"/>
          <p14:tracePt t="160944" x="10036175" y="2057400"/>
          <p14:tracePt t="160961" x="10036175" y="2065338"/>
          <p14:tracePt t="160978" x="10042525" y="2079625"/>
          <p14:tracePt t="160994" x="10042525" y="2103438"/>
          <p14:tracePt t="161011" x="10050463" y="2117725"/>
          <p14:tracePt t="161028" x="10058400" y="2125663"/>
          <p14:tracePt t="161081" x="10058400" y="2141538"/>
          <p14:tracePt t="161097" x="10058400" y="2149475"/>
          <p14:tracePt t="161113" x="10058400" y="2163763"/>
          <p14:tracePt t="161121" x="10058400" y="2171700"/>
          <p14:tracePt t="161137" x="10058400" y="2187575"/>
          <p14:tracePt t="161153" x="10058400" y="2193925"/>
          <p14:tracePt t="161177" x="10058400" y="2201863"/>
          <p14:tracePt t="161185" x="10058400" y="2209800"/>
          <p14:tracePt t="161209" x="10058400" y="2217738"/>
          <p14:tracePt t="161217" x="10058400" y="2225675"/>
          <p14:tracePt t="161228" x="10058400" y="2232025"/>
          <p14:tracePt t="161245" x="10066338" y="2255838"/>
          <p14:tracePt t="161262" x="10066338" y="2270125"/>
          <p14:tracePt t="161278" x="10066338" y="2278063"/>
          <p14:tracePt t="161295" x="10074275" y="2293938"/>
          <p14:tracePt t="161553" x="10074275" y="2278063"/>
          <p14:tracePt t="161561" x="10074275" y="2247900"/>
          <p14:tracePt t="161569" x="10074275" y="2225675"/>
          <p14:tracePt t="161579" x="10074275" y="2209800"/>
          <p14:tracePt t="161609" x="10074275" y="2201863"/>
          <p14:tracePt t="161617" x="10066338" y="2187575"/>
          <p14:tracePt t="161633" x="10066338" y="2171700"/>
          <p14:tracePt t="161649" x="10066338" y="2163763"/>
          <p14:tracePt t="162545" x="10066338" y="2171700"/>
          <p14:tracePt t="162569" x="10066338" y="2179638"/>
          <p14:tracePt t="162581" x="10074275" y="2193925"/>
          <p14:tracePt t="162598" x="10080625" y="2193925"/>
          <p14:tracePt t="162615" x="10080625" y="2201863"/>
          <p14:tracePt t="162632" x="10080625" y="2217738"/>
          <p14:tracePt t="162648" x="10088563" y="2232025"/>
          <p14:tracePt t="162665" x="10096500" y="2247900"/>
          <p14:tracePt t="162682" x="10096500" y="2255838"/>
          <p14:tracePt t="162698" x="10096500" y="2270125"/>
          <p14:tracePt t="162715" x="10104438" y="2286000"/>
          <p14:tracePt t="162732" x="10104438" y="2301875"/>
          <p14:tracePt t="162748" x="10104438" y="2308225"/>
          <p14:tracePt t="162765" x="10104438" y="2324100"/>
          <p14:tracePt t="162783" x="10112375" y="2324100"/>
          <p14:tracePt t="162799" x="10112375" y="2332038"/>
          <p14:tracePt t="162841" x="10112375" y="2339975"/>
          <p14:tracePt t="162905" x="10112375" y="2346325"/>
          <p14:tracePt t="162913" x="10112375" y="2354263"/>
          <p14:tracePt t="162961" x="10112375" y="2362200"/>
          <p14:tracePt t="162969" x="10118725" y="2362200"/>
          <p14:tracePt t="162993" x="10118725" y="2370138"/>
          <p14:tracePt t="163041" x="10118725" y="2378075"/>
          <p14:tracePt t="163073" x="10118725" y="2384425"/>
          <p14:tracePt t="163329" x="10118725" y="2392363"/>
          <p14:tracePt t="163345" x="10118725" y="2400300"/>
          <p14:tracePt t="163353" x="10118725" y="2408238"/>
          <p14:tracePt t="163361" x="10112375" y="2416175"/>
          <p14:tracePt t="163369" x="10104438" y="2416175"/>
          <p14:tracePt t="163383" x="10096500" y="2416175"/>
          <p14:tracePt t="163400" x="10050463" y="2438400"/>
          <p14:tracePt t="163417" x="10020300" y="2438400"/>
          <p14:tracePt t="163433" x="9990138" y="2454275"/>
          <p14:tracePt t="163450" x="9974263" y="2454275"/>
          <p14:tracePt t="163468" x="9959975" y="2454275"/>
          <p14:tracePt t="163484" x="9952038" y="2460625"/>
          <p14:tracePt t="163500" x="9944100" y="2460625"/>
          <p14:tracePt t="163993" x="9952038" y="2468563"/>
          <p14:tracePt t="164001" x="9966325" y="2468563"/>
          <p14:tracePt t="164009" x="9990138" y="2468563"/>
          <p14:tracePt t="164018" x="10012363" y="2468563"/>
          <p14:tracePt t="164035" x="10050463" y="2468563"/>
          <p14:tracePt t="164051" x="10088563" y="2468563"/>
          <p14:tracePt t="164068" x="10104438" y="2468563"/>
          <p14:tracePt t="164085" x="10112375" y="2468563"/>
          <p14:tracePt t="165457" x="10104438" y="2468563"/>
          <p14:tracePt t="165473" x="10080625" y="2468563"/>
          <p14:tracePt t="165481" x="10074275" y="2484438"/>
          <p14:tracePt t="165490" x="10058400" y="2492375"/>
          <p14:tracePt t="165505" x="10042525" y="2506663"/>
          <p14:tracePt t="165522" x="10020300" y="2522538"/>
          <p14:tracePt t="165540" x="10004425" y="2536825"/>
          <p14:tracePt t="165555" x="9982200" y="2560638"/>
          <p14:tracePt t="165572" x="9966325" y="2582863"/>
          <p14:tracePt t="165588" x="9952038" y="2590800"/>
          <p14:tracePt t="165605" x="9944100" y="2606675"/>
          <p14:tracePt t="165622" x="9936163" y="2613025"/>
          <p14:tracePt t="165639" x="9928225" y="2628900"/>
          <p14:tracePt t="166633" x="9928225" y="2636838"/>
          <p14:tracePt t="166649" x="9921875" y="2636838"/>
          <p14:tracePt t="166673" x="9921875" y="2644775"/>
          <p14:tracePt t="166705" x="9921875" y="2651125"/>
          <p14:tracePt t="166793" x="9913938" y="2651125"/>
          <p14:tracePt t="166801" x="9913938" y="2659063"/>
          <p14:tracePt t="166810" x="9898063" y="2667000"/>
          <p14:tracePt t="166825" x="9898063" y="2674938"/>
          <p14:tracePt t="166841" x="9883775" y="2682875"/>
          <p14:tracePt t="166858" x="9867900" y="2682875"/>
          <p14:tracePt t="166875" x="9845675" y="2697163"/>
          <p14:tracePt t="166891" x="9821863" y="2705100"/>
          <p14:tracePt t="166908" x="9807575" y="2713038"/>
          <p14:tracePt t="166925" x="9799638" y="2713038"/>
          <p14:tracePt t="166942" x="9769475" y="2713038"/>
          <p14:tracePt t="166958" x="9745663" y="2720975"/>
          <p14:tracePt t="166975" x="9731375" y="2720975"/>
          <p14:tracePt t="166992" x="9715500" y="2720975"/>
          <p14:tracePt t="167009" x="9715500" y="2727325"/>
          <p14:tracePt t="167065" x="9707563" y="2727325"/>
          <p14:tracePt t="167105" x="9699625" y="2727325"/>
          <p14:tracePt t="167121" x="9693275" y="2727325"/>
          <p14:tracePt t="167137" x="9685338" y="2727325"/>
          <p14:tracePt t="167185" x="9677400" y="2720975"/>
          <p14:tracePt t="167201" x="9669463" y="2720975"/>
          <p14:tracePt t="167217" x="9647238" y="2705100"/>
          <p14:tracePt t="167225" x="9631363" y="2689225"/>
          <p14:tracePt t="167233" x="9617075" y="2659063"/>
          <p14:tracePt t="167242" x="9585325" y="2628900"/>
          <p14:tracePt t="167259" x="9540875" y="2552700"/>
          <p14:tracePt t="167276" x="9502775" y="2498725"/>
          <p14:tracePt t="167292" x="9494838" y="2492375"/>
          <p14:tracePt t="167337" x="9486900" y="2484438"/>
          <p14:tracePt t="167345" x="9486900" y="2476500"/>
          <p14:tracePt t="167359" x="9478963" y="2468563"/>
          <p14:tracePt t="167376" x="9464675" y="2438400"/>
          <p14:tracePt t="167393" x="9426575" y="2400300"/>
          <p14:tracePt t="167409" x="9418638" y="2384425"/>
          <p14:tracePt t="167426" x="9418638" y="2378075"/>
          <p14:tracePt t="167459" x="9418638" y="2362200"/>
          <p14:tracePt t="167476" x="9402763" y="2354263"/>
          <p14:tracePt t="167493" x="9402763" y="2316163"/>
          <p14:tracePt t="167510" x="9402763" y="2278063"/>
          <p14:tracePt t="167526" x="9402763" y="2239963"/>
          <p14:tracePt t="167543" x="9402763" y="2201863"/>
          <p14:tracePt t="167560" x="9402763" y="2163763"/>
          <p14:tracePt t="167713" x="9402763" y="2155825"/>
          <p14:tracePt t="167905" x="9402763" y="2125663"/>
          <p14:tracePt t="167913" x="9440863" y="2087563"/>
          <p14:tracePt t="167921" x="9471025" y="2065338"/>
          <p14:tracePt t="167929" x="9486900" y="2049463"/>
          <p14:tracePt t="167945" x="9525000" y="2011363"/>
          <p14:tracePt t="167961" x="9540875" y="1997075"/>
          <p14:tracePt t="167994" x="9540875" y="1989138"/>
          <p14:tracePt t="168057" x="9547225" y="1989138"/>
          <p14:tracePt t="168097" x="9547225" y="1981200"/>
          <p14:tracePt t="168105" x="9547225" y="1965325"/>
          <p14:tracePt t="168121" x="9547225" y="1958975"/>
          <p14:tracePt t="168130" x="9547225" y="1951038"/>
          <p14:tracePt t="168145" x="9547225" y="1943100"/>
          <p14:tracePt t="168161" x="9547225" y="1912938"/>
          <p14:tracePt t="168179" x="9547225" y="1897063"/>
          <p14:tracePt t="168195" x="9547225" y="1882775"/>
          <p14:tracePt t="168211" x="9540875" y="1858963"/>
          <p14:tracePt t="168265" x="9540875" y="1851025"/>
          <p14:tracePt t="168449" x="9540875" y="1866900"/>
          <p14:tracePt t="168457" x="9532938" y="1889125"/>
          <p14:tracePt t="168465" x="9532938" y="1920875"/>
          <p14:tracePt t="168479" x="9532938" y="1943100"/>
          <p14:tracePt t="168495" x="9532938" y="1973263"/>
          <p14:tracePt t="168512" x="9532938" y="2003425"/>
          <p14:tracePt t="168529" x="9532938" y="2079625"/>
          <p14:tracePt t="168545" x="9532938" y="2149475"/>
          <p14:tracePt t="168562" x="9532938" y="2201863"/>
          <p14:tracePt t="168579" x="9532938" y="2263775"/>
          <p14:tracePt t="168601" x="9532938" y="2286000"/>
          <p14:tracePt t="168612" x="9532938" y="2293938"/>
          <p14:tracePt t="168629" x="9532938" y="2324100"/>
          <p14:tracePt t="168646" x="9532938" y="2362200"/>
          <p14:tracePt t="168662" x="9532938" y="2378075"/>
          <p14:tracePt t="168679" x="9532938" y="2384425"/>
          <p14:tracePt t="168696" x="9525000" y="2400300"/>
          <p14:tracePt t="168713" x="9525000" y="2408238"/>
          <p14:tracePt t="168729" x="9525000" y="2416175"/>
          <p14:tracePt t="168763" x="9525000" y="2422525"/>
          <p14:tracePt t="168841" x="9525000" y="2430463"/>
          <p14:tracePt t="168849" x="9525000" y="2438400"/>
          <p14:tracePt t="168857" x="9525000" y="2454275"/>
          <p14:tracePt t="168865" x="9525000" y="2460625"/>
          <p14:tracePt t="168879" x="9525000" y="2468563"/>
          <p14:tracePt t="168896" x="9525000" y="2522538"/>
          <p14:tracePt t="168913" x="9532938" y="2574925"/>
          <p14:tracePt t="168930" x="9547225" y="2620963"/>
          <p14:tracePt t="168946" x="9547225" y="2644775"/>
          <p14:tracePt t="168963" x="9563100" y="2659063"/>
          <p14:tracePt t="168996" x="9563100" y="2667000"/>
          <p14:tracePt t="169013" x="9563100" y="2674938"/>
          <p14:tracePt t="169041" x="9563100" y="2682875"/>
          <p14:tracePt t="169049" x="9571038" y="2689225"/>
          <p14:tracePt t="169113" x="9578975" y="2705100"/>
          <p14:tracePt t="169129" x="9578975" y="2720975"/>
          <p14:tracePt t="169137" x="9585325" y="2735263"/>
          <p14:tracePt t="169153" x="9585325" y="2751138"/>
          <p14:tracePt t="169163" x="9593263" y="2765425"/>
          <p14:tracePt t="169180" x="9601200" y="2811463"/>
          <p14:tracePt t="169197" x="9609138" y="2865438"/>
          <p14:tracePt t="169214" x="9617075" y="2911475"/>
          <p14:tracePt t="169230" x="9623425" y="2955925"/>
          <p14:tracePt t="169247" x="9631363" y="2987675"/>
          <p14:tracePt t="169264" x="9631363" y="3017838"/>
          <p14:tracePt t="169281" x="9623425" y="3032125"/>
          <p14:tracePt t="169297" x="9623425" y="3040063"/>
          <p14:tracePt t="169330" x="9617075" y="3040063"/>
          <p14:tracePt t="169361" x="9617075" y="3048000"/>
          <p14:tracePt t="169465" x="9617075" y="3055938"/>
          <p14:tracePt t="169481" x="9617075" y="3063875"/>
          <p14:tracePt t="169489" x="9609138" y="3070225"/>
          <p14:tracePt t="169498" x="9601200" y="3078163"/>
          <p14:tracePt t="169514" x="9571038" y="3101975"/>
          <p14:tracePt t="169531" x="9547225" y="3108325"/>
          <p14:tracePt t="169548" x="9540875" y="3108325"/>
          <p14:tracePt t="169564" x="9525000" y="3116263"/>
          <p14:tracePt t="169581" x="9517063" y="3116263"/>
          <p14:tracePt t="172257" x="9494838" y="3116263"/>
          <p14:tracePt t="172265" x="9372600" y="3108325"/>
          <p14:tracePt t="172273" x="9059863" y="3101975"/>
          <p14:tracePt t="172288" x="8313738" y="3086100"/>
          <p14:tracePt t="172304" x="7962900" y="3086100"/>
          <p14:tracePt t="172321" x="7040563" y="3055938"/>
          <p14:tracePt t="172338" x="6499225" y="2994025"/>
          <p14:tracePt t="172354" x="5486400" y="2819400"/>
          <p14:tracePt t="172371" x="4511675" y="2644775"/>
          <p14:tracePt t="172388" x="3565525" y="2378075"/>
          <p14:tracePt t="172404" x="2781300" y="2149475"/>
          <p14:tracePt t="172421" x="2019300" y="1927225"/>
          <p14:tracePt t="172438" x="1508125" y="1730375"/>
          <p14:tracePt t="172454" x="1295400" y="1616075"/>
          <p14:tracePt t="172471" x="1150938" y="1516063"/>
          <p14:tracePt t="172488" x="1058863" y="1447800"/>
          <p14:tracePt t="172505" x="982663" y="1349375"/>
          <p14:tracePt t="172521" x="968375" y="1325563"/>
          <p14:tracePt t="172538" x="914400" y="1279525"/>
          <p14:tracePt t="172555" x="822325" y="1173163"/>
          <p14:tracePt t="172571" x="715963" y="1058863"/>
          <p14:tracePt t="172588" x="609600" y="968375"/>
          <p14:tracePt t="172605" x="511175" y="884238"/>
          <p14:tracePt t="172622" x="396875" y="815975"/>
          <p14:tracePt t="172638" x="288925" y="746125"/>
          <p14:tracePt t="172655" x="250825" y="723900"/>
          <p14:tracePt t="172672" x="220663" y="685800"/>
          <p14:tracePt t="172689" x="152400" y="617538"/>
          <p14:tracePt t="172705" x="92075" y="555625"/>
          <p14:tracePt t="172722" x="68263" y="533400"/>
          <p14:tracePt t="172738" x="46038" y="511175"/>
          <p14:tracePt t="172755" x="38100" y="495300"/>
          <p14:tracePt t="172772" x="38100" y="487363"/>
          <p14:tracePt t="172789" x="38100" y="479425"/>
          <p14:tracePt t="172805" x="22225" y="449263"/>
          <p14:tracePt t="172822" x="15875" y="427038"/>
          <p14:tracePt t="172840" x="7938" y="396875"/>
          <p14:tracePt t="172855" x="0" y="373063"/>
          <p14:tracePt t="172872" x="0" y="3508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0" y="139097"/>
            <a:ext cx="7239919" cy="66190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449" y="610132"/>
            <a:ext cx="4801217" cy="55173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82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936"/>
    </mc:Choice>
    <mc:Fallback>
      <p:transition spd="slow" advTm="19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5" x="296863" y="373063"/>
          <p14:tracePt t="1024" x="396875" y="495300"/>
          <p14:tracePt t="1028" x="511175" y="587375"/>
          <p14:tracePt t="1039" x="784225" y="784225"/>
          <p14:tracePt t="1055" x="1219200" y="1104900"/>
          <p14:tracePt t="1083" x="2400300" y="1866900"/>
          <p14:tracePt t="1092" x="2735263" y="2027238"/>
          <p14:tracePt t="1105" x="3124200" y="2247900"/>
          <p14:tracePt t="1122" x="3771900" y="2582863"/>
          <p14:tracePt t="1139" x="4533900" y="2979738"/>
          <p14:tracePt t="1156" x="4953000" y="3178175"/>
          <p14:tracePt t="1172" x="5257800" y="3306763"/>
          <p14:tracePt t="1189" x="5554663" y="3451225"/>
          <p14:tracePt t="1206" x="5775325" y="3535363"/>
          <p14:tracePt t="1222" x="5965825" y="3603625"/>
          <p14:tracePt t="1240" x="6126163" y="3657600"/>
          <p14:tracePt t="1256" x="6264275" y="3679825"/>
          <p14:tracePt t="1273" x="6346825" y="3703638"/>
          <p14:tracePt t="1289" x="6370638" y="3703638"/>
          <p14:tracePt t="1306" x="6378575" y="3703638"/>
          <p14:tracePt t="11364" x="6384925" y="3703638"/>
          <p14:tracePt t="11372" x="6423025" y="3703638"/>
          <p14:tracePt t="11381" x="6469063" y="3687763"/>
          <p14:tracePt t="11396" x="6561138" y="3641725"/>
          <p14:tracePt t="11413" x="6629400" y="3597275"/>
          <p14:tracePt t="11430" x="6759575" y="3535363"/>
          <p14:tracePt t="11452" x="6781800" y="3521075"/>
          <p14:tracePt t="11463" x="6842125" y="3475038"/>
          <p14:tracePt t="11480" x="6880225" y="3444875"/>
          <p14:tracePt t="11513" x="6904038" y="3421063"/>
          <p14:tracePt t="11530" x="6956425" y="3382963"/>
          <p14:tracePt t="11547" x="6988175" y="3352800"/>
          <p14:tracePt t="11564" x="6994525" y="3344863"/>
          <p14:tracePt t="11580" x="7002463" y="3330575"/>
          <p14:tracePt t="11597" x="7010400" y="3322638"/>
          <p14:tracePt t="11614" x="7026275" y="3314700"/>
          <p14:tracePt t="11630" x="7086600" y="3268663"/>
          <p14:tracePt t="11647" x="7216775" y="3192463"/>
          <p14:tracePt t="11664" x="7315200" y="3108325"/>
          <p14:tracePt t="11680" x="7353300" y="3094038"/>
          <p14:tracePt t="16268" x="7353300" y="3086100"/>
          <p14:tracePt t="17916" x="7345363" y="3086100"/>
          <p14:tracePt t="22284" x="7345363" y="3094038"/>
          <p14:tracePt t="27244" x="7337425" y="3086100"/>
          <p14:tracePt t="27252" x="7285038" y="3001963"/>
          <p14:tracePt t="27260" x="7239000" y="2887663"/>
          <p14:tracePt t="27268" x="7162800" y="2751138"/>
          <p14:tracePt t="27284" x="7040563" y="2484438"/>
          <p14:tracePt t="27300" x="6926263" y="2308225"/>
          <p14:tracePt t="27317" x="6858000" y="2179638"/>
          <p14:tracePt t="27334" x="6781800" y="2057400"/>
          <p14:tracePt t="27350" x="6697663" y="1981200"/>
          <p14:tracePt t="27367" x="6613525" y="1905000"/>
          <p14:tracePt t="27384" x="6523038" y="1806575"/>
          <p14:tracePt t="27400" x="6416675" y="1684338"/>
          <p14:tracePt t="27417" x="6302375" y="1546225"/>
          <p14:tracePt t="27434" x="6218238" y="1470025"/>
          <p14:tracePt t="27451" x="6172200" y="1431925"/>
          <p14:tracePt t="27453" x="6149975" y="1409700"/>
          <p14:tracePt t="27468" x="6118225" y="1371600"/>
          <p14:tracePt t="27484" x="6065838" y="1333500"/>
          <p14:tracePt t="27501" x="6019800" y="1303338"/>
          <p14:tracePt t="27517" x="5997575" y="1279525"/>
          <p14:tracePt t="27534" x="5973763" y="1265238"/>
          <p14:tracePt t="27551" x="5783263" y="1203325"/>
          <p14:tracePt t="27567" x="5372100" y="1096963"/>
          <p14:tracePt t="27584" x="4716463" y="952500"/>
          <p14:tracePt t="27601" x="4137025" y="876300"/>
          <p14:tracePt t="27618" x="3817938" y="808038"/>
          <p14:tracePt t="27634" x="3717925" y="777875"/>
          <p14:tracePt t="27651" x="3711575" y="777875"/>
          <p14:tracePt t="27669" x="3703638" y="777875"/>
          <p14:tracePt t="27772" x="3695700" y="777875"/>
          <p14:tracePt t="27796" x="3687763" y="777875"/>
          <p14:tracePt t="27804" x="3679825" y="777875"/>
          <p14:tracePt t="27812" x="3657600" y="777875"/>
          <p14:tracePt t="27821" x="3635375" y="777875"/>
          <p14:tracePt t="27835" x="3581400" y="769938"/>
          <p14:tracePt t="27852" x="3535363" y="762000"/>
          <p14:tracePt t="27868" x="3505200" y="754063"/>
          <p14:tracePt t="27885" x="3482975" y="754063"/>
          <p14:tracePt t="27902" x="3475038" y="754063"/>
          <p14:tracePt t="27935" x="3467100" y="754063"/>
          <p14:tracePt t="27952" x="3459163" y="754063"/>
          <p14:tracePt t="27969" x="3444875" y="754063"/>
          <p14:tracePt t="27985" x="3436938" y="762000"/>
          <p14:tracePt t="28002" x="3429000" y="769938"/>
          <p14:tracePt t="28020" x="3421063" y="784225"/>
          <p14:tracePt t="28035" x="3413125" y="808038"/>
          <p14:tracePt t="28052" x="3413125" y="876300"/>
          <p14:tracePt t="28069" x="3413125" y="914400"/>
          <p14:tracePt t="28085" x="3421063" y="930275"/>
          <p14:tracePt t="28102" x="3429000" y="936625"/>
          <p14:tracePt t="28135" x="3444875" y="944563"/>
          <p14:tracePt t="28180" x="3451225" y="944563"/>
          <p14:tracePt t="28228" x="3459163" y="944563"/>
          <p14:tracePt t="28412" x="3451225" y="944563"/>
          <p14:tracePt t="28421" x="3436938" y="944563"/>
          <p14:tracePt t="28428" x="3413125" y="944563"/>
          <p14:tracePt t="28436" x="3398838" y="944563"/>
          <p14:tracePt t="28453" x="3360738" y="936625"/>
          <p14:tracePt t="28470" x="3330575" y="936625"/>
          <p14:tracePt t="28486" x="3314700" y="930275"/>
          <p14:tracePt t="28503" x="3306763" y="922338"/>
          <p14:tracePt t="28556" x="3298825" y="922338"/>
          <p14:tracePt t="28564" x="3292475" y="922338"/>
          <p14:tracePt t="28596" x="3284538" y="922338"/>
          <p14:tracePt t="28620" x="3276600" y="922338"/>
          <p14:tracePt t="28628" x="3268663" y="922338"/>
          <p14:tracePt t="28637" x="3254375" y="914400"/>
          <p14:tracePt t="28653" x="3222625" y="906463"/>
          <p14:tracePt t="28670" x="3178175" y="898525"/>
          <p14:tracePt t="28687" x="3140075" y="892175"/>
          <p14:tracePt t="28703" x="3101975" y="884238"/>
          <p14:tracePt t="28720" x="3063875" y="876300"/>
          <p14:tracePt t="28737" x="3025775" y="868363"/>
          <p14:tracePt t="28754" x="3001963" y="860425"/>
          <p14:tracePt t="28770" x="2994025" y="860425"/>
          <p14:tracePt t="29140" x="2979738" y="860425"/>
          <p14:tracePt t="29148" x="2963863" y="854075"/>
          <p14:tracePt t="29156" x="2955925" y="846138"/>
          <p14:tracePt t="29171" x="2941638" y="846138"/>
          <p14:tracePt t="29188" x="2857500" y="838200"/>
          <p14:tracePt t="29205" x="2765425" y="822325"/>
          <p14:tracePt t="29221" x="2674938" y="808038"/>
          <p14:tracePt t="29238" x="2574925" y="800100"/>
          <p14:tracePt t="29255" x="2544763" y="784225"/>
          <p14:tracePt t="29271" x="2536825" y="777875"/>
          <p14:tracePt t="29500" x="2560638" y="777875"/>
          <p14:tracePt t="29508" x="2582863" y="777875"/>
          <p14:tracePt t="29516" x="2590800" y="777875"/>
          <p14:tracePt t="29532" x="2620963" y="777875"/>
          <p14:tracePt t="29541" x="2644775" y="777875"/>
          <p14:tracePt t="29556" x="2674938" y="777875"/>
          <p14:tracePt t="29572" x="2743200" y="792163"/>
          <p14:tracePt t="29589" x="2789238" y="815975"/>
          <p14:tracePt t="29606" x="2849563" y="854075"/>
          <p14:tracePt t="29622" x="2895600" y="876300"/>
          <p14:tracePt t="29639" x="2955925" y="922338"/>
          <p14:tracePt t="29656" x="2994025" y="944563"/>
          <p14:tracePt t="29672" x="3017838" y="960438"/>
          <p14:tracePt t="29689" x="3048000" y="974725"/>
          <p14:tracePt t="29706" x="3063875" y="990600"/>
          <p14:tracePt t="29722" x="3078163" y="1006475"/>
          <p14:tracePt t="29740" x="3108325" y="1028700"/>
          <p14:tracePt t="29756" x="3132138" y="1050925"/>
          <p14:tracePt t="29773" x="3162300" y="1074738"/>
          <p14:tracePt t="29790" x="3178175" y="1089025"/>
          <p14:tracePt t="29806" x="3208338" y="1120775"/>
          <p14:tracePt t="29823" x="3222625" y="1135063"/>
          <p14:tracePt t="29839" x="3254375" y="1165225"/>
          <p14:tracePt t="29856" x="3330575" y="1173163"/>
          <p14:tracePt t="29873" x="3413125" y="1211263"/>
          <p14:tracePt t="29890" x="3535363" y="1273175"/>
          <p14:tracePt t="29906" x="3703638" y="1325563"/>
          <p14:tracePt t="29923" x="3978275" y="1371600"/>
          <p14:tracePt t="29941" x="4114800" y="1393825"/>
          <p14:tracePt t="29957" x="4206875" y="1393825"/>
          <p14:tracePt t="29973" x="4283075" y="1393825"/>
          <p14:tracePt t="29992" x="4327525" y="1387475"/>
          <p14:tracePt t="30006" x="4389438" y="1363663"/>
          <p14:tracePt t="30023" x="4457700" y="1325563"/>
          <p14:tracePt t="30040" x="4518025" y="1279525"/>
          <p14:tracePt t="30057" x="4556125" y="1249363"/>
          <p14:tracePt t="30073" x="4579938" y="1219200"/>
          <p14:tracePt t="30090" x="4594225" y="1211263"/>
          <p14:tracePt t="30107" x="4602163" y="1196975"/>
          <p14:tracePt t="30123" x="4602163" y="1189038"/>
          <p14:tracePt t="30180" x="4610100" y="1189038"/>
          <p14:tracePt t="30348" x="4610100" y="1203325"/>
          <p14:tracePt t="30356" x="4610100" y="1235075"/>
          <p14:tracePt t="30364" x="4610100" y="1273175"/>
          <p14:tracePt t="30374" x="4610100" y="1311275"/>
          <p14:tracePt t="30391" x="4610100" y="1371600"/>
          <p14:tracePt t="30407" x="4632325" y="1425575"/>
          <p14:tracePt t="30424" x="4640263" y="1485900"/>
          <p14:tracePt t="30441" x="4664075" y="1524000"/>
          <p14:tracePt t="30458" x="4678363" y="1562100"/>
          <p14:tracePt t="30474" x="4694238" y="1616075"/>
          <p14:tracePt t="30491" x="4732338" y="1676400"/>
          <p14:tracePt t="30509" x="4746625" y="1714500"/>
          <p14:tracePt t="30524" x="4762500" y="1736725"/>
          <p14:tracePt t="30541" x="4770438" y="1752600"/>
          <p14:tracePt t="30574" x="4778375" y="1760538"/>
          <p14:tracePt t="31444" x="4784725" y="1760538"/>
          <p14:tracePt t="32316" x="4784725" y="1722438"/>
          <p14:tracePt t="32324" x="4784725" y="1676400"/>
          <p14:tracePt t="32332" x="4778375" y="1622425"/>
          <p14:tracePt t="32345" x="4762500" y="1592263"/>
          <p14:tracePt t="32362" x="4746625" y="1562100"/>
          <p14:tracePt t="32380" x="4746625" y="1531938"/>
          <p14:tracePt t="32395" x="4740275" y="1524000"/>
          <p14:tracePt t="32412" x="4740275" y="1508125"/>
          <p14:tracePt t="32429" x="4740275" y="1493838"/>
          <p14:tracePt t="32446" x="4732338" y="1493838"/>
          <p14:tracePt t="32484" x="4732338" y="1485900"/>
          <p14:tracePt t="32604" x="4724400" y="1477963"/>
          <p14:tracePt t="32620" x="4716463" y="1477963"/>
          <p14:tracePt t="32628" x="4702175" y="1477963"/>
          <p14:tracePt t="32636" x="4694238" y="1463675"/>
          <p14:tracePt t="32646" x="4678363" y="1447800"/>
          <p14:tracePt t="32663" x="4664075" y="1431925"/>
          <p14:tracePt t="32680" x="4625975" y="1409700"/>
          <p14:tracePt t="32696" x="4610100" y="1393825"/>
          <p14:tracePt t="32713" x="4587875" y="1371600"/>
          <p14:tracePt t="32730" x="4556125" y="1355725"/>
          <p14:tracePt t="32746" x="4541838" y="1349375"/>
          <p14:tracePt t="32763" x="4533900" y="1349375"/>
          <p14:tracePt t="32796" x="4525963" y="1349375"/>
          <p14:tracePt t="32813" x="4511675" y="1349375"/>
          <p14:tracePt t="32830" x="4503738" y="1371600"/>
          <p14:tracePt t="32846" x="4495800" y="1387475"/>
          <p14:tracePt t="32863" x="4487863" y="1417638"/>
          <p14:tracePt t="32880" x="4487863" y="1425575"/>
          <p14:tracePt t="32897" x="4487863" y="1439863"/>
          <p14:tracePt t="32913" x="4487863" y="1463675"/>
          <p14:tracePt t="32930" x="4487863" y="1477963"/>
          <p14:tracePt t="32933" x="4487863" y="1485900"/>
          <p14:tracePt t="32947" x="4487863" y="1493838"/>
          <p14:tracePt t="33012" x="4487863" y="1501775"/>
          <p14:tracePt t="33332" x="4495800" y="1516063"/>
          <p14:tracePt t="33340" x="4495800" y="1539875"/>
          <p14:tracePt t="33348" x="4503738" y="1562100"/>
          <p14:tracePt t="33364" x="4511675" y="1608138"/>
          <p14:tracePt t="33381" x="4518025" y="1646238"/>
          <p14:tracePt t="33398" x="4518025" y="1668463"/>
          <p14:tracePt t="33414" x="4518025" y="1676400"/>
          <p14:tracePt t="33431" x="4518025" y="1684338"/>
          <p14:tracePt t="33516" x="4525963" y="1692275"/>
          <p14:tracePt t="33548" x="4541838" y="1684338"/>
          <p14:tracePt t="33556" x="4549775" y="1668463"/>
          <p14:tracePt t="33565" x="4564063" y="1638300"/>
          <p14:tracePt t="33582" x="4587875" y="1577975"/>
          <p14:tracePt t="33598" x="4602163" y="1546225"/>
          <p14:tracePt t="33615" x="4610100" y="1524000"/>
          <p14:tracePt t="33632" x="4618038" y="1516063"/>
          <p14:tracePt t="33700" x="4618038" y="1524000"/>
          <p14:tracePt t="33708" x="4618038" y="1554163"/>
          <p14:tracePt t="33717" x="4618038" y="1584325"/>
          <p14:tracePt t="33732" x="4618038" y="1646238"/>
          <p14:tracePt t="33749" x="4618038" y="1736725"/>
          <p14:tracePt t="33765" x="4618038" y="1768475"/>
          <p14:tracePt t="33868" x="4632325" y="1768475"/>
          <p14:tracePt t="33876" x="4648200" y="1760538"/>
          <p14:tracePt t="33884" x="4648200" y="1736725"/>
          <p14:tracePt t="33900" x="4656138" y="1714500"/>
          <p14:tracePt t="33917" x="4656138" y="1706563"/>
          <p14:tracePt t="34012" x="4656138" y="1730375"/>
          <p14:tracePt t="34020" x="4664075" y="1752600"/>
          <p14:tracePt t="34028" x="4664075" y="1760538"/>
          <p14:tracePt t="34044" x="4664075" y="1768475"/>
          <p14:tracePt t="34052" x="4670425" y="1774825"/>
          <p14:tracePt t="34196" x="4670425" y="1782763"/>
          <p14:tracePt t="34212" x="4678363" y="1782763"/>
          <p14:tracePt t="34228" x="4686300" y="1774825"/>
          <p14:tracePt t="34252" x="4694238" y="1768475"/>
          <p14:tracePt t="34300" x="4702175" y="1768475"/>
          <p14:tracePt t="34356" x="4708525" y="1760538"/>
          <p14:tracePt t="35148" x="4716463" y="1760538"/>
          <p14:tracePt t="41396" x="4716463" y="1752600"/>
          <p14:tracePt t="41404" x="4740275" y="1722438"/>
          <p14:tracePt t="41412" x="4778375" y="1676400"/>
          <p14:tracePt t="41420" x="4800600" y="1654175"/>
          <p14:tracePt t="41433" x="4846638" y="1600200"/>
          <p14:tracePt t="41452" x="4968875" y="1501775"/>
          <p14:tracePt t="41467" x="5021263" y="1455738"/>
          <p14:tracePt t="41484" x="5113338" y="1387475"/>
          <p14:tracePt t="41500" x="5151438" y="1355725"/>
          <p14:tracePt t="41517" x="5165725" y="1341438"/>
          <p14:tracePt t="41533" x="5173663" y="1341438"/>
          <p14:tracePt t="41572" x="5181600" y="1333500"/>
          <p14:tracePt t="41588" x="5189538" y="1317625"/>
          <p14:tracePt t="41600" x="5197475" y="1295400"/>
          <p14:tracePt t="41617" x="5227638" y="1265238"/>
          <p14:tracePt t="41634" x="5235575" y="1257300"/>
          <p14:tracePt t="41650" x="5287963" y="1173163"/>
          <p14:tracePt t="41667" x="5341938" y="1104900"/>
          <p14:tracePt t="41684" x="5356225" y="1082675"/>
          <p14:tracePt t="41700" x="5380038" y="1058863"/>
          <p14:tracePt t="41717" x="5402263" y="1028700"/>
          <p14:tracePt t="41735" x="5418138" y="1006475"/>
          <p14:tracePt t="41751" x="5448300" y="982663"/>
          <p14:tracePt t="41767" x="5486400" y="944563"/>
          <p14:tracePt t="41784" x="5502275" y="922338"/>
          <p14:tracePt t="41801" x="5524500" y="906463"/>
          <p14:tracePt t="41817" x="5540375" y="892175"/>
          <p14:tracePt t="41834" x="5554663" y="876300"/>
          <p14:tracePt t="41851" x="5578475" y="860425"/>
          <p14:tracePt t="41868" x="5592763" y="846138"/>
          <p14:tracePt t="41884" x="5600700" y="838200"/>
          <p14:tracePt t="41901" x="5608638" y="838200"/>
          <p14:tracePt t="41918" x="5608638" y="830263"/>
          <p14:tracePt t="41996" x="5616575" y="830263"/>
          <p14:tracePt t="42692" x="5654675" y="822325"/>
          <p14:tracePt t="42700" x="5699125" y="822325"/>
          <p14:tracePt t="42708" x="5753100" y="808038"/>
          <p14:tracePt t="42720" x="5821363" y="792163"/>
          <p14:tracePt t="42736" x="5965825" y="769938"/>
          <p14:tracePt t="42753" x="6118225" y="769938"/>
          <p14:tracePt t="42770" x="6240463" y="762000"/>
          <p14:tracePt t="42786" x="6324600" y="762000"/>
          <p14:tracePt t="42803" x="6408738" y="762000"/>
          <p14:tracePt t="42820" x="6430963" y="754063"/>
          <p14:tracePt t="42836" x="6438900" y="754063"/>
          <p14:tracePt t="42853" x="6454775" y="746125"/>
          <p14:tracePt t="42870" x="6469063" y="739775"/>
          <p14:tracePt t="42887" x="6484938" y="731838"/>
          <p14:tracePt t="42903" x="6492875" y="723900"/>
          <p14:tracePt t="42920" x="6507163" y="723900"/>
          <p14:tracePt t="42937" x="6515100" y="715963"/>
          <p14:tracePt t="42954" x="6523038" y="715963"/>
          <p14:tracePt t="42980" x="6523038" y="708025"/>
          <p14:tracePt t="43236" x="6530975" y="701675"/>
          <p14:tracePt t="43244" x="6545263" y="693738"/>
          <p14:tracePt t="43254" x="6553200" y="685800"/>
          <p14:tracePt t="43271" x="6599238" y="663575"/>
          <p14:tracePt t="43288" x="6613525" y="655638"/>
          <p14:tracePt t="43304" x="6629400" y="647700"/>
          <p14:tracePt t="43321" x="6637338" y="639763"/>
          <p14:tracePt t="43338" x="6645275" y="631825"/>
          <p14:tracePt t="43356" x="6651625" y="631825"/>
          <p14:tracePt t="43372" x="6651625" y="625475"/>
          <p14:tracePt t="43580" x="6659563" y="625475"/>
          <p14:tracePt t="43988" x="6651625" y="631825"/>
          <p14:tracePt t="43996" x="6629400" y="655638"/>
          <p14:tracePt t="44006" x="6599238" y="701675"/>
          <p14:tracePt t="44023" x="6561138" y="762000"/>
          <p14:tracePt t="44040" x="6477000" y="876300"/>
          <p14:tracePt t="44056" x="6378575" y="1006475"/>
          <p14:tracePt t="44073" x="6232525" y="1165225"/>
          <p14:tracePt t="44090" x="6057900" y="1349375"/>
          <p14:tracePt t="44106" x="5921375" y="1493838"/>
          <p14:tracePt t="44124" x="5768975" y="1676400"/>
          <p14:tracePt t="44140" x="5730875" y="1714500"/>
          <p14:tracePt t="44244" x="5730875" y="1706563"/>
          <p14:tracePt t="44252" x="5737225" y="1684338"/>
          <p14:tracePt t="44260" x="5768975" y="1646238"/>
          <p14:tracePt t="44273" x="5813425" y="1592263"/>
          <p14:tracePt t="44290" x="5927725" y="1425575"/>
          <p14:tracePt t="44307" x="6049963" y="1295400"/>
          <p14:tracePt t="44324" x="6194425" y="1135063"/>
          <p14:tracePt t="44340" x="6256338" y="1058863"/>
          <p14:tracePt t="44357" x="6316663" y="998538"/>
          <p14:tracePt t="44373" x="6346825" y="952500"/>
          <p14:tracePt t="44390" x="6370638" y="930275"/>
          <p14:tracePt t="44408" x="6378575" y="914400"/>
          <p14:tracePt t="44440" x="6384925" y="906463"/>
          <p14:tracePt t="44564" x="6384925" y="898525"/>
          <p14:tracePt t="44588" x="6400800" y="892175"/>
          <p14:tracePt t="44596" x="6416675" y="876300"/>
          <p14:tracePt t="44607" x="6430963" y="860425"/>
          <p14:tracePt t="44624" x="6461125" y="838200"/>
          <p14:tracePt t="44641" x="6492875" y="822325"/>
          <p14:tracePt t="44657" x="6537325" y="792163"/>
          <p14:tracePt t="44674" x="6583363" y="769938"/>
          <p14:tracePt t="44692" x="6727825" y="677863"/>
          <p14:tracePt t="44707" x="6819900" y="609600"/>
          <p14:tracePt t="44724" x="6918325" y="533400"/>
          <p14:tracePt t="44741" x="6964363" y="517525"/>
          <p14:tracePt t="45028" x="6964363" y="525463"/>
          <p14:tracePt t="45036" x="6964363" y="533400"/>
          <p14:tracePt t="45044" x="6950075" y="549275"/>
          <p14:tracePt t="45060" x="6934200" y="563563"/>
          <p14:tracePt t="45075" x="6926263" y="579438"/>
          <p14:tracePt t="45092" x="6918325" y="587375"/>
          <p14:tracePt t="45108" x="6911975" y="593725"/>
          <p14:tracePt t="45125" x="6904038" y="601663"/>
          <p14:tracePt t="45284" x="6896100" y="601663"/>
          <p14:tracePt t="45300" x="6896100" y="587375"/>
          <p14:tracePt t="45308" x="6888163" y="571500"/>
          <p14:tracePt t="45316" x="6888163" y="555625"/>
          <p14:tracePt t="45326" x="6880225" y="541338"/>
          <p14:tracePt t="45343" x="6873875" y="511175"/>
          <p14:tracePt t="45359" x="6865938" y="465138"/>
          <p14:tracePt t="45376" x="6858000" y="434975"/>
          <p14:tracePt t="45392" x="6850063" y="403225"/>
          <p14:tracePt t="45409" x="6842125" y="388938"/>
          <p14:tracePt t="45426" x="6842125" y="381000"/>
          <p14:tracePt t="45636" x="6835775" y="381000"/>
          <p14:tracePt t="45668" x="6819900" y="396875"/>
          <p14:tracePt t="45676" x="6811963" y="411163"/>
          <p14:tracePt t="45684" x="6797675" y="427038"/>
          <p14:tracePt t="45693" x="6789738" y="441325"/>
          <p14:tracePt t="45710" x="6751638" y="479425"/>
          <p14:tracePt t="45727" x="6727825" y="511175"/>
          <p14:tracePt t="45743" x="6713538" y="533400"/>
          <p14:tracePt t="45760" x="6697663" y="549275"/>
          <p14:tracePt t="45777" x="6689725" y="555625"/>
          <p14:tracePt t="45793" x="6689725" y="563563"/>
          <p14:tracePt t="45868" x="6689725" y="571500"/>
          <p14:tracePt t="45892" x="6697663" y="563563"/>
          <p14:tracePt t="45900" x="6721475" y="525463"/>
          <p14:tracePt t="45912" x="6735763" y="479425"/>
          <p14:tracePt t="45927" x="6759575" y="411163"/>
          <p14:tracePt t="45944" x="6789738" y="334963"/>
          <p14:tracePt t="45961" x="6789738" y="304800"/>
          <p14:tracePt t="45977" x="6797675" y="274638"/>
          <p14:tracePt t="46011" x="6797675" y="266700"/>
          <p14:tracePt t="46084" x="6789738" y="288925"/>
          <p14:tracePt t="46092" x="6765925" y="320675"/>
          <p14:tracePt t="46100" x="6751638" y="358775"/>
          <p14:tracePt t="46111" x="6727825" y="427038"/>
          <p14:tracePt t="46127" x="6689725" y="503238"/>
          <p14:tracePt t="46144" x="6667500" y="555625"/>
          <p14:tracePt t="46161" x="6651625" y="593725"/>
          <p14:tracePt t="46178" x="6645275" y="609600"/>
          <p14:tracePt t="46196" x="6629400" y="625475"/>
          <p14:tracePt t="46211" x="6621463" y="639763"/>
          <p14:tracePt t="46228" x="6613525" y="639763"/>
          <p14:tracePt t="46244" x="6607175" y="647700"/>
          <p14:tracePt t="46356" x="6607175" y="609600"/>
          <p14:tracePt t="46364" x="6629400" y="533400"/>
          <p14:tracePt t="46374" x="6645275" y="479425"/>
          <p14:tracePt t="46380" x="6659563" y="427038"/>
          <p14:tracePt t="46395" x="6705600" y="296863"/>
          <p14:tracePt t="46411" x="6735763" y="198438"/>
          <p14:tracePt t="46428" x="6759575" y="130175"/>
          <p14:tracePt t="46445" x="6765925" y="114300"/>
          <p14:tracePt t="46476" x="6765925" y="106363"/>
          <p14:tracePt t="46524" x="6765925" y="130175"/>
          <p14:tracePt t="46532" x="6759575" y="174625"/>
          <p14:tracePt t="46540" x="6751638" y="212725"/>
          <p14:tracePt t="46548" x="6713538" y="282575"/>
          <p14:tracePt t="46562" x="6697663" y="342900"/>
          <p14:tracePt t="46578" x="6667500" y="427038"/>
          <p14:tracePt t="46595" x="6629400" y="525463"/>
          <p14:tracePt t="46612" x="6613525" y="555625"/>
          <p14:tracePt t="46629" x="6613525" y="563563"/>
          <p14:tracePt t="46645" x="6607175" y="579438"/>
          <p14:tracePt t="46662" x="6607175" y="587375"/>
          <p14:tracePt t="46679" x="6599238" y="601663"/>
          <p14:tracePt t="46695" x="6591300" y="609600"/>
          <p14:tracePt t="46712" x="6591300" y="617538"/>
          <p14:tracePt t="46772" x="6591300" y="631825"/>
          <p14:tracePt t="46781" x="6591300" y="639763"/>
          <p14:tracePt t="46788" x="6583363" y="655638"/>
          <p14:tracePt t="46796" x="6575425" y="669925"/>
          <p14:tracePt t="46812" x="6569075" y="685800"/>
          <p14:tracePt t="46829" x="6561138" y="701675"/>
          <p14:tracePt t="46846" x="6553200" y="708025"/>
          <p14:tracePt t="46863" x="6545263" y="723900"/>
          <p14:tracePt t="46879" x="6537325" y="739775"/>
          <p14:tracePt t="46896" x="6523038" y="762000"/>
          <p14:tracePt t="46913" x="6523038" y="792163"/>
          <p14:tracePt t="46930" x="6492875" y="822325"/>
          <p14:tracePt t="46946" x="6484938" y="854075"/>
          <p14:tracePt t="46949" x="6477000" y="868363"/>
          <p14:tracePt t="46963" x="6469063" y="892175"/>
          <p14:tracePt t="46980" x="6461125" y="898525"/>
          <p14:tracePt t="46996" x="6454775" y="898525"/>
          <p14:tracePt t="47124" x="6454775" y="892175"/>
          <p14:tracePt t="47132" x="6469063" y="830263"/>
          <p14:tracePt t="47140" x="6484938" y="800100"/>
          <p14:tracePt t="47148" x="6507163" y="754063"/>
          <p14:tracePt t="47164" x="6553200" y="647700"/>
          <p14:tracePt t="47180" x="6599238" y="525463"/>
          <p14:tracePt t="47197" x="6637338" y="449263"/>
          <p14:tracePt t="47213" x="6645275" y="403225"/>
          <p14:tracePt t="47230" x="6659563" y="381000"/>
          <p14:tracePt t="47247" x="6659563" y="373063"/>
          <p14:tracePt t="47356" x="6659563" y="403225"/>
          <p14:tracePt t="47364" x="6645275" y="457200"/>
          <p14:tracePt t="47372" x="6621463" y="503238"/>
          <p14:tracePt t="47380" x="6599238" y="563563"/>
          <p14:tracePt t="47397" x="6553200" y="663575"/>
          <p14:tracePt t="47414" x="6499225" y="754063"/>
          <p14:tracePt t="47431" x="6446838" y="846138"/>
          <p14:tracePt t="47447" x="6408738" y="930275"/>
          <p14:tracePt t="47464" x="6384925" y="1006475"/>
          <p14:tracePt t="47481" x="6370638" y="1044575"/>
          <p14:tracePt t="47497" x="6340475" y="1104900"/>
          <p14:tracePt t="47514" x="6316663" y="1143000"/>
          <p14:tracePt t="47531" x="6302375" y="1165225"/>
          <p14:tracePt t="47547" x="6286500" y="1189038"/>
          <p14:tracePt t="47564" x="6264275" y="1219200"/>
          <p14:tracePt t="47581" x="6226175" y="1273175"/>
          <p14:tracePt t="47597" x="6194425" y="1317625"/>
          <p14:tracePt t="47615" x="6142038" y="1393825"/>
          <p14:tracePt t="47631" x="6111875" y="1425575"/>
          <p14:tracePt t="47648" x="6096000" y="1455738"/>
          <p14:tracePt t="47664" x="6088063" y="1463675"/>
          <p14:tracePt t="47681" x="6080125" y="1470025"/>
          <p14:tracePt t="47698" x="6073775" y="1485900"/>
          <p14:tracePt t="47714" x="6057900" y="1493838"/>
          <p14:tracePt t="47731" x="6057900" y="1501775"/>
          <p14:tracePt t="47748" x="6049963" y="1516063"/>
          <p14:tracePt t="47948" x="6049963" y="1508125"/>
          <p14:tracePt t="47956" x="6057900" y="1501775"/>
          <p14:tracePt t="47965" x="6073775" y="1477963"/>
          <p14:tracePt t="47982" x="6118225" y="1417638"/>
          <p14:tracePt t="47999" x="6164263" y="1349375"/>
          <p14:tracePt t="48015" x="6256338" y="1219200"/>
          <p14:tracePt t="48032" x="6354763" y="1074738"/>
          <p14:tracePt t="48049" x="6438900" y="952500"/>
          <p14:tracePt t="48065" x="6530975" y="822325"/>
          <p14:tracePt t="48082" x="6621463" y="723900"/>
          <p14:tracePt t="48099" x="6675438" y="655638"/>
          <p14:tracePt t="48116" x="6721475" y="601663"/>
          <p14:tracePt t="48132" x="6751638" y="563563"/>
          <p14:tracePt t="48151" x="6759575" y="541338"/>
          <p14:tracePt t="48166" x="6781800" y="517525"/>
          <p14:tracePt t="48182" x="6797675" y="503238"/>
          <p14:tracePt t="48199" x="6811963" y="479425"/>
          <p14:tracePt t="48216" x="6835775" y="457200"/>
          <p14:tracePt t="48232" x="6850063" y="441325"/>
          <p14:tracePt t="48249" x="6873875" y="427038"/>
          <p14:tracePt t="48266" x="6904038" y="396875"/>
          <p14:tracePt t="48283" x="6942138" y="342900"/>
          <p14:tracePt t="48300" x="6988175" y="282575"/>
          <p14:tracePt t="48316" x="7002463" y="250825"/>
          <p14:tracePt t="48333" x="7026275" y="228600"/>
          <p14:tracePt t="48366" x="7026275" y="220663"/>
          <p14:tracePt t="48476" x="7026275" y="236538"/>
          <p14:tracePt t="48485" x="7018338" y="250825"/>
          <p14:tracePt t="48492" x="6994525" y="288925"/>
          <p14:tracePt t="48501" x="6964363" y="334963"/>
          <p14:tracePt t="48516" x="6896100" y="479425"/>
          <p14:tracePt t="48533" x="6819900" y="587375"/>
          <p14:tracePt t="48550" x="6721475" y="723900"/>
          <p14:tracePt t="48567" x="6667500" y="808038"/>
          <p14:tracePt t="48583" x="6613525" y="860425"/>
          <p14:tracePt t="48600" x="6553200" y="914400"/>
          <p14:tracePt t="48617" x="6507163" y="944563"/>
          <p14:tracePt t="48633" x="6461125" y="974725"/>
          <p14:tracePt t="48650" x="6423025" y="990600"/>
          <p14:tracePt t="48667" x="6408738" y="998538"/>
          <p14:tracePt t="48684" x="6362700" y="1006475"/>
          <p14:tracePt t="48700" x="6332538" y="1012825"/>
          <p14:tracePt t="48717" x="6308725" y="1012825"/>
          <p14:tracePt t="48734" x="6286500" y="1012825"/>
          <p14:tracePt t="48750" x="6248400" y="1012825"/>
          <p14:tracePt t="48767" x="6172200" y="1012825"/>
          <p14:tracePt t="48784" x="6111875" y="1012825"/>
          <p14:tracePt t="48800" x="5989638" y="1012825"/>
          <p14:tracePt t="48817" x="5867400" y="1012825"/>
          <p14:tracePt t="48834" x="5745163" y="1012825"/>
          <p14:tracePt t="48851" x="5654675" y="1012825"/>
          <p14:tracePt t="48867" x="5524500" y="1006475"/>
          <p14:tracePt t="48884" x="5470525" y="982663"/>
          <p14:tracePt t="48901" x="5418138" y="974725"/>
          <p14:tracePt t="48917" x="5364163" y="960438"/>
          <p14:tracePt t="48934" x="5326063" y="960438"/>
          <p14:tracePt t="48951" x="5311775" y="960438"/>
          <p14:tracePt t="48968" x="5241925" y="936625"/>
          <p14:tracePt t="48984" x="5203825" y="922338"/>
          <p14:tracePt t="49001" x="5181600" y="914400"/>
          <p14:tracePt t="49018" x="5165725" y="914400"/>
          <p14:tracePt t="49034" x="5143500" y="906463"/>
          <p14:tracePt t="49051" x="5127625" y="906463"/>
          <p14:tracePt t="49244" x="5135563" y="898525"/>
          <p14:tracePt t="49253" x="5143500" y="898525"/>
          <p14:tracePt t="49260" x="5151438" y="898525"/>
          <p14:tracePt t="49268" x="5165725" y="898525"/>
          <p14:tracePt t="49285" x="5211763" y="892175"/>
          <p14:tracePt t="49302" x="5273675" y="892175"/>
          <p14:tracePt t="49318" x="5364163" y="892175"/>
          <p14:tracePt t="49335" x="5418138" y="892175"/>
          <p14:tracePt t="49352" x="5486400" y="892175"/>
          <p14:tracePt t="49368" x="5532438" y="892175"/>
          <p14:tracePt t="49385" x="5570538" y="892175"/>
          <p14:tracePt t="49402" x="5616575" y="892175"/>
          <p14:tracePt t="49419" x="5661025" y="892175"/>
          <p14:tracePt t="49435" x="5737225" y="892175"/>
          <p14:tracePt t="49452" x="5783263" y="892175"/>
          <p14:tracePt t="49469" x="5813425" y="892175"/>
          <p14:tracePt t="49485" x="5837238" y="892175"/>
          <p14:tracePt t="49502" x="5851525" y="892175"/>
          <p14:tracePt t="49519" x="5859463" y="892175"/>
          <p14:tracePt t="49535" x="5867400" y="892175"/>
          <p14:tracePt t="49552" x="5889625" y="892175"/>
          <p14:tracePt t="49569" x="5927725" y="914400"/>
          <p14:tracePt t="49585" x="5973763" y="944563"/>
          <p14:tracePt t="49602" x="6073775" y="982663"/>
          <p14:tracePt t="49620" x="6156325" y="1020763"/>
          <p14:tracePt t="49636" x="6210300" y="1044575"/>
          <p14:tracePt t="49652" x="6248400" y="1050925"/>
          <p14:tracePt t="49669" x="6278563" y="1058863"/>
          <p14:tracePt t="49686" x="6294438" y="1058863"/>
          <p14:tracePt t="49713" x="6324600" y="1074738"/>
          <p14:tracePt t="49720" x="6332538" y="1082675"/>
          <p14:tracePt t="49736" x="6346825" y="1089025"/>
          <p14:tracePt t="49752" x="6362700" y="1089025"/>
          <p14:tracePt t="49769" x="6370638" y="1089025"/>
          <p14:tracePt t="49786" x="6378575" y="1096963"/>
          <p14:tracePt t="49803" x="6384925" y="1096963"/>
          <p14:tracePt t="49819" x="6408738" y="1112838"/>
          <p14:tracePt t="49836" x="6438900" y="1143000"/>
          <p14:tracePt t="49853" x="6492875" y="1158875"/>
          <p14:tracePt t="49870" x="6523038" y="1173163"/>
          <p14:tracePt t="49886" x="6553200" y="1189038"/>
          <p14:tracePt t="49903" x="6561138" y="1189038"/>
          <p14:tracePt t="50020" x="6569075" y="1189038"/>
          <p14:tracePt t="50052" x="6575425" y="1189038"/>
          <p14:tracePt t="50076" x="6583363" y="1189038"/>
          <p14:tracePt t="50108" x="6591300" y="1189038"/>
          <p14:tracePt t="50124" x="6599238" y="1189038"/>
          <p14:tracePt t="50132" x="6607175" y="1189038"/>
          <p14:tracePt t="50140" x="6613525" y="1189038"/>
          <p14:tracePt t="50156" x="6621463" y="1189038"/>
          <p14:tracePt t="50170" x="6629400" y="1189038"/>
          <p14:tracePt t="50187" x="6645275" y="1189038"/>
          <p14:tracePt t="50204" x="6667500" y="1189038"/>
          <p14:tracePt t="50220" x="6683375" y="1189038"/>
          <p14:tracePt t="50237" x="6697663" y="1189038"/>
          <p14:tracePt t="50254" x="6721475" y="1203325"/>
          <p14:tracePt t="50271" x="6751638" y="1211263"/>
          <p14:tracePt t="50287" x="6781800" y="1219200"/>
          <p14:tracePt t="50304" x="6811963" y="1227138"/>
          <p14:tracePt t="50321" x="6842125" y="1227138"/>
          <p14:tracePt t="50337" x="6865938" y="1235075"/>
          <p14:tracePt t="50354" x="6904038" y="1241425"/>
          <p14:tracePt t="50371" x="6950075" y="1257300"/>
          <p14:tracePt t="50388" x="6972300" y="1265238"/>
          <p14:tracePt t="50404" x="6994525" y="1265238"/>
          <p14:tracePt t="50421" x="7018338" y="1265238"/>
          <p14:tracePt t="50438" x="7026275" y="1265238"/>
          <p14:tracePt t="50454" x="7032625" y="1265238"/>
          <p14:tracePt t="50471" x="7040563" y="1265238"/>
          <p14:tracePt t="50488" x="7048500" y="1265238"/>
          <p14:tracePt t="50772" x="7056438" y="1265238"/>
          <p14:tracePt t="50780" x="7064375" y="1235075"/>
          <p14:tracePt t="50788" x="7064375" y="1181100"/>
          <p14:tracePt t="50805" x="7064375" y="1066800"/>
          <p14:tracePt t="50822" x="7064375" y="998538"/>
          <p14:tracePt t="50838" x="7064375" y="960438"/>
          <p14:tracePt t="50855" x="7064375" y="914400"/>
          <p14:tracePt t="50873" x="7064375" y="876300"/>
          <p14:tracePt t="50889" x="7064375" y="815975"/>
          <p14:tracePt t="50905" x="7070725" y="769938"/>
          <p14:tracePt t="50922" x="7078663" y="731838"/>
          <p14:tracePt t="50939" x="7078663" y="715963"/>
          <p14:tracePt t="50972" x="7078663" y="708025"/>
          <p14:tracePt t="50980" x="7078663" y="685800"/>
          <p14:tracePt t="50991" x="7086600" y="669925"/>
          <p14:tracePt t="51006" x="7094538" y="617538"/>
          <p14:tracePt t="51022" x="7102475" y="579438"/>
          <p14:tracePt t="51040" x="7102475" y="549275"/>
          <p14:tracePt t="51056" x="7108825" y="541338"/>
          <p14:tracePt t="51089" x="7108825" y="533400"/>
          <p14:tracePt t="51204" x="7102475" y="533400"/>
          <p14:tracePt t="51212" x="7086600" y="571500"/>
          <p14:tracePt t="51223" x="7064375" y="593725"/>
          <p14:tracePt t="51240" x="7040563" y="655638"/>
          <p14:tracePt t="51256" x="7010400" y="715963"/>
          <p14:tracePt t="51273" x="6988175" y="746125"/>
          <p14:tracePt t="51290" x="6956425" y="808038"/>
          <p14:tracePt t="51306" x="6942138" y="846138"/>
          <p14:tracePt t="51323" x="6918325" y="898525"/>
          <p14:tracePt t="51340" x="6904038" y="944563"/>
          <p14:tracePt t="51356" x="6896100" y="952500"/>
          <p14:tracePt t="51373" x="6896100" y="968375"/>
          <p14:tracePt t="51390" x="6888163" y="982663"/>
          <p14:tracePt t="51406" x="6888163" y="990600"/>
          <p14:tracePt t="51423" x="6888163" y="998538"/>
          <p14:tracePt t="51440" x="6880225" y="1028700"/>
          <p14:tracePt t="51457" x="6873875" y="1050925"/>
          <p14:tracePt t="51473" x="6865938" y="1082675"/>
          <p14:tracePt t="51490" x="6858000" y="1104900"/>
          <p14:tracePt t="51507" x="6858000" y="1127125"/>
          <p14:tracePt t="51524" x="6850063" y="1143000"/>
          <p14:tracePt t="51540" x="6850063" y="1158875"/>
          <p14:tracePt t="51557" x="6842125" y="1173163"/>
          <p14:tracePt t="51574" x="6842125" y="1181100"/>
          <p14:tracePt t="51590" x="6842125" y="1203325"/>
          <p14:tracePt t="51607" x="6842125" y="1211263"/>
          <p14:tracePt t="51624" x="6842125" y="1227138"/>
          <p14:tracePt t="51748" x="6842125" y="1219200"/>
          <p14:tracePt t="51764" x="6842125" y="1189038"/>
          <p14:tracePt t="51772" x="6873875" y="1127125"/>
          <p14:tracePt t="51780" x="6904038" y="1058863"/>
          <p14:tracePt t="51791" x="6918325" y="998538"/>
          <p14:tracePt t="51807" x="6964363" y="884238"/>
          <p14:tracePt t="51824" x="7018338" y="762000"/>
          <p14:tracePt t="51841" x="7048500" y="655638"/>
          <p14:tracePt t="51858" x="7056438" y="609600"/>
          <p14:tracePt t="51874" x="7070725" y="555625"/>
          <p14:tracePt t="51891" x="7078663" y="533400"/>
          <p14:tracePt t="51988" x="7070725" y="541338"/>
          <p14:tracePt t="51996" x="7048500" y="579438"/>
          <p14:tracePt t="52010" x="7026275" y="625475"/>
          <p14:tracePt t="52025" x="6972300" y="746125"/>
          <p14:tracePt t="52041" x="6942138" y="830263"/>
          <p14:tracePt t="52058" x="6904038" y="930275"/>
          <p14:tracePt t="52075" x="6873875" y="1050925"/>
          <p14:tracePt t="52092" x="6865938" y="1104900"/>
          <p14:tracePt t="52108" x="6850063" y="1173163"/>
          <p14:tracePt t="52125" x="6835775" y="1211263"/>
          <p14:tracePt t="52142" x="6835775" y="1235075"/>
          <p14:tracePt t="52308" x="6835775" y="1211263"/>
          <p14:tracePt t="52316" x="6850063" y="1165225"/>
          <p14:tracePt t="52325" x="6865938" y="1104900"/>
          <p14:tracePt t="52342" x="6896100" y="982663"/>
          <p14:tracePt t="52360" x="6926263" y="860425"/>
          <p14:tracePt t="52375" x="6988175" y="708025"/>
          <p14:tracePt t="52392" x="7018338" y="579438"/>
          <p14:tracePt t="52409" x="7040563" y="503238"/>
          <p14:tracePt t="52426" x="7056438" y="457200"/>
          <p14:tracePt t="52442" x="7056438" y="441325"/>
          <p14:tracePt t="52500" x="7048500" y="479425"/>
          <p14:tracePt t="52508" x="7032625" y="579438"/>
          <p14:tracePt t="52516" x="7018338" y="677863"/>
          <p14:tracePt t="52526" x="6980238" y="800100"/>
          <p14:tracePt t="52542" x="6934200" y="952500"/>
          <p14:tracePt t="52559" x="6896100" y="1058863"/>
          <p14:tracePt t="52576" x="6896100" y="1112838"/>
          <p14:tracePt t="52593" x="6896100" y="1120775"/>
          <p14:tracePt t="52668" x="6896100" y="1082675"/>
          <p14:tracePt t="52676" x="6918325" y="1006475"/>
          <p14:tracePt t="52684" x="6942138" y="944563"/>
          <p14:tracePt t="52693" x="6988175" y="868363"/>
          <p14:tracePt t="52710" x="7078663" y="647700"/>
          <p14:tracePt t="52726" x="7140575" y="503238"/>
          <p14:tracePt t="52743" x="7185025" y="434975"/>
          <p14:tracePt t="52760" x="7192963" y="419100"/>
          <p14:tracePt t="52828" x="7192963" y="441325"/>
          <p14:tracePt t="52836" x="7170738" y="525463"/>
          <p14:tracePt t="52845" x="7140575" y="609600"/>
          <p14:tracePt t="52860" x="7132638" y="639763"/>
          <p14:tracePt t="52956" x="7146925" y="593725"/>
          <p14:tracePt t="52964" x="7192963" y="487363"/>
          <p14:tracePt t="52972" x="7223125" y="441325"/>
          <p14:tracePt t="52980" x="7269163" y="365125"/>
          <p14:tracePt t="52996" x="7285038" y="312738"/>
          <p14:tracePt t="53010" x="7292975" y="312738"/>
          <p14:tracePt t="53068" x="7292975" y="320675"/>
          <p14:tracePt t="53076" x="7292975" y="350838"/>
          <p14:tracePt t="53084" x="7285038" y="381000"/>
          <p14:tracePt t="53094" x="7277100" y="427038"/>
          <p14:tracePt t="53110" x="7269163" y="479425"/>
          <p14:tracePt t="53127" x="7269163" y="525463"/>
          <p14:tracePt t="53144" x="7269163" y="533400"/>
          <p14:tracePt t="53220" x="7269163" y="525463"/>
          <p14:tracePt t="53229" x="7269163" y="517525"/>
          <p14:tracePt t="53236" x="7269163" y="511175"/>
          <p14:tracePt t="53244" x="7277100" y="503238"/>
          <p14:tracePt t="53340" x="7277100" y="511175"/>
          <p14:tracePt t="53348" x="7261225" y="533400"/>
          <p14:tracePt t="53356" x="7231063" y="587375"/>
          <p14:tracePt t="53364" x="7223125" y="631825"/>
          <p14:tracePt t="53378" x="7200900" y="693738"/>
          <p14:tracePt t="53395" x="7154863" y="784225"/>
          <p14:tracePt t="53412" x="7132638" y="854075"/>
          <p14:tracePt t="53428" x="7094538" y="914400"/>
          <p14:tracePt t="53445" x="7056438" y="974725"/>
          <p14:tracePt t="53461" x="7040563" y="1028700"/>
          <p14:tracePt t="53478" x="7018338" y="1058863"/>
          <p14:tracePt t="53495" x="7018338" y="1074738"/>
          <p14:tracePt t="53511" x="7010400" y="1082675"/>
          <p14:tracePt t="53528" x="7010400" y="1089025"/>
          <p14:tracePt t="53545" x="7010400" y="1096963"/>
          <p14:tracePt t="53561" x="7010400" y="1112838"/>
          <p14:tracePt t="53578" x="7002463" y="1120775"/>
          <p14:tracePt t="53595" x="6994525" y="1143000"/>
          <p14:tracePt t="53611" x="6994525" y="1158875"/>
          <p14:tracePt t="53628" x="6994525" y="1165225"/>
          <p14:tracePt t="53645" x="6994525" y="1196975"/>
          <p14:tracePt t="53662" x="6988175" y="1227138"/>
          <p14:tracePt t="53678" x="6980238" y="1249363"/>
          <p14:tracePt t="53695" x="6972300" y="1279525"/>
          <p14:tracePt t="53712" x="6964363" y="1303338"/>
          <p14:tracePt t="53728" x="6964363" y="1311275"/>
          <p14:tracePt t="53745" x="6956425" y="1325563"/>
          <p14:tracePt t="53762" x="6956425" y="1333500"/>
          <p14:tracePt t="53835" x="6956425" y="1325563"/>
          <p14:tracePt t="53843" x="6956425" y="1317625"/>
          <p14:tracePt t="53851" x="6972300" y="1273175"/>
          <p14:tracePt t="53862" x="7002463" y="1196975"/>
          <p14:tracePt t="53879" x="7078663" y="1036638"/>
          <p14:tracePt t="53895" x="7192963" y="822325"/>
          <p14:tracePt t="53912" x="7277100" y="631825"/>
          <p14:tracePt t="53929" x="7361238" y="457200"/>
          <p14:tracePt t="53931" x="7407275" y="396875"/>
          <p14:tracePt t="53973" x="7467600" y="274638"/>
          <p14:tracePt t="53980" x="7475538" y="266700"/>
          <p14:tracePt t="53996" x="7475538" y="250825"/>
          <p14:tracePt t="54029" x="7475538" y="244475"/>
          <p14:tracePt t="54046" x="7475538" y="236538"/>
          <p14:tracePt t="54063" x="7483475" y="236538"/>
          <p14:tracePt t="54292" x="7475538" y="236538"/>
          <p14:tracePt t="54300" x="7459663" y="266700"/>
          <p14:tracePt t="54308" x="7437438" y="296863"/>
          <p14:tracePt t="54316" x="7421563" y="327025"/>
          <p14:tracePt t="54330" x="7391400" y="365125"/>
          <p14:tracePt t="54347" x="7337425" y="449263"/>
          <p14:tracePt t="54363" x="7277100" y="511175"/>
          <p14:tracePt t="54380" x="7216775" y="593725"/>
          <p14:tracePt t="54397" x="7154863" y="655638"/>
          <p14:tracePt t="54413" x="7108825" y="715963"/>
          <p14:tracePt t="54430" x="7064375" y="777875"/>
          <p14:tracePt t="54447" x="7048500" y="800100"/>
          <p14:tracePt t="54464" x="7026275" y="838200"/>
          <p14:tracePt t="54480" x="6988175" y="898525"/>
          <p14:tracePt t="54497" x="6972300" y="936625"/>
          <p14:tracePt t="54514" x="6964363" y="960438"/>
          <p14:tracePt t="54530" x="6956425" y="974725"/>
          <p14:tracePt t="54580" x="6956425" y="982663"/>
          <p14:tracePt t="54588" x="6950075" y="998538"/>
          <p14:tracePt t="54612" x="6934200" y="1020763"/>
          <p14:tracePt t="54620" x="6934200" y="1028700"/>
          <p14:tracePt t="54631" x="6934200" y="1044575"/>
          <p14:tracePt t="54647" x="6934200" y="1066800"/>
          <p14:tracePt t="54664" x="6934200" y="1082675"/>
          <p14:tracePt t="54681" x="6926263" y="1089025"/>
          <p14:tracePt t="54772" x="6926263" y="1082675"/>
          <p14:tracePt t="54780" x="6950075" y="1044575"/>
          <p14:tracePt t="54788" x="6980238" y="982663"/>
          <p14:tracePt t="54798" x="7026275" y="884238"/>
          <p14:tracePt t="54814" x="7116763" y="715963"/>
          <p14:tracePt t="54831" x="7200900" y="563563"/>
          <p14:tracePt t="54848" x="7277100" y="473075"/>
          <p14:tracePt t="54865" x="7323138" y="396875"/>
          <p14:tracePt t="54883" x="7353300" y="350838"/>
          <p14:tracePt t="54898" x="7369175" y="327025"/>
          <p14:tracePt t="54915" x="7383463" y="304800"/>
          <p14:tracePt t="55300" x="7383463" y="312738"/>
          <p14:tracePt t="55308" x="7375525" y="320675"/>
          <p14:tracePt t="55324" x="7369175" y="327025"/>
          <p14:tracePt t="55332" x="7361238" y="342900"/>
          <p14:tracePt t="55349" x="7323138" y="388938"/>
          <p14:tracePt t="55366" x="7292975" y="441325"/>
          <p14:tracePt t="55382" x="7246938" y="503238"/>
          <p14:tracePt t="55399" x="7192963" y="587375"/>
          <p14:tracePt t="55416" x="7146925" y="639763"/>
          <p14:tracePt t="55433" x="7124700" y="663575"/>
          <p14:tracePt t="55450" x="7094538" y="715963"/>
          <p14:tracePt t="55466" x="7064375" y="762000"/>
          <p14:tracePt t="55483" x="7032625" y="800100"/>
          <p14:tracePt t="55500" x="7026275" y="808038"/>
          <p14:tracePt t="55516" x="7018338" y="822325"/>
          <p14:tracePt t="55534" x="7010400" y="838200"/>
          <p14:tracePt t="55549" x="7010400" y="846138"/>
          <p14:tracePt t="55566" x="6994525" y="876300"/>
          <p14:tracePt t="55583" x="6988175" y="884238"/>
          <p14:tracePt t="55600" x="6980238" y="906463"/>
          <p14:tracePt t="55616" x="6964363" y="922338"/>
          <p14:tracePt t="55633" x="6956425" y="944563"/>
          <p14:tracePt t="55650" x="6942138" y="968375"/>
          <p14:tracePt t="55666" x="6934200" y="990600"/>
          <p14:tracePt t="55683" x="6896100" y="1044575"/>
          <p14:tracePt t="55700" x="6880225" y="1074738"/>
          <p14:tracePt t="55717" x="6858000" y="1112838"/>
          <p14:tracePt t="55733" x="6835775" y="1143000"/>
          <p14:tracePt t="55750" x="6811963" y="1181100"/>
          <p14:tracePt t="55767" x="6797675" y="1203325"/>
          <p14:tracePt t="55783" x="6773863" y="1235075"/>
          <p14:tracePt t="55800" x="6759575" y="1257300"/>
          <p14:tracePt t="55817" x="6735763" y="1279525"/>
          <p14:tracePt t="55834" x="6727825" y="1303338"/>
          <p14:tracePt t="55850" x="6705600" y="1325563"/>
          <p14:tracePt t="55867" x="6683375" y="1349375"/>
          <p14:tracePt t="55884" x="6675438" y="1363663"/>
          <p14:tracePt t="55900" x="6659563" y="1379538"/>
          <p14:tracePt t="55917" x="6645275" y="1393825"/>
          <p14:tracePt t="55934" x="6621463" y="1425575"/>
          <p14:tracePt t="55950" x="6599238" y="1447800"/>
          <p14:tracePt t="55967" x="6575425" y="1470025"/>
          <p14:tracePt t="55984" x="6553200" y="1485900"/>
          <p14:tracePt t="56001" x="6530975" y="1501775"/>
          <p14:tracePt t="56017" x="6515100" y="1516063"/>
          <p14:tracePt t="56034" x="6484938" y="1531938"/>
          <p14:tracePt t="56051" x="6454775" y="1546225"/>
          <p14:tracePt t="56068" x="6430963" y="1562100"/>
          <p14:tracePt t="56084" x="6408738" y="1577975"/>
          <p14:tracePt t="56101" x="6384925" y="1584325"/>
          <p14:tracePt t="56117" x="6370638" y="1592263"/>
          <p14:tracePt t="56134" x="6332538" y="1616075"/>
          <p14:tracePt t="56151" x="6316663" y="1616075"/>
          <p14:tracePt t="56168" x="6294438" y="1630363"/>
          <p14:tracePt t="56184" x="6256338" y="1646238"/>
          <p14:tracePt t="56201" x="6210300" y="1668463"/>
          <p14:tracePt t="56218" x="6172200" y="1692275"/>
          <p14:tracePt t="56234" x="6142038" y="1698625"/>
          <p14:tracePt t="56251" x="6111875" y="1706563"/>
          <p14:tracePt t="56268" x="6088063" y="1722438"/>
          <p14:tracePt t="56285" x="6065838" y="1730375"/>
          <p14:tracePt t="56301" x="6049963" y="1736725"/>
          <p14:tracePt t="56318" x="6042025" y="1736725"/>
          <p14:tracePt t="56335" x="6027738" y="1752600"/>
          <p14:tracePt t="56351" x="6011863" y="1752600"/>
          <p14:tracePt t="56660" x="6011863" y="1744663"/>
          <p14:tracePt t="56668" x="6011863" y="1722438"/>
          <p14:tracePt t="56676" x="6035675" y="1668463"/>
          <p14:tracePt t="56685" x="6057900" y="1616075"/>
          <p14:tracePt t="56702" x="6111875" y="1493838"/>
          <p14:tracePt t="56719" x="6180138" y="1341438"/>
          <p14:tracePt t="56736" x="6240463" y="1219200"/>
          <p14:tracePt t="56752" x="6286500" y="1112838"/>
          <p14:tracePt t="56769" x="6316663" y="1036638"/>
          <p14:tracePt t="56786" x="6340475" y="968375"/>
          <p14:tracePt t="56802" x="6370638" y="898525"/>
          <p14:tracePt t="56820" x="6392863" y="808038"/>
          <p14:tracePt t="56836" x="6400800" y="769938"/>
          <p14:tracePt t="56853" x="6408738" y="762000"/>
          <p14:tracePt t="56870" x="6408738" y="754063"/>
          <p14:tracePt t="56886" x="6416675" y="739775"/>
          <p14:tracePt t="56903" x="6423025" y="715963"/>
          <p14:tracePt t="56920" x="6423025" y="708025"/>
          <p14:tracePt t="56936" x="6423025" y="693738"/>
          <p14:tracePt t="56953" x="6430963" y="685800"/>
          <p14:tracePt t="56969" x="6430963" y="677863"/>
          <p14:tracePt t="56986" x="6430963" y="669925"/>
          <p14:tracePt t="57003" x="6438900" y="663575"/>
          <p14:tracePt t="61100" x="6438900" y="655638"/>
          <p14:tracePt t="61108" x="6438900" y="647700"/>
          <p14:tracePt t="61124" x="6438900" y="639763"/>
          <p14:tracePt t="61140" x="6438900" y="631825"/>
          <p14:tracePt t="61172" x="6438900" y="625475"/>
          <p14:tracePt t="61204" x="6446838" y="617538"/>
          <p14:tracePt t="64004" x="6454775" y="617538"/>
          <p14:tracePt t="64012" x="6454775" y="579438"/>
          <p14:tracePt t="64021" x="6454775" y="541338"/>
          <p14:tracePt t="64036" x="6454775" y="495300"/>
          <p14:tracePt t="64053" x="6454775" y="434975"/>
          <p14:tracePt t="64070" x="6446838" y="350838"/>
          <p14:tracePt t="64086" x="6430963" y="274638"/>
          <p14:tracePt t="64103" x="6408738" y="220663"/>
          <p14:tracePt t="64120" x="6408738" y="198438"/>
          <p14:tracePt t="64136" x="6408738" y="190500"/>
          <p14:tracePt t="64153" x="6400800" y="182563"/>
          <p14:tracePt t="64476" x="6408738" y="182563"/>
          <p14:tracePt t="64484" x="6423025" y="206375"/>
          <p14:tracePt t="64492" x="6446838" y="250825"/>
          <p14:tracePt t="64504" x="6477000" y="288925"/>
          <p14:tracePt t="64520" x="6523038" y="350838"/>
          <p14:tracePt t="64537" x="6537325" y="381000"/>
          <p14:tracePt t="64554" x="6553200" y="396875"/>
          <p14:tracePt t="64571" x="6583363" y="411163"/>
          <p14:tracePt t="67100" x="6583363" y="427038"/>
          <p14:tracePt t="67108" x="6583363" y="434975"/>
          <p14:tracePt t="67124" x="6591300" y="449263"/>
          <p14:tracePt t="67140" x="6599238" y="465138"/>
          <p14:tracePt t="67148" x="6607175" y="465138"/>
          <p14:tracePt t="67160" x="6607175" y="479425"/>
          <p14:tracePt t="67177" x="6613525" y="487363"/>
          <p14:tracePt t="67193" x="6621463" y="503238"/>
          <p14:tracePt t="67210" x="6629400" y="503238"/>
          <p14:tracePt t="67227" x="6629400" y="511175"/>
          <p14:tracePt t="69028" x="6637338" y="511175"/>
          <p14:tracePt t="69036" x="6645275" y="511175"/>
          <p14:tracePt t="69044" x="6659563" y="503238"/>
          <p14:tracePt t="69052" x="6675438" y="495300"/>
          <p14:tracePt t="69064" x="6689725" y="487363"/>
          <p14:tracePt t="69081" x="6727825" y="479425"/>
          <p14:tracePt t="69098" x="6773863" y="473075"/>
          <p14:tracePt t="69115" x="6880225" y="457200"/>
          <p14:tracePt t="69131" x="6950075" y="449263"/>
          <p14:tracePt t="69149" x="6972300" y="441325"/>
          <p14:tracePt t="69165" x="6988175" y="441325"/>
          <p14:tracePt t="69181" x="6994525" y="441325"/>
          <p14:tracePt t="69300" x="7002463" y="441325"/>
          <p14:tracePt t="69340" x="7010400" y="441325"/>
          <p14:tracePt t="69364" x="7018338" y="441325"/>
          <p14:tracePt t="69380" x="7026275" y="441325"/>
          <p14:tracePt t="69436" x="7032625" y="441325"/>
          <p14:tracePt t="71204" x="7026275" y="441325"/>
          <p14:tracePt t="71212" x="7018338" y="449263"/>
          <p14:tracePt t="71221" x="7002463" y="465138"/>
          <p14:tracePt t="71236" x="6972300" y="487363"/>
          <p14:tracePt t="71254" x="6950075" y="511175"/>
          <p14:tracePt t="71270" x="6934200" y="525463"/>
          <p14:tracePt t="71286" x="6918325" y="541338"/>
          <p14:tracePt t="71303" x="6911975" y="549275"/>
          <p14:tracePt t="71320" x="6904038" y="555625"/>
          <p14:tracePt t="71336" x="6880225" y="579438"/>
          <p14:tracePt t="71353" x="6880225" y="587375"/>
          <p14:tracePt t="71386" x="6858000" y="601663"/>
          <p14:tracePt t="71403" x="6858000" y="609600"/>
          <p14:tracePt t="71420" x="6842125" y="617538"/>
          <p14:tracePt t="71437" x="6835775" y="625475"/>
          <p14:tracePt t="71453" x="6835775" y="639763"/>
          <p14:tracePt t="71470" x="6811963" y="677863"/>
          <p14:tracePt t="71487" x="6811963" y="746125"/>
          <p14:tracePt t="71503" x="6789738" y="822325"/>
          <p14:tracePt t="71520" x="6781800" y="876300"/>
          <p14:tracePt t="71537" x="6765925" y="936625"/>
          <p14:tracePt t="71554" x="6759575" y="998538"/>
          <p14:tracePt t="71570" x="6759575" y="1058863"/>
          <p14:tracePt t="71587" x="6751638" y="1135063"/>
          <p14:tracePt t="71604" x="6743700" y="1173163"/>
          <p14:tracePt t="71620" x="6735763" y="1211263"/>
          <p14:tracePt t="71637" x="6735763" y="1241425"/>
          <p14:tracePt t="71654" x="6735763" y="1265238"/>
          <p14:tracePt t="71671" x="6721475" y="1295400"/>
          <p14:tracePt t="71687" x="6713538" y="1333500"/>
          <p14:tracePt t="71704" x="6705600" y="1371600"/>
          <p14:tracePt t="71721" x="6683375" y="1431925"/>
          <p14:tracePt t="71737" x="6659563" y="1463675"/>
          <p14:tracePt t="71754" x="6645275" y="1485900"/>
          <p14:tracePt t="71771" x="6621463" y="1524000"/>
          <p14:tracePt t="71787" x="6607175" y="1531938"/>
          <p14:tracePt t="71804" x="6583363" y="1554163"/>
          <p14:tracePt t="71821" x="6575425" y="1562100"/>
          <p14:tracePt t="71854" x="6569075" y="1570038"/>
          <p14:tracePt t="71871" x="6561138" y="1577975"/>
          <p14:tracePt t="71888" x="6553200" y="1577975"/>
          <p14:tracePt t="72252" x="6553200" y="1570038"/>
          <p14:tracePt t="72260" x="6553200" y="1546225"/>
          <p14:tracePt t="72268" x="6561138" y="1477963"/>
          <p14:tracePt t="72276" x="6599238" y="1401763"/>
          <p14:tracePt t="72289" x="6613525" y="1333500"/>
          <p14:tracePt t="72305" x="6659563" y="1196975"/>
          <p14:tracePt t="72322" x="6697663" y="1058863"/>
          <p14:tracePt t="72340" x="6735763" y="952500"/>
          <p14:tracePt t="72356" x="6743700" y="898525"/>
          <p14:tracePt t="72372" x="6751638" y="854075"/>
          <p14:tracePt t="72389" x="6759575" y="830263"/>
          <p14:tracePt t="72422" x="6759575" y="822325"/>
          <p14:tracePt t="72439" x="6765925" y="815975"/>
          <p14:tracePt t="72468" x="6765925" y="808038"/>
          <p14:tracePt t="72940" x="6759575" y="815975"/>
          <p14:tracePt t="72948" x="6751638" y="830263"/>
          <p14:tracePt t="72964" x="6751638" y="846138"/>
          <p14:tracePt t="72974" x="6743700" y="854075"/>
          <p14:tracePt t="72992" x="6735763" y="876300"/>
          <p14:tracePt t="73007" x="6735763" y="884238"/>
          <p14:tracePt t="73024" x="6727825" y="906463"/>
          <p14:tracePt t="73040" x="6727825" y="922338"/>
          <p14:tracePt t="73057" x="6727825" y="936625"/>
          <p14:tracePt t="73074" x="6727825" y="960438"/>
          <p14:tracePt t="73090" x="6721475" y="982663"/>
          <p14:tracePt t="73107" x="6721475" y="998538"/>
          <p14:tracePt t="73348" x="6721475" y="952500"/>
          <p14:tracePt t="73356" x="6721475" y="922338"/>
          <p14:tracePt t="73364" x="6727825" y="892175"/>
          <p14:tracePt t="73374" x="6727825" y="860425"/>
          <p14:tracePt t="73391" x="6727825" y="815975"/>
          <p14:tracePt t="73408" x="6735763" y="800100"/>
          <p14:tracePt t="73425" x="6735763" y="784225"/>
          <p14:tracePt t="73461" x="6735763" y="777875"/>
          <p14:tracePt t="73500" x="6743700" y="777875"/>
          <p14:tracePt t="73620" x="6727825" y="784225"/>
          <p14:tracePt t="73628" x="6721475" y="800100"/>
          <p14:tracePt t="73636" x="6713538" y="822325"/>
          <p14:tracePt t="73644" x="6705600" y="846138"/>
          <p14:tracePt t="73658" x="6697663" y="854075"/>
          <p14:tracePt t="73675" x="6675438" y="906463"/>
          <p14:tracePt t="73692" x="6675438" y="936625"/>
          <p14:tracePt t="73709" x="6667500" y="968375"/>
          <p14:tracePt t="73725" x="6659563" y="982663"/>
          <p14:tracePt t="73742" x="6651625" y="1012825"/>
          <p14:tracePt t="73759" x="6645275" y="1028700"/>
          <p14:tracePt t="73775" x="6637338" y="1044575"/>
          <p14:tracePt t="73792" x="6637338" y="1050925"/>
          <p14:tracePt t="73826" x="6637338" y="1058863"/>
          <p14:tracePt t="73842" x="6637338" y="1066800"/>
          <p14:tracePt t="73860" x="6637338" y="1074738"/>
          <p14:tracePt t="73988" x="6637338" y="1082675"/>
          <p14:tracePt t="73996" x="6637338" y="1089025"/>
          <p14:tracePt t="74012" x="6637338" y="1096963"/>
          <p14:tracePt t="74036" x="6637338" y="1112838"/>
          <p14:tracePt t="74044" x="6637338" y="1120775"/>
          <p14:tracePt t="74061" x="6637338" y="1135063"/>
          <p14:tracePt t="74084" x="6637338" y="1143000"/>
          <p14:tracePt t="74092" x="6637338" y="1150938"/>
          <p14:tracePt t="74100" x="6637338" y="1158875"/>
          <p14:tracePt t="74110" x="6637338" y="1165225"/>
          <p14:tracePt t="74126" x="6629400" y="1181100"/>
          <p14:tracePt t="74143" x="6613525" y="1196975"/>
          <p14:tracePt t="74160" x="6607175" y="1219200"/>
          <p14:tracePt t="74176" x="6599238" y="1227138"/>
          <p14:tracePt t="74193" x="6599238" y="1235075"/>
          <p14:tracePt t="74226" x="6591300" y="1241425"/>
          <p14:tracePt t="74340" x="6591300" y="1219200"/>
          <p14:tracePt t="74348" x="6583363" y="1181100"/>
          <p14:tracePt t="74356" x="6569075" y="1143000"/>
          <p14:tracePt t="74364" x="6561138" y="1104900"/>
          <p14:tracePt t="74378" x="6545263" y="1066800"/>
          <p14:tracePt t="74394" x="6530975" y="998538"/>
          <p14:tracePt t="74410" x="6515100" y="960438"/>
          <p14:tracePt t="74427" x="6507163" y="930275"/>
          <p14:tracePt t="74444" x="6507163" y="906463"/>
          <p14:tracePt t="74460" x="6507163" y="892175"/>
          <p14:tracePt t="74477" x="6507163" y="868363"/>
          <p14:tracePt t="74494" x="6507163" y="830263"/>
          <p14:tracePt t="74510" x="6515100" y="792163"/>
          <p14:tracePt t="74527" x="6515100" y="777875"/>
          <p14:tracePt t="74544" x="6537325" y="746125"/>
          <p14:tracePt t="74561" x="6561138" y="708025"/>
          <p14:tracePt t="74577" x="6575425" y="677863"/>
          <p14:tracePt t="74594" x="6583363" y="663575"/>
          <p14:tracePt t="74611" x="6621463" y="617538"/>
          <p14:tracePt t="74628" x="6629400" y="593725"/>
          <p14:tracePt t="74644" x="6637338" y="579438"/>
          <p14:tracePt t="74662" x="6645275" y="571500"/>
          <p14:tracePt t="74694" x="6651625" y="563563"/>
          <p14:tracePt t="74740" x="6659563" y="555625"/>
          <p14:tracePt t="74748" x="6667500" y="555625"/>
          <p14:tracePt t="74764" x="6675438" y="549275"/>
          <p14:tracePt t="74772" x="6689725" y="541338"/>
          <p14:tracePt t="74788" x="6705600" y="541338"/>
          <p14:tracePt t="74804" x="6713538" y="541338"/>
          <p14:tracePt t="74813" x="6721475" y="541338"/>
          <p14:tracePt t="74828" x="6743700" y="525463"/>
          <p14:tracePt t="74845" x="6751638" y="517525"/>
          <p14:tracePt t="74861" x="6765925" y="511175"/>
          <p14:tracePt t="74878" x="6781800" y="511175"/>
          <p14:tracePt t="74895" x="6804025" y="511175"/>
          <p14:tracePt t="74911" x="6811963" y="511175"/>
          <p14:tracePt t="74928" x="6827838" y="511175"/>
          <p14:tracePt t="74946" x="6835775" y="511175"/>
          <p14:tracePt t="74962" x="6850063" y="511175"/>
          <p14:tracePt t="74964" x="6858000" y="503238"/>
          <p14:tracePt t="74980" x="6865938" y="503238"/>
          <p14:tracePt t="74995" x="6880225" y="503238"/>
          <p14:tracePt t="75012" x="6896100" y="503238"/>
          <p14:tracePt t="75045" x="6904038" y="503238"/>
          <p14:tracePt t="75062" x="6911975" y="503238"/>
          <p14:tracePt t="75078" x="6918325" y="495300"/>
          <p14:tracePt t="75095" x="6926263" y="495300"/>
          <p14:tracePt t="76788" x="6926263" y="511175"/>
          <p14:tracePt t="76796" x="6918325" y="525463"/>
          <p14:tracePt t="76804" x="6904038" y="549275"/>
          <p14:tracePt t="76816" x="6904038" y="563563"/>
          <p14:tracePt t="76833" x="6888163" y="601663"/>
          <p14:tracePt t="76850" x="6873875" y="631825"/>
          <p14:tracePt t="76866" x="6850063" y="677863"/>
          <p14:tracePt t="76883" x="6835775" y="708025"/>
          <p14:tracePt t="76900" x="6819900" y="739775"/>
          <p14:tracePt t="76916" x="6789738" y="808038"/>
          <p14:tracePt t="76933" x="6759575" y="884238"/>
          <p14:tracePt t="76950" x="6727825" y="944563"/>
          <p14:tracePt t="76966" x="6697663" y="1006475"/>
          <p14:tracePt t="76983" x="6675438" y="1058863"/>
          <p14:tracePt t="77000" x="6651625" y="1112838"/>
          <p14:tracePt t="77016" x="6637338" y="1150938"/>
          <p14:tracePt t="77033" x="6599238" y="1203325"/>
          <p14:tracePt t="77050" x="6569075" y="1257300"/>
          <p14:tracePt t="77066" x="6545263" y="1295400"/>
          <p14:tracePt t="77083" x="6515100" y="1333500"/>
          <p14:tracePt t="77100" x="6477000" y="1379538"/>
          <p14:tracePt t="77117" x="6461125" y="1393825"/>
          <p14:tracePt t="77133" x="6438900" y="1417638"/>
          <p14:tracePt t="77150" x="6408738" y="1439863"/>
          <p14:tracePt t="77167" x="6400800" y="1447800"/>
          <p14:tracePt t="77183" x="6378575" y="1463675"/>
          <p14:tracePt t="77200" x="6362700" y="1485900"/>
          <p14:tracePt t="77217" x="6332538" y="1508125"/>
          <p14:tracePt t="77234" x="6308725" y="1531938"/>
          <p14:tracePt t="77250" x="6286500" y="1546225"/>
          <p14:tracePt t="77267" x="6270625" y="1562100"/>
          <p14:tracePt t="77284" x="6232525" y="1584325"/>
          <p14:tracePt t="77300" x="6218238" y="1600200"/>
          <p14:tracePt t="77317" x="6180138" y="1630363"/>
          <p14:tracePt t="77334" x="6134100" y="1660525"/>
          <p14:tracePt t="77350" x="6096000" y="1684338"/>
          <p14:tracePt t="77367" x="6057900" y="1714500"/>
          <p14:tracePt t="77384" x="6019800" y="1736725"/>
          <p14:tracePt t="77401" x="5981700" y="1774825"/>
          <p14:tracePt t="77417" x="5935663" y="1806575"/>
          <p14:tracePt t="77434" x="5883275" y="1844675"/>
          <p14:tracePt t="77451" x="5837238" y="1882775"/>
          <p14:tracePt t="77467" x="5813425" y="1882775"/>
          <p14:tracePt t="77470" x="5775325" y="1912938"/>
          <p14:tracePt t="77484" x="5722938" y="1958975"/>
          <p14:tracePt t="77501" x="5654675" y="2027238"/>
          <p14:tracePt t="77517" x="5600700" y="2079625"/>
          <p14:tracePt t="77534" x="5562600" y="2117725"/>
          <p14:tracePt t="77551" x="5532438" y="2163763"/>
          <p14:tracePt t="77568" x="5478463" y="2225675"/>
          <p14:tracePt t="77584" x="5448300" y="2270125"/>
          <p14:tracePt t="77601" x="5394325" y="2346325"/>
          <p14:tracePt t="77618" x="5364163" y="2384425"/>
          <p14:tracePt t="77634" x="5349875" y="2422525"/>
          <p14:tracePt t="77651" x="5349875" y="2438400"/>
          <p14:tracePt t="77756" x="5356225" y="2400300"/>
          <p14:tracePt t="77764" x="5380038" y="2346325"/>
          <p14:tracePt t="77772" x="5432425" y="2255838"/>
          <p14:tracePt t="77785" x="5470525" y="2171700"/>
          <p14:tracePt t="77801" x="5616575" y="1912938"/>
          <p14:tracePt t="77818" x="5791200" y="1570038"/>
          <p14:tracePt t="77835" x="5997575" y="1241425"/>
          <p14:tracePt t="77852" x="6080125" y="1104900"/>
          <p14:tracePt t="77868" x="6126163" y="1036638"/>
          <p14:tracePt t="77885" x="6142038" y="998538"/>
          <p14:tracePt t="77902" x="6149975" y="990600"/>
          <p14:tracePt t="77935" x="6149975" y="982663"/>
          <p14:tracePt t="78148" x="6134100" y="990600"/>
          <p14:tracePt t="78156" x="6103938" y="1036638"/>
          <p14:tracePt t="78164" x="6065838" y="1082675"/>
          <p14:tracePt t="78172" x="6035675" y="1150938"/>
          <p14:tracePt t="78186" x="6011863" y="1173163"/>
          <p14:tracePt t="78202" x="5951538" y="1287463"/>
          <p14:tracePt t="78220" x="5799138" y="1516063"/>
          <p14:tracePt t="78236" x="5699125" y="1676400"/>
          <p14:tracePt t="78253" x="5630863" y="1798638"/>
          <p14:tracePt t="78270" x="5584825" y="1866900"/>
          <p14:tracePt t="78286" x="5554663" y="1912938"/>
          <p14:tracePt t="78303" x="5532438" y="1943100"/>
          <p14:tracePt t="78320" x="5508625" y="1965325"/>
          <p14:tracePt t="78336" x="5508625" y="1973263"/>
          <p14:tracePt t="78468" x="5532438" y="1943100"/>
          <p14:tracePt t="78476" x="5546725" y="1927225"/>
          <p14:tracePt t="78492" x="5554663" y="1920875"/>
          <p14:tracePt t="78503" x="5608638" y="1851025"/>
          <p14:tracePt t="78520" x="5737225" y="1698625"/>
          <p14:tracePt t="78537" x="5821363" y="1616075"/>
          <p14:tracePt t="78553" x="5875338" y="1539875"/>
          <p14:tracePt t="78570" x="5897563" y="1501775"/>
          <p14:tracePt t="78700" x="5875338" y="1531938"/>
          <p14:tracePt t="78708" x="5813425" y="1592263"/>
          <p14:tracePt t="78716" x="5761038" y="1668463"/>
          <p14:tracePt t="78724" x="5699125" y="1768475"/>
          <p14:tracePt t="78737" x="5638800" y="1828800"/>
          <p14:tracePt t="78754" x="5592763" y="1882775"/>
          <p14:tracePt t="78770" x="5570538" y="1912938"/>
          <p14:tracePt t="78787" x="5554663" y="1935163"/>
          <p14:tracePt t="78804" x="5546725" y="1935163"/>
          <p14:tracePt t="78860" x="5570538" y="1935163"/>
          <p14:tracePt t="78868" x="5600700" y="1889125"/>
          <p14:tracePt t="78876" x="5630863" y="1858963"/>
          <p14:tracePt t="78887" x="5668963" y="1798638"/>
          <p14:tracePt t="78904" x="5761038" y="1660525"/>
          <p14:tracePt t="78921" x="5875338" y="1508125"/>
          <p14:tracePt t="78937" x="5973763" y="1363663"/>
          <p14:tracePt t="78955" x="6080125" y="1211263"/>
          <p14:tracePt t="78972" x="6088063" y="1181100"/>
          <p14:tracePt t="78990" x="6096000" y="1173163"/>
          <p14:tracePt t="79084" x="6088063" y="1196975"/>
          <p14:tracePt t="79092" x="6080125" y="1227138"/>
          <p14:tracePt t="79100" x="6057900" y="1279525"/>
          <p14:tracePt t="79108" x="6035675" y="1325563"/>
          <p14:tracePt t="79121" x="5997575" y="1393825"/>
          <p14:tracePt t="79138" x="5927725" y="1516063"/>
          <p14:tracePt t="79155" x="5851525" y="1622425"/>
          <p14:tracePt t="79172" x="5813425" y="1698625"/>
          <p14:tracePt t="79188" x="5813425" y="1706563"/>
          <p14:tracePt t="80004" x="5807075" y="1722438"/>
          <p14:tracePt t="80012" x="5775325" y="1736725"/>
          <p14:tracePt t="80023" x="5753100" y="1752600"/>
          <p14:tracePt t="80040" x="5630863" y="1798638"/>
          <p14:tracePt t="80057" x="5616575" y="1806575"/>
          <p14:tracePt t="80073" x="5570538" y="1820863"/>
          <p14:tracePt t="80092" x="5418138" y="1897063"/>
          <p14:tracePt t="80107" x="5372100" y="1920875"/>
          <p14:tracePt t="80124" x="5189538" y="1997075"/>
          <p14:tracePt t="80140" x="5037138" y="2049463"/>
          <p14:tracePt t="80157" x="4922838" y="2095500"/>
          <p14:tracePt t="80174" x="4792663" y="2179638"/>
          <p14:tracePt t="80190" x="4694238" y="2255838"/>
          <p14:tracePt t="80207" x="4618038" y="2324100"/>
          <p14:tracePt t="80224" x="4556125" y="2370138"/>
          <p14:tracePt t="80241" x="4465638" y="2454275"/>
          <p14:tracePt t="80257" x="4381500" y="2522538"/>
          <p14:tracePt t="80274" x="4321175" y="2574925"/>
          <p14:tracePt t="80291" x="4289425" y="2598738"/>
          <p14:tracePt t="80308" x="4289425" y="2613025"/>
          <p14:tracePt t="80324" x="4283075" y="2628900"/>
          <p14:tracePt t="80341" x="4244975" y="2674938"/>
          <p14:tracePt t="80357" x="4198938" y="2735263"/>
          <p14:tracePt t="80374" x="4130675" y="2835275"/>
          <p14:tracePt t="80391" x="4046538" y="2933700"/>
          <p14:tracePt t="80408" x="4008438" y="2979738"/>
          <p14:tracePt t="80424" x="3992563" y="2987675"/>
          <p14:tracePt t="80441" x="3992563" y="2994025"/>
          <p14:tracePt t="80458" x="3984625" y="2994025"/>
          <p14:tracePt t="80484" x="3978275" y="2994025"/>
          <p14:tracePt t="80493" x="3970338" y="2994025"/>
          <p14:tracePt t="80508" x="3940175" y="2994025"/>
          <p14:tracePt t="80524" x="3908425" y="3001963"/>
          <p14:tracePt t="80541" x="3878263" y="3001963"/>
          <p14:tracePt t="80558" x="3863975" y="3009900"/>
          <p14:tracePt t="80575" x="3856038" y="3009900"/>
          <p14:tracePt t="80591" x="3840163" y="3017838"/>
          <p14:tracePt t="80608" x="3825875" y="3017838"/>
          <p14:tracePt t="80625" x="3817938" y="3017838"/>
          <p14:tracePt t="80641" x="3810000" y="3017838"/>
          <p14:tracePt t="80658" x="3779838" y="3025775"/>
          <p14:tracePt t="80675" x="3763963" y="3025775"/>
          <p14:tracePt t="80692" x="3725863" y="3025775"/>
          <p14:tracePt t="80708" x="3679825" y="3025775"/>
          <p14:tracePt t="80725" x="3627438" y="3048000"/>
          <p14:tracePt t="80742" x="3565525" y="3070225"/>
          <p14:tracePt t="80758" x="3521075" y="3078163"/>
          <p14:tracePt t="80775" x="3482975" y="3094038"/>
          <p14:tracePt t="80792" x="3475038" y="3094038"/>
          <p14:tracePt t="80808" x="3467100" y="3094038"/>
          <p14:tracePt t="80825" x="3459163" y="3101975"/>
          <p14:tracePt t="80842" x="3444875" y="3116263"/>
          <p14:tracePt t="80859" x="3406775" y="3154363"/>
          <p14:tracePt t="80876" x="3368675" y="3200400"/>
          <p14:tracePt t="80892" x="3344863" y="3230563"/>
          <p14:tracePt t="80909" x="3330575" y="3268663"/>
          <p14:tracePt t="80925" x="3322638" y="3298825"/>
          <p14:tracePt t="80942" x="3314700" y="3336925"/>
          <p14:tracePt t="80959" x="3314700" y="3382963"/>
          <p14:tracePt t="80976" x="3330575" y="3421063"/>
          <p14:tracePt t="80994" x="3360738" y="3467100"/>
          <p14:tracePt t="81009" x="3398838" y="3521075"/>
          <p14:tracePt t="81026" x="3459163" y="3565525"/>
          <p14:tracePt t="81042" x="3505200" y="3603625"/>
          <p14:tracePt t="81060" x="3581400" y="3635375"/>
          <p14:tracePt t="81076" x="3641725" y="3657600"/>
          <p14:tracePt t="81092" x="3695700" y="3673475"/>
          <p14:tracePt t="81109" x="3771900" y="3673475"/>
          <p14:tracePt t="81126" x="3817938" y="3673475"/>
          <p14:tracePt t="81143" x="3856038" y="3673475"/>
          <p14:tracePt t="81160" x="3894138" y="3657600"/>
          <p14:tracePt t="81176" x="3940175" y="3627438"/>
          <p14:tracePt t="81193" x="3984625" y="3589338"/>
          <p14:tracePt t="81209" x="4030663" y="3527425"/>
          <p14:tracePt t="81226" x="4038600" y="3497263"/>
          <p14:tracePt t="81243" x="4068763" y="3421063"/>
          <p14:tracePt t="81260" x="4084638" y="3375025"/>
          <p14:tracePt t="81276" x="4084638" y="3314700"/>
          <p14:tracePt t="81293" x="4084638" y="3254375"/>
          <p14:tracePt t="81310" x="4084638" y="3216275"/>
          <p14:tracePt t="81326" x="4076700" y="3184525"/>
          <p14:tracePt t="81343" x="4060825" y="3132138"/>
          <p14:tracePt t="81360" x="4038600" y="3108325"/>
          <p14:tracePt t="81376" x="4000500" y="3070225"/>
          <p14:tracePt t="81393" x="3946525" y="3040063"/>
          <p14:tracePt t="81410" x="3886200" y="3001963"/>
          <p14:tracePt t="81427" x="3832225" y="2994025"/>
          <p14:tracePt t="81444" x="3763963" y="2971800"/>
          <p14:tracePt t="81460" x="3756025" y="2971800"/>
          <p14:tracePt t="81477" x="3749675" y="2971800"/>
          <p14:tracePt t="81493" x="3725863" y="2971800"/>
          <p14:tracePt t="81510" x="3703638" y="2971800"/>
          <p14:tracePt t="81527" x="3665538" y="2979738"/>
          <p14:tracePt t="81544" x="3635375" y="3001963"/>
          <p14:tracePt t="81560" x="3573463" y="3032125"/>
          <p14:tracePt t="81577" x="3527425" y="3070225"/>
          <p14:tracePt t="81594" x="3497263" y="3101975"/>
          <p14:tracePt t="81610" x="3489325" y="3108325"/>
          <p14:tracePt t="81627" x="3482975" y="3116263"/>
          <p14:tracePt t="81644" x="3482975" y="3140075"/>
          <p14:tracePt t="81660" x="3482975" y="3170238"/>
          <p14:tracePt t="81677" x="3482975" y="3192463"/>
          <p14:tracePt t="81694" x="3489325" y="3246438"/>
          <p14:tracePt t="81711" x="3513138" y="3284538"/>
          <p14:tracePt t="81727" x="3543300" y="3306763"/>
          <p14:tracePt t="81744" x="3565525" y="3322638"/>
          <p14:tracePt t="81761" x="3581400" y="3330575"/>
          <p14:tracePt t="81777" x="3619500" y="3344863"/>
          <p14:tracePt t="81794" x="3665538" y="3360738"/>
          <p14:tracePt t="81811" x="3703638" y="3360738"/>
          <p14:tracePt t="81828" x="3733800" y="3360738"/>
          <p14:tracePt t="81844" x="3756025" y="3360738"/>
          <p14:tracePt t="81861" x="3794125" y="3360738"/>
          <p14:tracePt t="81878" x="3856038" y="3344863"/>
          <p14:tracePt t="81894" x="3902075" y="3298825"/>
          <p14:tracePt t="81911" x="3916363" y="3284538"/>
          <p14:tracePt t="81928" x="3946525" y="3230563"/>
          <p14:tracePt t="81944" x="3962400" y="3184525"/>
          <p14:tracePt t="81961" x="3962400" y="3146425"/>
          <p14:tracePt t="81978" x="3962400" y="3116263"/>
          <p14:tracePt t="81981" x="3954463" y="3094038"/>
          <p14:tracePt t="81997" x="3940175" y="3070225"/>
          <p14:tracePt t="82011" x="3924300" y="3055938"/>
          <p14:tracePt t="82028" x="3848100" y="3001963"/>
          <p14:tracePt t="82045" x="3794125" y="2979738"/>
          <p14:tracePt t="82061" x="3725863" y="2971800"/>
          <p14:tracePt t="82078" x="3665538" y="2963863"/>
          <p14:tracePt t="82095" x="3627438" y="2963863"/>
          <p14:tracePt t="82112" x="3597275" y="2955925"/>
          <p14:tracePt t="82128" x="3559175" y="2963863"/>
          <p14:tracePt t="82145" x="3513138" y="2979738"/>
          <p14:tracePt t="82162" x="3482975" y="3001963"/>
          <p14:tracePt t="82178" x="3467100" y="3017838"/>
          <p14:tracePt t="82195" x="3459163" y="3025775"/>
          <p14:tracePt t="82212" x="3436938" y="3078163"/>
          <p14:tracePt t="82228" x="3421063" y="3132138"/>
          <p14:tracePt t="82245" x="3421063" y="3216275"/>
          <p14:tracePt t="82262" x="3421063" y="3254375"/>
          <p14:tracePt t="82279" x="3421063" y="3260725"/>
          <p14:tracePt t="82295" x="3436938" y="3292475"/>
          <p14:tracePt t="82312" x="3451225" y="3314700"/>
          <p14:tracePt t="82329" x="3482975" y="3322638"/>
          <p14:tracePt t="82345" x="3521075" y="3336925"/>
          <p14:tracePt t="82362" x="3573463" y="3344863"/>
          <p14:tracePt t="82379" x="3627438" y="3352800"/>
          <p14:tracePt t="82396" x="3687763" y="3360738"/>
          <p14:tracePt t="82412" x="3733800" y="3360738"/>
          <p14:tracePt t="82429" x="3763963" y="3352800"/>
          <p14:tracePt t="82446" x="3787775" y="3330575"/>
          <p14:tracePt t="82462" x="3825875" y="3292475"/>
          <p14:tracePt t="82480" x="3863975" y="3238500"/>
          <p14:tracePt t="82516" x="3870325" y="3222625"/>
          <p14:tracePt t="82524" x="3878263" y="3200400"/>
          <p14:tracePt t="82532" x="3878263" y="3184525"/>
          <p14:tracePt t="82546" x="3878263" y="3170238"/>
          <p14:tracePt t="82563" x="3886200" y="3124200"/>
          <p14:tracePt t="82580" x="3886200" y="3086100"/>
          <p14:tracePt t="82596" x="3886200" y="3063875"/>
          <p14:tracePt t="82613" x="3878263" y="3040063"/>
          <p14:tracePt t="82629" x="3878263" y="3032125"/>
          <p14:tracePt t="82646" x="3870325" y="3025775"/>
          <p14:tracePt t="82692" x="3863975" y="3025775"/>
          <p14:tracePt t="82732" x="3856038" y="3025775"/>
          <p14:tracePt t="82748" x="3848100" y="3025775"/>
          <p14:tracePt t="82756" x="3832225" y="3025775"/>
          <p14:tracePt t="82765" x="3817938" y="3032125"/>
          <p14:tracePt t="82780" x="3802063" y="3032125"/>
          <p14:tracePt t="82796" x="3787775" y="3040063"/>
          <p14:tracePt t="82813" x="3779838" y="3040063"/>
          <p14:tracePt t="82830" x="3771900" y="3040063"/>
          <p14:tracePt t="82847" x="3763963" y="3048000"/>
          <p14:tracePt t="82880" x="3749675" y="3048000"/>
          <p14:tracePt t="82897" x="3703638" y="3055938"/>
          <p14:tracePt t="82913" x="3657600" y="3063875"/>
          <p14:tracePt t="82930" x="3603625" y="3078163"/>
          <p14:tracePt t="82947" x="3565525" y="3094038"/>
          <p14:tracePt t="82964" x="3559175" y="3094038"/>
          <p14:tracePt t="92228" x="3535363" y="3040063"/>
          <p14:tracePt t="92237" x="3489325" y="2941638"/>
          <p14:tracePt t="92244" x="3436938" y="2827338"/>
          <p14:tracePt t="92252" x="3413125" y="2705100"/>
          <p14:tracePt t="92269" x="3330575" y="2544763"/>
          <p14:tracePt t="92285" x="3238500" y="2416175"/>
          <p14:tracePt t="92302" x="3184525" y="2324100"/>
          <p14:tracePt t="92320" x="3170238" y="2293938"/>
          <p14:tracePt t="92335" x="3170238" y="2286000"/>
          <p14:tracePt t="92352" x="3162300" y="2278063"/>
          <p14:tracePt t="92428" x="3162300" y="2270125"/>
          <p14:tracePt t="92436" x="3162300" y="2255838"/>
          <p14:tracePt t="92444" x="3162300" y="2232025"/>
          <p14:tracePt t="92452" x="3154363" y="2201863"/>
          <p14:tracePt t="92469" x="3140075" y="2163763"/>
          <p14:tracePt t="92486" x="3116263" y="2141538"/>
          <p14:tracePt t="92503" x="3094038" y="2087563"/>
          <p14:tracePt t="92519" x="3078163" y="2049463"/>
          <p14:tracePt t="92536" x="3048000" y="1943100"/>
          <p14:tracePt t="92553" x="3017838" y="1858963"/>
          <p14:tracePt t="92570" x="2987675" y="1744663"/>
          <p14:tracePt t="92586" x="2941638" y="1616075"/>
          <p14:tracePt t="92603" x="2873375" y="1485900"/>
          <p14:tracePt t="92620" x="2849563" y="1447800"/>
          <p14:tracePt t="92636" x="2827338" y="1409700"/>
          <p14:tracePt t="92653" x="2819400" y="1401763"/>
          <p14:tracePt t="92670" x="2811463" y="1401763"/>
          <p14:tracePt t="92704" x="2811463" y="1393825"/>
          <p14:tracePt t="92720" x="2803525" y="1379538"/>
          <p14:tracePt t="92748" x="2797175" y="1371600"/>
          <p14:tracePt t="92756" x="2797175" y="1363663"/>
          <p14:tracePt t="92770" x="2797175" y="1355725"/>
          <p14:tracePt t="92787" x="2781300" y="1325563"/>
          <p14:tracePt t="92803" x="2773363" y="1273175"/>
          <p14:tracePt t="92820" x="2759075" y="1235075"/>
          <p14:tracePt t="92837" x="2743200" y="1173163"/>
          <p14:tracePt t="92853" x="2713038" y="1127125"/>
          <p14:tracePt t="92870" x="2689225" y="1104900"/>
          <p14:tracePt t="92887" x="2689225" y="1096963"/>
          <p14:tracePt t="92903" x="2682875" y="1082675"/>
          <p14:tracePt t="92920" x="2674938" y="1082675"/>
          <p14:tracePt t="92937" x="2667000" y="1074738"/>
          <p14:tracePt t="92954" x="2651125" y="1058863"/>
          <p14:tracePt t="92970" x="2636838" y="1044575"/>
          <p14:tracePt t="92989" x="2613025" y="1028700"/>
          <p14:tracePt t="93004" x="2606675" y="1020763"/>
          <p14:tracePt t="93021" x="2590800" y="1020763"/>
          <p14:tracePt t="93037" x="2590800" y="1012825"/>
          <p14:tracePt t="93054" x="2582863" y="1012825"/>
          <p14:tracePt t="93071" x="2574925" y="1006475"/>
          <p14:tracePt t="93087" x="2560638" y="1006475"/>
          <p14:tracePt t="93104" x="2544763" y="998538"/>
          <p14:tracePt t="93121" x="2514600" y="982663"/>
          <p14:tracePt t="93137" x="2476500" y="960438"/>
          <p14:tracePt t="93154" x="2422525" y="936625"/>
          <p14:tracePt t="93171" x="2316163" y="914400"/>
          <p14:tracePt t="93187" x="2263775" y="884238"/>
          <p14:tracePt t="93204" x="2232025" y="876300"/>
          <p14:tracePt t="93221" x="2193925" y="860425"/>
          <p14:tracePt t="93238" x="2155825" y="860425"/>
          <p14:tracePt t="93254" x="2149475" y="854075"/>
          <p14:tracePt t="93272" x="2117725" y="854075"/>
          <p14:tracePt t="93288" x="2095500" y="846138"/>
          <p14:tracePt t="93304" x="2079625" y="846138"/>
          <p14:tracePt t="93321" x="2057400" y="846138"/>
          <p14:tracePt t="93338" x="2049463" y="838200"/>
          <p14:tracePt t="93355" x="2041525" y="830263"/>
          <p14:tracePt t="93371" x="2019300" y="822325"/>
          <p14:tracePt t="93388" x="2019300" y="815975"/>
          <p14:tracePt t="93405" x="2003425" y="792163"/>
          <p14:tracePt t="93421" x="1997075" y="792163"/>
          <p14:tracePt t="93438" x="1981200" y="777875"/>
          <p14:tracePt t="93455" x="1973263" y="762000"/>
          <p14:tracePt t="93471" x="1958975" y="754063"/>
          <p14:tracePt t="93488" x="1951038" y="739775"/>
          <p14:tracePt t="93505" x="1943100" y="731838"/>
          <p14:tracePt t="93522" x="1943100" y="715963"/>
          <p14:tracePt t="93538" x="1935163" y="708025"/>
          <p14:tracePt t="93556" x="1935163" y="693738"/>
          <p14:tracePt t="93572" x="1927225" y="677863"/>
          <p14:tracePt t="93588" x="1920875" y="669925"/>
          <p14:tracePt t="93605" x="1912938" y="655638"/>
          <p14:tracePt t="93622" x="1905000" y="639763"/>
          <p14:tracePt t="93639" x="1905000" y="625475"/>
          <p14:tracePt t="93655" x="1897063" y="609600"/>
          <p14:tracePt t="93672" x="1897063" y="601663"/>
          <p14:tracePt t="93689" x="1889125" y="593725"/>
          <p14:tracePt t="93860" x="1889125" y="609600"/>
          <p14:tracePt t="93868" x="1889125" y="617538"/>
          <p14:tracePt t="93876" x="1889125" y="625475"/>
          <p14:tracePt t="93889" x="1905000" y="655638"/>
          <p14:tracePt t="93906" x="1920875" y="708025"/>
          <p14:tracePt t="93923" x="1951038" y="746125"/>
          <p14:tracePt t="93940" x="1989138" y="808038"/>
          <p14:tracePt t="93956" x="1989138" y="815975"/>
          <p14:tracePt t="93992" x="2003425" y="822325"/>
          <p14:tracePt t="94006" x="2019300" y="822325"/>
          <p14:tracePt t="94023" x="2027238" y="822325"/>
          <p14:tracePt t="94040" x="2035175" y="822325"/>
          <p14:tracePt t="94056" x="2041525" y="830263"/>
          <p14:tracePt t="94073" x="2057400" y="830263"/>
          <p14:tracePt t="94090" x="2073275" y="830263"/>
          <p14:tracePt t="94106" x="2079625" y="838200"/>
          <p14:tracePt t="94123" x="2117725" y="846138"/>
          <p14:tracePt t="94140" x="2149475" y="860425"/>
          <p14:tracePt t="94156" x="2171700" y="860425"/>
          <p14:tracePt t="94173" x="2201863" y="876300"/>
          <p14:tracePt t="94190" x="2232025" y="884238"/>
          <p14:tracePt t="94206" x="2255838" y="898525"/>
          <p14:tracePt t="94223" x="2286000" y="906463"/>
          <p14:tracePt t="94240" x="2301875" y="922338"/>
          <p14:tracePt t="94273" x="2316163" y="930275"/>
          <p14:tracePt t="94290" x="2339975" y="944563"/>
          <p14:tracePt t="94307" x="2354263" y="960438"/>
          <p14:tracePt t="94325" x="2370138" y="982663"/>
          <p14:tracePt t="94340" x="2384425" y="1012825"/>
          <p14:tracePt t="94357" x="2416175" y="1058863"/>
          <p14:tracePt t="94374" x="2438400" y="1089025"/>
          <p14:tracePt t="94390" x="2454275" y="1112838"/>
          <p14:tracePt t="94407" x="2460625" y="1135063"/>
          <p14:tracePt t="94424" x="2476500" y="1165225"/>
          <p14:tracePt t="94440" x="2484438" y="1189038"/>
          <p14:tracePt t="94457" x="2492375" y="1219200"/>
          <p14:tracePt t="94474" x="2498725" y="1241425"/>
          <p14:tracePt t="94491" x="2514600" y="1265238"/>
          <p14:tracePt t="94493" x="2514600" y="1279525"/>
          <p14:tracePt t="94507" x="2530475" y="1317625"/>
          <p14:tracePt t="94524" x="2536825" y="1355725"/>
          <p14:tracePt t="94541" x="2536825" y="1387475"/>
          <p14:tracePt t="94557" x="2544763" y="1431925"/>
          <p14:tracePt t="94574" x="2552700" y="1470025"/>
          <p14:tracePt t="94591" x="2560638" y="1516063"/>
          <p14:tracePt t="94607" x="2560638" y="1562100"/>
          <p14:tracePt t="94624" x="2574925" y="1592263"/>
          <p14:tracePt t="94641" x="2574925" y="1608138"/>
          <p14:tracePt t="94658" x="2574925" y="1668463"/>
          <p14:tracePt t="94674" x="2574925" y="1714500"/>
          <p14:tracePt t="94692" x="2574925" y="1782763"/>
          <p14:tracePt t="94708" x="2574925" y="1812925"/>
          <p14:tracePt t="94724" x="2574925" y="1836738"/>
          <p14:tracePt t="94741" x="2574925" y="1851025"/>
          <p14:tracePt t="94758" x="2574925" y="1882775"/>
          <p14:tracePt t="94774" x="2574925" y="1905000"/>
          <p14:tracePt t="94791" x="2574925" y="1927225"/>
          <p14:tracePt t="94825" x="2568575" y="1943100"/>
          <p14:tracePt t="94841" x="2560638" y="1973263"/>
          <p14:tracePt t="94858" x="2560638" y="1997075"/>
          <p14:tracePt t="94875" x="2530475" y="2041525"/>
          <p14:tracePt t="94892" x="2514600" y="2073275"/>
          <p14:tracePt t="94908" x="2514600" y="2079625"/>
          <p14:tracePt t="94925" x="2498725" y="2103438"/>
          <p14:tracePt t="94942" x="2492375" y="2117725"/>
          <p14:tracePt t="94958" x="2460625" y="2133600"/>
          <p14:tracePt t="94976" x="2438400" y="2163763"/>
          <p14:tracePt t="94994" x="2392363" y="2217738"/>
          <p14:tracePt t="95008" x="2339975" y="2270125"/>
          <p14:tracePt t="95025" x="2232025" y="2362200"/>
          <p14:tracePt t="95042" x="2171700" y="2416175"/>
          <p14:tracePt t="95058" x="2125663" y="2454275"/>
          <p14:tracePt t="95076" x="2087563" y="2492375"/>
          <p14:tracePt t="95092" x="2079625" y="2498725"/>
          <p14:tracePt t="95109" x="2065338" y="2514600"/>
          <p14:tracePt t="95125" x="2049463" y="2536825"/>
          <p14:tracePt t="95142" x="2019300" y="2574925"/>
          <p14:tracePt t="95159" x="1981200" y="2620963"/>
          <p14:tracePt t="95175" x="1958975" y="2651125"/>
          <p14:tracePt t="95192" x="1935163" y="2682875"/>
          <p14:tracePt t="95209" x="1920875" y="2705100"/>
          <p14:tracePt t="95226" x="1897063" y="2735263"/>
          <p14:tracePt t="95260" x="1874838" y="2759075"/>
          <p14:tracePt t="95276" x="1858963" y="2789238"/>
          <p14:tracePt t="95292" x="1844675" y="2819400"/>
          <p14:tracePt t="95309" x="1836738" y="2849563"/>
          <p14:tracePt t="95326" x="1828800" y="2917825"/>
          <p14:tracePt t="95342" x="1828800" y="2955925"/>
          <p14:tracePt t="95359" x="1836738" y="2994025"/>
          <p14:tracePt t="95376" x="1836738" y="3040063"/>
          <p14:tracePt t="95393" x="1836738" y="3055938"/>
          <p14:tracePt t="95410" x="1836738" y="3116263"/>
          <p14:tracePt t="95426" x="1836738" y="3140075"/>
          <p14:tracePt t="95443" x="1836738" y="3162300"/>
          <p14:tracePt t="95460" x="1820863" y="3184525"/>
          <p14:tracePt t="95476" x="1812925" y="3208338"/>
          <p14:tracePt t="95493" x="1782763" y="3230563"/>
          <p14:tracePt t="95510" x="1760538" y="3260725"/>
          <p14:tracePt t="95526" x="1730375" y="3276600"/>
          <p14:tracePt t="95544" x="1676400" y="3306763"/>
          <p14:tracePt t="95560" x="1660525" y="3306763"/>
          <p14:tracePt t="95576" x="1638300" y="3322638"/>
          <p14:tracePt t="95593" x="1616075" y="3330575"/>
          <p14:tracePt t="95610" x="1592263" y="3344863"/>
          <p14:tracePt t="95626" x="1554163" y="3344863"/>
          <p14:tracePt t="95643" x="1470025" y="3352800"/>
          <p14:tracePt t="95660" x="1393825" y="3352800"/>
          <p14:tracePt t="95677" x="1349375" y="3352800"/>
          <p14:tracePt t="95693" x="1303338" y="3352800"/>
          <p14:tracePt t="95710" x="1257300" y="3352800"/>
          <p14:tracePt t="95727" x="1211263" y="3352800"/>
          <p14:tracePt t="95743" x="1150938" y="3352800"/>
          <p14:tracePt t="95760" x="1112838" y="3352800"/>
          <p14:tracePt t="95777" x="1089025" y="3352800"/>
          <p14:tracePt t="95794" x="1066800" y="3352800"/>
          <p14:tracePt t="95810" x="1050925" y="3352800"/>
          <p14:tracePt t="95828" x="1044575" y="3360738"/>
          <p14:tracePt t="95844" x="1036638" y="3360738"/>
          <p14:tracePt t="95860" x="1012825" y="3360738"/>
          <p14:tracePt t="95877" x="990600" y="3360738"/>
          <p14:tracePt t="95894" x="968375" y="3360738"/>
          <p14:tracePt t="95910" x="960438" y="3360738"/>
          <p14:tracePt t="95927" x="952500" y="3360738"/>
          <p14:tracePt t="95961" x="944563" y="3360738"/>
          <p14:tracePt t="95977" x="930275" y="3368675"/>
          <p14:tracePt t="95997" x="922338" y="3368675"/>
          <p14:tracePt t="96011" x="906463" y="3375025"/>
          <p14:tracePt t="96029" x="898525" y="3375025"/>
          <p14:tracePt t="96044" x="892175" y="3382963"/>
          <p14:tracePt t="96061" x="884238" y="3382963"/>
          <p14:tracePt t="96094" x="868363" y="3382963"/>
          <p14:tracePt t="96111" x="860425" y="3382963"/>
          <p14:tracePt t="96128" x="854075" y="3382963"/>
          <p14:tracePt t="96144" x="846138" y="3382963"/>
          <p14:tracePt t="96236" x="838200" y="3382963"/>
          <p14:tracePt t="96244" x="822325" y="3375025"/>
          <p14:tracePt t="96332" x="815975" y="3368675"/>
          <p14:tracePt t="99612" x="854075" y="3336925"/>
          <p14:tracePt t="99621" x="892175" y="3292475"/>
          <p14:tracePt t="99628" x="952500" y="3222625"/>
          <p14:tracePt t="99637" x="990600" y="3178175"/>
          <p14:tracePt t="99652" x="1074738" y="3070225"/>
          <p14:tracePt t="99669" x="1112838" y="3025775"/>
          <p14:tracePt t="99686" x="1120775" y="3025775"/>
          <p14:tracePt t="99703" x="1127125" y="3009900"/>
          <p14:tracePt t="99720" x="1143000" y="3001963"/>
          <p14:tracePt t="99736" x="1150938" y="2994025"/>
          <p14:tracePt t="99753" x="1158875" y="2987675"/>
          <p14:tracePt t="99769" x="1165225" y="2979738"/>
          <p14:tracePt t="99786" x="1173163" y="2971800"/>
          <p14:tracePt t="99972" x="1181100" y="2949575"/>
          <p14:tracePt t="99980" x="1189038" y="2925763"/>
          <p14:tracePt t="99990" x="1189038" y="2903538"/>
          <p14:tracePt t="100003" x="1196975" y="2873375"/>
          <p14:tracePt t="100020" x="1203325" y="2811463"/>
          <p14:tracePt t="100037" x="1211263" y="2773363"/>
          <p14:tracePt t="100053" x="1219200" y="2705100"/>
          <p14:tracePt t="100070" x="1227138" y="2590800"/>
          <p14:tracePt t="100087" x="1227138" y="2468563"/>
          <p14:tracePt t="100104" x="1219200" y="2362200"/>
          <p14:tracePt t="100122" x="1211263" y="2286000"/>
          <p14:tracePt t="100137" x="1203325" y="2239963"/>
          <p14:tracePt t="100154" x="1189038" y="2209800"/>
          <p14:tracePt t="100170" x="1189038" y="2201863"/>
          <p14:tracePt t="100276" x="1181100" y="2193925"/>
          <p14:tracePt t="100396" x="1181100" y="2201863"/>
          <p14:tracePt t="100404" x="1211263" y="2201863"/>
          <p14:tracePt t="100412" x="1265238" y="2201863"/>
          <p14:tracePt t="100421" x="1355725" y="2201863"/>
          <p14:tracePt t="100438" x="1485900" y="2163763"/>
          <p14:tracePt t="100454" x="1608138" y="2125663"/>
          <p14:tracePt t="100471" x="1736725" y="2073275"/>
          <p14:tracePt t="100488" x="1851025" y="2035175"/>
          <p14:tracePt t="100504" x="1927225" y="1997075"/>
          <p14:tracePt t="100521" x="2003425" y="1958975"/>
          <p14:tracePt t="100538" x="2049463" y="1935163"/>
          <p14:tracePt t="100555" x="2065338" y="1927225"/>
          <p14:tracePt t="100572" x="2073275" y="1920875"/>
          <p14:tracePt t="106988" x="2079625" y="1912938"/>
          <p14:tracePt t="106996" x="2133600" y="1844675"/>
          <p14:tracePt t="107005" x="2193925" y="1706563"/>
          <p14:tracePt t="107020" x="2332038" y="1379538"/>
          <p14:tracePt t="107036" x="2362200" y="1257300"/>
          <p14:tracePt t="107053" x="2362200" y="1181100"/>
          <p14:tracePt t="107070" x="2370138" y="1127125"/>
          <p14:tracePt t="107088" x="2370138" y="1112838"/>
          <p14:tracePt t="107120" x="2370138" y="1089025"/>
          <p14:tracePt t="107137" x="2370138" y="1044575"/>
          <p14:tracePt t="107153" x="2362200" y="846138"/>
          <p14:tracePt t="107170" x="2278063" y="587375"/>
          <p14:tracePt t="107187" x="2163763" y="288925"/>
          <p14:tracePt t="107204" x="2065338" y="38100"/>
          <p14:tracePt t="107220" x="2027238" y="0"/>
          <p14:tracePt t="107237" x="1997075" y="0"/>
          <p14:tracePt t="107254" x="1973263" y="0"/>
          <p14:tracePt t="107270" x="1965325" y="0"/>
          <p14:tracePt t="107365" x="1951038" y="0"/>
          <p14:tracePt t="107372" x="1943100" y="0"/>
          <p14:tracePt t="107380" x="1920875" y="0"/>
          <p14:tracePt t="107388" x="1912938" y="0"/>
          <p14:tracePt t="107411" x="1889125" y="22225"/>
          <p14:tracePt t="107420" x="1882775" y="46038"/>
          <p14:tracePt t="107437" x="1874838" y="68263"/>
          <p14:tracePt t="107454" x="1866900" y="84138"/>
          <p14:tracePt t="107471" x="1866900" y="92075"/>
          <p14:tracePt t="107487" x="1866900" y="136525"/>
          <p14:tracePt t="107504" x="1866900" y="174625"/>
          <p14:tracePt t="107521" x="1866900" y="220663"/>
          <p14:tracePt t="107537" x="1866900" y="258763"/>
          <p14:tracePt t="107554" x="1866900" y="327025"/>
          <p14:tracePt t="107571" x="1866900" y="419100"/>
          <p14:tracePt t="107588" x="1866900" y="457200"/>
          <p14:tracePt t="107604" x="1866900" y="555625"/>
          <p14:tracePt t="107621" x="1866900" y="677863"/>
          <p14:tracePt t="107638" x="1866900" y="822325"/>
          <p14:tracePt t="107654" x="1866900" y="930275"/>
          <p14:tracePt t="107671" x="1866900" y="968375"/>
          <p14:tracePt t="107688" x="1866900" y="1020763"/>
          <p14:tracePt t="107705" x="1866900" y="1044575"/>
          <p14:tracePt t="107733" x="1866900" y="1050925"/>
          <p14:tracePt t="108492" x="1866900" y="1058863"/>
          <p14:tracePt t="108500" x="1874838" y="1074738"/>
          <p14:tracePt t="108508" x="1882775" y="1074738"/>
          <p14:tracePt t="108525" x="1912938" y="1120775"/>
          <p14:tracePt t="108540" x="1943100" y="1165225"/>
          <p14:tracePt t="108557" x="1981200" y="1211263"/>
          <p14:tracePt t="108574" x="2019300" y="1249363"/>
          <p14:tracePt t="108590" x="2079625" y="1311275"/>
          <p14:tracePt t="108607" x="2117725" y="1333500"/>
          <p14:tracePt t="108623" x="2125663" y="1341438"/>
          <p14:tracePt t="108657" x="2149475" y="1355725"/>
          <p14:tracePt t="108674" x="2171700" y="1371600"/>
          <p14:tracePt t="108690" x="2179638" y="1379538"/>
          <p14:tracePt t="108708" x="2239963" y="1425575"/>
          <p14:tracePt t="108724" x="2293938" y="1455738"/>
          <p14:tracePt t="108740" x="2332038" y="1477963"/>
          <p14:tracePt t="108758" x="2370138" y="1508125"/>
          <p14:tracePt t="108774" x="2392363" y="1524000"/>
          <p14:tracePt t="108791" x="2408238" y="1524000"/>
          <p14:tracePt t="108807" x="2416175" y="1539875"/>
          <p14:tracePt t="109076" x="2392363" y="1531938"/>
          <p14:tracePt t="109093" x="2378075" y="1531938"/>
          <p14:tracePt t="109100" x="2362200" y="1531938"/>
          <p14:tracePt t="109108" x="2346325" y="1531938"/>
          <p14:tracePt t="109125" x="2308225" y="1516063"/>
          <p14:tracePt t="109141" x="2263775" y="1508125"/>
          <p14:tracePt t="109158" x="2225675" y="1501775"/>
          <p14:tracePt t="109175" x="2201863" y="1485900"/>
          <p14:tracePt t="109191" x="2179638" y="1485900"/>
          <p14:tracePt t="109208" x="2163763" y="1485900"/>
          <p14:tracePt t="109225" x="2155825" y="1477963"/>
          <p14:tracePt t="109258" x="2149475" y="1477963"/>
          <p14:tracePt t="109356" x="2149475" y="1470025"/>
          <p14:tracePt t="114828" x="2133600" y="1470025"/>
          <p14:tracePt t="114836" x="2133600" y="1463675"/>
          <p14:tracePt t="114844" x="2125663" y="1455738"/>
          <p14:tracePt t="114855" x="2111375" y="1447800"/>
          <p14:tracePt t="114872" x="2079625" y="1417638"/>
          <p14:tracePt t="114888" x="2073275" y="1409700"/>
          <p14:tracePt t="114905" x="2057400" y="1401763"/>
          <p14:tracePt t="114922" x="2049463" y="1393825"/>
          <p14:tracePt t="114938" x="2035175" y="1379538"/>
          <p14:tracePt t="114955" x="2019300" y="1363663"/>
          <p14:tracePt t="114972" x="2003425" y="1355725"/>
          <p14:tracePt t="114990" x="2003425" y="1349375"/>
          <p14:tracePt t="115005" x="1997075" y="1341438"/>
          <p14:tracePt t="115028" x="1989138" y="1333500"/>
          <p14:tracePt t="115038" x="1989138" y="1325563"/>
          <p14:tracePt t="115055" x="1958975" y="1295400"/>
          <p14:tracePt t="115072" x="1920875" y="1265238"/>
          <p14:tracePt t="115089" x="1905000" y="1257300"/>
          <p14:tracePt t="115788" x="1897063" y="1257300"/>
          <p14:tracePt t="116316" x="1897063" y="1265238"/>
          <p14:tracePt t="116324" x="1905000" y="1273175"/>
          <p14:tracePt t="116340" x="1905000" y="1279525"/>
          <p14:tracePt t="116356" x="1912938" y="1287463"/>
          <p14:tracePt t="116372" x="1920875" y="1287463"/>
          <p14:tracePt t="116380" x="1920875" y="1295400"/>
          <p14:tracePt t="116404" x="1927225" y="1303338"/>
          <p14:tracePt t="116420" x="1927225" y="1311275"/>
          <p14:tracePt t="116468" x="1935163" y="1317625"/>
          <p14:tracePt t="116508" x="1935163" y="1325563"/>
          <p14:tracePt t="116524" x="1935163" y="1333500"/>
          <p14:tracePt t="116532" x="1935163" y="1341438"/>
          <p14:tracePt t="116542" x="1935163" y="1349375"/>
          <p14:tracePt t="116560" x="1943100" y="1371600"/>
          <p14:tracePt t="116576" x="1951038" y="1401763"/>
          <p14:tracePt t="116592" x="1958975" y="1425575"/>
          <p14:tracePt t="116609" x="1965325" y="1447800"/>
          <p14:tracePt t="116625" x="1973263" y="1470025"/>
          <p14:tracePt t="116642" x="1973263" y="1477963"/>
          <p14:tracePt t="116660" x="1973263" y="1493838"/>
          <p14:tracePt t="116676" x="1981200" y="1501775"/>
          <p14:tracePt t="116692" x="1989138" y="1508125"/>
          <p14:tracePt t="116709" x="1989138" y="1516063"/>
          <p14:tracePt t="118492" x="1989138" y="1524000"/>
          <p14:tracePt t="118596" x="2003425" y="1524000"/>
          <p14:tracePt t="118604" x="2019300" y="1524000"/>
          <p14:tracePt t="118613" x="2049463" y="1524000"/>
          <p14:tracePt t="118630" x="2095500" y="1524000"/>
          <p14:tracePt t="118647" x="2149475" y="1524000"/>
          <p14:tracePt t="118664" x="2187575" y="1524000"/>
          <p14:tracePt t="118680" x="2217738" y="1524000"/>
          <p14:tracePt t="118697" x="2232025" y="1524000"/>
          <p14:tracePt t="118714" x="2239963" y="1524000"/>
          <p14:tracePt t="118747" x="2247900" y="1524000"/>
          <p14:tracePt t="118764" x="2255838" y="1524000"/>
          <p14:tracePt t="118780" x="2263775" y="1531938"/>
          <p14:tracePt t="118820" x="2270125" y="1531938"/>
          <p14:tracePt t="118868" x="2278063" y="1531938"/>
          <p14:tracePt t="118884" x="2286000" y="1531938"/>
          <p14:tracePt t="118892" x="2293938" y="1539875"/>
          <p14:tracePt t="118900" x="2301875" y="1539875"/>
          <p14:tracePt t="118916" x="2316163" y="1546225"/>
          <p14:tracePt t="118940" x="2324100" y="1546225"/>
          <p14:tracePt t="118948" x="2332038" y="1554163"/>
          <p14:tracePt t="118964" x="2339975" y="1562100"/>
          <p14:tracePt t="118981" x="2346325" y="1562100"/>
          <p14:tracePt t="119014" x="2354263" y="1570038"/>
          <p14:tracePt t="119036" x="2362200" y="1570038"/>
          <p14:tracePt t="119052" x="2370138" y="1577975"/>
          <p14:tracePt t="119084" x="2378075" y="1577975"/>
          <p14:tracePt t="119092" x="2378075" y="1584325"/>
          <p14:tracePt t="119100" x="2384425" y="1592263"/>
          <p14:tracePt t="119115" x="2392363" y="1592263"/>
          <p14:tracePt t="119132" x="2408238" y="1600200"/>
          <p14:tracePt t="119148" x="2416175" y="1600200"/>
          <p14:tracePt t="119165" x="2422525" y="1608138"/>
          <p14:tracePt t="119198" x="2430463" y="1608138"/>
          <p14:tracePt t="119468" x="2422525" y="1616075"/>
          <p14:tracePt t="119476" x="2416175" y="1616075"/>
          <p14:tracePt t="119484" x="2416175" y="1622425"/>
          <p14:tracePt t="119499" x="2400300" y="1622425"/>
          <p14:tracePt t="119516" x="2384425" y="1622425"/>
          <p14:tracePt t="119532" x="2362200" y="1622425"/>
          <p14:tracePt t="119549" x="2354263" y="1622425"/>
          <p14:tracePt t="119566" x="2339975" y="1622425"/>
          <p14:tracePt t="119582" x="2332038" y="1630363"/>
          <p14:tracePt t="119636" x="2324100" y="1630363"/>
          <p14:tracePt t="119852" x="2332038" y="1630363"/>
          <p14:tracePt t="119868" x="2346325" y="1630363"/>
          <p14:tracePt t="119876" x="2362200" y="1630363"/>
          <p14:tracePt t="119885" x="2378075" y="1630363"/>
          <p14:tracePt t="119900" x="2400300" y="1630363"/>
          <p14:tracePt t="119916" x="2438400" y="1630363"/>
          <p14:tracePt t="119933" x="2454275" y="1630363"/>
          <p14:tracePt t="119967" x="2460625" y="1638300"/>
          <p14:tracePt t="119983" x="2468563" y="1638300"/>
          <p14:tracePt t="120000" x="2476500" y="1638300"/>
          <p14:tracePt t="120316" x="2468563" y="1638300"/>
          <p14:tracePt t="120324" x="2460625" y="1638300"/>
          <p14:tracePt t="120340" x="2446338" y="1638300"/>
          <p14:tracePt t="120356" x="2438400" y="1638300"/>
          <p14:tracePt t="120368" x="2430463" y="1638300"/>
          <p14:tracePt t="120384" x="2422525" y="1638300"/>
          <p14:tracePt t="120401" x="2416175" y="1638300"/>
          <p14:tracePt t="120418" x="2408238" y="1638300"/>
          <p14:tracePt t="120434" x="2400300" y="1638300"/>
          <p14:tracePt t="120453" x="2392363" y="1638300"/>
          <p14:tracePt t="120476" x="2384425" y="1638300"/>
          <p14:tracePt t="120484" x="2378075" y="1638300"/>
          <p14:tracePt t="120503" x="2370138" y="1630363"/>
          <p14:tracePt t="120524" x="2362200" y="1630363"/>
          <p14:tracePt t="120535" x="2354263" y="1630363"/>
          <p14:tracePt t="120551" x="2346325" y="1630363"/>
          <p14:tracePt t="120568" x="2339975" y="1622425"/>
          <p14:tracePt t="120585" x="2316163" y="1622425"/>
          <p14:tracePt t="120601" x="2286000" y="1608138"/>
          <p14:tracePt t="120635" x="2270125" y="1608138"/>
          <p14:tracePt t="120652" x="2255838" y="1592263"/>
          <p14:tracePt t="120668" x="2247900" y="1592263"/>
          <p14:tracePt t="120685" x="2232025" y="1592263"/>
          <p14:tracePt t="120702" x="2225675" y="1592263"/>
          <p14:tracePt t="120735" x="2217738" y="1592263"/>
          <p14:tracePt t="121020" x="2209800" y="1592263"/>
          <p14:tracePt t="121412" x="2201863" y="1584325"/>
          <p14:tracePt t="121428" x="2193925" y="1577975"/>
          <p14:tracePt t="121436" x="2179638" y="1570038"/>
          <p14:tracePt t="121444" x="2163763" y="1570038"/>
          <p14:tracePt t="121453" x="2149475" y="1562100"/>
          <p14:tracePt t="121470" x="2095500" y="1546225"/>
          <p14:tracePt t="121487" x="2057400" y="1524000"/>
          <p14:tracePt t="121504" x="2041525" y="1516063"/>
          <p14:tracePt t="121520" x="2035175" y="1508125"/>
          <p14:tracePt t="121537" x="2027238" y="1508125"/>
          <p14:tracePt t="121556" x="2019300" y="1508125"/>
          <p14:tracePt t="121580" x="2011363" y="1501775"/>
          <p14:tracePt t="121628" x="2003425" y="1501775"/>
          <p14:tracePt t="121668" x="1997075" y="1501775"/>
          <p14:tracePt t="121684" x="1989138" y="1501775"/>
          <p14:tracePt t="121708" x="1973263" y="1493838"/>
          <p14:tracePt t="121740" x="1973263" y="1485900"/>
          <p14:tracePt t="121748" x="1965325" y="1485900"/>
          <p14:tracePt t="121756" x="1965325" y="1477963"/>
          <p14:tracePt t="121771" x="1943100" y="1463675"/>
          <p14:tracePt t="121788" x="1920875" y="1455738"/>
          <p14:tracePt t="121804" x="1905000" y="1439863"/>
          <p14:tracePt t="121821" x="1882775" y="1431925"/>
          <p14:tracePt t="121838" x="1874838" y="1417638"/>
          <p14:tracePt t="121854" x="1844675" y="1401763"/>
          <p14:tracePt t="121871" x="1820863" y="1393825"/>
          <p14:tracePt t="121888" x="1798638" y="1387475"/>
          <p14:tracePt t="121904" x="1782763" y="1371600"/>
          <p14:tracePt t="121921" x="1768475" y="1363663"/>
          <p14:tracePt t="121973" x="1760538" y="1355725"/>
          <p14:tracePt t="122724" x="1760538" y="1363663"/>
          <p14:tracePt t="122732" x="1774825" y="1387475"/>
          <p14:tracePt t="122741" x="1806575" y="1401763"/>
          <p14:tracePt t="122756" x="1874838" y="1439863"/>
          <p14:tracePt t="122773" x="1958975" y="1470025"/>
          <p14:tracePt t="122790" x="2057400" y="1508125"/>
          <p14:tracePt t="122807" x="2149475" y="1539875"/>
          <p14:tracePt t="122823" x="2247900" y="1562100"/>
          <p14:tracePt t="122840" x="2332038" y="1577975"/>
          <p14:tracePt t="122857" x="2422525" y="1600200"/>
          <p14:tracePt t="122873" x="2498725" y="1622425"/>
          <p14:tracePt t="122890" x="2536825" y="1638300"/>
          <p14:tracePt t="122907" x="2560638" y="1638300"/>
          <p14:tracePt t="122923" x="2582863" y="1646238"/>
          <p14:tracePt t="122940" x="2590800" y="1646238"/>
          <p14:tracePt t="122957" x="2598738" y="1654175"/>
          <p14:tracePt t="123252" x="2560638" y="1638300"/>
          <p14:tracePt t="123260" x="2506663" y="1622425"/>
          <p14:tracePt t="123268" x="2408238" y="1584325"/>
          <p14:tracePt t="123276" x="2339975" y="1546225"/>
          <p14:tracePt t="123292" x="2225675" y="1501775"/>
          <p14:tracePt t="123308" x="2141538" y="1463675"/>
          <p14:tracePt t="123324" x="2073275" y="1447800"/>
          <p14:tracePt t="123341" x="2041525" y="1431925"/>
          <p14:tracePt t="123358" x="2027238" y="1425575"/>
          <p14:tracePt t="124772" x="2019300" y="1425575"/>
          <p14:tracePt t="125644" x="2035175" y="1425575"/>
          <p14:tracePt t="125652" x="2073275" y="1425575"/>
          <p14:tracePt t="125663" x="2133600" y="1447800"/>
          <p14:tracePt t="125680" x="2239963" y="1477963"/>
          <p14:tracePt t="125697" x="2362200" y="1516063"/>
          <p14:tracePt t="125713" x="2522538" y="1546225"/>
          <p14:tracePt t="125730" x="2705100" y="1584325"/>
          <p14:tracePt t="125747" x="3070225" y="1676400"/>
          <p14:tracePt t="125763" x="3382963" y="1730375"/>
          <p14:tracePt t="125780" x="3603625" y="1768475"/>
          <p14:tracePt t="125797" x="3763963" y="1790700"/>
          <p14:tracePt t="125814" x="3886200" y="1806575"/>
          <p14:tracePt t="125830" x="3940175" y="1820863"/>
          <p14:tracePt t="125847" x="3970338" y="1820863"/>
          <p14:tracePt t="125864" x="3984625" y="1828800"/>
          <p14:tracePt t="125880" x="4016375" y="1836738"/>
          <p14:tracePt t="125897" x="4054475" y="1858963"/>
          <p14:tracePt t="125914" x="4098925" y="1874838"/>
          <p14:tracePt t="125931" x="4144963" y="1897063"/>
          <p14:tracePt t="125964" x="4152900" y="1897063"/>
          <p14:tracePt t="126716" x="4144963" y="1897063"/>
          <p14:tracePt t="126724" x="4114800" y="1897063"/>
          <p14:tracePt t="126732" x="4084638" y="1897063"/>
          <p14:tracePt t="126749" x="4000500" y="1897063"/>
          <p14:tracePt t="126766" x="3978275" y="1897063"/>
          <p14:tracePt t="126783" x="3825875" y="1874838"/>
          <p14:tracePt t="126799" x="3687763" y="1851025"/>
          <p14:tracePt t="126816" x="3559175" y="1844675"/>
          <p14:tracePt t="126833" x="3444875" y="1836738"/>
          <p14:tracePt t="126850" x="3292475" y="1828800"/>
          <p14:tracePt t="126866" x="3140075" y="1820863"/>
          <p14:tracePt t="126883" x="2987675" y="1812925"/>
          <p14:tracePt t="126900" x="2789238" y="1782763"/>
          <p14:tracePt t="126916" x="2781300" y="1782763"/>
          <p14:tracePt t="126933" x="2765425" y="1782763"/>
          <p14:tracePt t="127028" x="2759075" y="1782763"/>
          <p14:tracePt t="127036" x="2751138" y="1782763"/>
          <p14:tracePt t="127044" x="2743200" y="1782763"/>
          <p14:tracePt t="127052" x="2735263" y="1782763"/>
          <p14:tracePt t="127067" x="2713038" y="1782763"/>
          <p14:tracePt t="127084" x="2689225" y="1782763"/>
          <p14:tracePt t="127100" x="2582863" y="1774825"/>
          <p14:tracePt t="127133" x="2514600" y="1760538"/>
          <p14:tracePt t="127150" x="2454275" y="1752600"/>
          <p14:tracePt t="127167" x="2422525" y="1744663"/>
          <p14:tracePt t="127184" x="2400300" y="1744663"/>
          <p14:tracePt t="127200" x="2392363" y="1744663"/>
          <p14:tracePt t="127628" x="2384425" y="1744663"/>
          <p14:tracePt t="127636" x="2384425" y="1752600"/>
          <p14:tracePt t="127644" x="2384425" y="1768475"/>
          <p14:tracePt t="127653" x="2392363" y="1790700"/>
          <p14:tracePt t="127668" x="2400300" y="1844675"/>
          <p14:tracePt t="127685" x="2422525" y="1912938"/>
          <p14:tracePt t="127701" x="2454275" y="1981200"/>
          <p14:tracePt t="127718" x="2484438" y="2041525"/>
          <p14:tracePt t="127735" x="2506663" y="2087563"/>
          <p14:tracePt t="127751" x="2536825" y="2141538"/>
          <p14:tracePt t="127768" x="2574925" y="2201863"/>
          <p14:tracePt t="127785" x="2606675" y="2255838"/>
          <p14:tracePt t="127802" x="2620963" y="2278063"/>
          <p14:tracePt t="127818" x="2636838" y="2308225"/>
          <p14:tracePt t="127835" x="2651125" y="2354263"/>
          <p14:tracePt t="127852" x="2682875" y="2392363"/>
          <p14:tracePt t="127868" x="2697163" y="2430463"/>
          <p14:tracePt t="127885" x="2713038" y="2514600"/>
          <p14:tracePt t="127902" x="2743200" y="2582863"/>
          <p14:tracePt t="127919" x="2751138" y="2613025"/>
          <p14:tracePt t="127935" x="2759075" y="2667000"/>
          <p14:tracePt t="127952" x="2759075" y="2689225"/>
          <p14:tracePt t="127969" x="2759075" y="2705100"/>
          <p14:tracePt t="127985" x="2743200" y="2720975"/>
          <p14:tracePt t="128002" x="2727325" y="2735263"/>
          <p14:tracePt t="128019" x="2682875" y="2759075"/>
          <p14:tracePt t="128021" x="2568575" y="2789238"/>
          <p14:tracePt t="128036" x="2430463" y="2803525"/>
          <p14:tracePt t="128052" x="2270125" y="2827338"/>
          <p14:tracePt t="128069" x="2133600" y="2849563"/>
          <p14:tracePt t="128086" x="2019300" y="2857500"/>
          <p14:tracePt t="128102" x="1951038" y="2865438"/>
          <p14:tracePt t="128119" x="1935163" y="2873375"/>
          <p14:tracePt t="128136" x="1927225" y="2873375"/>
          <p14:tracePt t="128172" x="1920875" y="2873375"/>
          <p14:tracePt t="128188" x="1912938" y="2887663"/>
          <p14:tracePt t="128203" x="1897063" y="2895600"/>
          <p14:tracePt t="128220" x="1889125" y="2933700"/>
          <p14:tracePt t="128236" x="1889125" y="2987675"/>
          <p14:tracePt t="128253" x="1889125" y="3017838"/>
          <p14:tracePt t="128270" x="1920875" y="3124200"/>
          <p14:tracePt t="128286" x="1973263" y="3284538"/>
          <p14:tracePt t="128303" x="2065338" y="3436938"/>
          <p14:tracePt t="128320" x="2149475" y="3543300"/>
          <p14:tracePt t="128336" x="2247900" y="3657600"/>
          <p14:tracePt t="128353" x="2370138" y="3756025"/>
          <p14:tracePt t="128371" x="2568575" y="3908425"/>
          <p14:tracePt t="128386" x="2636838" y="3962400"/>
          <p14:tracePt t="128403" x="2803525" y="4076700"/>
          <p14:tracePt t="128420" x="2903538" y="4122738"/>
          <p14:tracePt t="128436" x="2955925" y="4144963"/>
          <p14:tracePt t="128453" x="3001963" y="4160838"/>
          <p14:tracePt t="128470" x="3040063" y="4183063"/>
          <p14:tracePt t="128486" x="3101975" y="4213225"/>
          <p14:tracePt t="128503" x="3132138" y="4237038"/>
          <p14:tracePt t="128520" x="3178175" y="4267200"/>
          <p14:tracePt t="128537" x="3230563" y="4283075"/>
          <p14:tracePt t="128553" x="3284538" y="4297363"/>
          <p14:tracePt t="128570" x="3322638" y="4305300"/>
          <p14:tracePt t="128587" x="3336925" y="4313238"/>
          <p14:tracePt t="128603" x="3368675" y="4327525"/>
          <p14:tracePt t="128620" x="3406775" y="4343400"/>
          <p14:tracePt t="128637" x="3444875" y="4351338"/>
          <p14:tracePt t="128654" x="3489325" y="4365625"/>
          <p14:tracePt t="128670" x="3521075" y="4373563"/>
          <p14:tracePt t="128687" x="3551238" y="4381500"/>
          <p14:tracePt t="128704" x="3565525" y="4381500"/>
          <p14:tracePt t="128720" x="3589338" y="4389438"/>
          <p14:tracePt t="128737" x="3635375" y="4397375"/>
          <p14:tracePt t="128754" x="3711575" y="4411663"/>
          <p14:tracePt t="128771" x="3802063" y="4427538"/>
          <p14:tracePt t="128787" x="3978275" y="4435475"/>
          <p14:tracePt t="128804" x="4068763" y="4435475"/>
          <p14:tracePt t="128821" x="4152900" y="4435475"/>
          <p14:tracePt t="128837" x="4206875" y="4435475"/>
          <p14:tracePt t="128854" x="4221163" y="4435475"/>
          <p14:tracePt t="128871" x="4229100" y="4435475"/>
          <p14:tracePt t="128980" x="4221163" y="4435475"/>
          <p14:tracePt t="128990" x="4183063" y="4441825"/>
          <p14:tracePt t="128996" x="4114800" y="4449763"/>
          <p14:tracePt t="129004" x="4030663" y="4449763"/>
          <p14:tracePt t="129024" x="3832225" y="4449763"/>
          <p14:tracePt t="129038" x="3535363" y="4435475"/>
          <p14:tracePt t="129054" x="3078163" y="4373563"/>
          <p14:tracePt t="129071" x="2789238" y="4335463"/>
          <p14:tracePt t="129088" x="2560638" y="4297363"/>
          <p14:tracePt t="129104" x="2446338" y="4275138"/>
          <p14:tracePt t="129121" x="2332038" y="4259263"/>
          <p14:tracePt t="129138" x="1951038" y="4198938"/>
          <p14:tracePt t="129155" x="1790700" y="4175125"/>
          <p14:tracePt t="129171" x="1752600" y="4168775"/>
          <p14:tracePt t="130972" x="1714500" y="4130675"/>
          <p14:tracePt t="130980" x="1676400" y="4054475"/>
          <p14:tracePt t="130988" x="1622425" y="3978275"/>
          <p14:tracePt t="130996" x="1577975" y="3902075"/>
          <p14:tracePt t="131009" x="1539875" y="3848100"/>
          <p14:tracePt t="131026" x="1463675" y="3741738"/>
          <p14:tracePt t="131028" x="1425575" y="3687763"/>
          <p14:tracePt t="131043" x="1317625" y="3565525"/>
          <p14:tracePt t="131060" x="1227138" y="3459163"/>
          <p14:tracePt t="131076" x="1158875" y="3382963"/>
          <p14:tracePt t="131092" x="1120775" y="3344863"/>
          <p14:tracePt t="131109" x="1112838" y="3336925"/>
          <p14:tracePt t="131126" x="1104900" y="3330575"/>
          <p14:tracePt t="131244" x="1096963" y="3330575"/>
          <p14:tracePt t="131268" x="1096963" y="3322638"/>
          <p14:tracePt t="132236" x="1112838" y="3322638"/>
          <p14:tracePt t="132244" x="1127125" y="3322638"/>
          <p14:tracePt t="132252" x="1135063" y="3330575"/>
          <p14:tracePt t="132262" x="1150938" y="3336925"/>
          <p14:tracePt t="132280" x="1173163" y="3336925"/>
          <p14:tracePt t="132295" x="1203325" y="3336925"/>
          <p14:tracePt t="132312" x="1249363" y="3336925"/>
          <p14:tracePt t="132329" x="1295400" y="3336925"/>
          <p14:tracePt t="132346" x="1341438" y="3336925"/>
          <p14:tracePt t="132362" x="1379538" y="3336925"/>
          <p14:tracePt t="132381" x="1463675" y="3314700"/>
          <p14:tracePt t="132396" x="1516063" y="3284538"/>
          <p14:tracePt t="132412" x="1577975" y="3260725"/>
          <p14:tracePt t="132429" x="1638300" y="3238500"/>
          <p14:tracePt t="132446" x="1660525" y="3230563"/>
          <p14:tracePt t="132463" x="1668463" y="3230563"/>
          <p14:tracePt t="132479" x="1684338" y="3222625"/>
          <p14:tracePt t="132524" x="1692275" y="3222625"/>
          <p14:tracePt t="133540" x="1714500" y="3222625"/>
          <p14:tracePt t="133548" x="1790700" y="3184525"/>
          <p14:tracePt t="133556" x="1912938" y="3116263"/>
          <p14:tracePt t="133565" x="2057400" y="3025775"/>
          <p14:tracePt t="133582" x="2332038" y="2903538"/>
          <p14:tracePt t="133598" x="2720975" y="2743200"/>
          <p14:tracePt t="133615" x="3078163" y="2606675"/>
          <p14:tracePt t="133632" x="3336925" y="2514600"/>
          <p14:tracePt t="133649" x="3459163" y="2476500"/>
          <p14:tracePt t="133665" x="3551238" y="2446338"/>
          <p14:tracePt t="133682" x="3589338" y="2422525"/>
          <p14:tracePt t="133700" x="3619500" y="2416175"/>
          <p14:tracePt t="133715" x="3635375" y="2408238"/>
          <p14:tracePt t="133732" x="3649663" y="2400300"/>
          <p14:tracePt t="134452" x="3619500" y="2400300"/>
          <p14:tracePt t="134460" x="3581400" y="2384425"/>
          <p14:tracePt t="134469" x="3436938" y="2346325"/>
          <p14:tracePt t="134484" x="3200400" y="2270125"/>
          <p14:tracePt t="134501" x="2987675" y="2209800"/>
          <p14:tracePt t="134517" x="2765425" y="2155825"/>
          <p14:tracePt t="134534" x="2628900" y="2125663"/>
          <p14:tracePt t="134551" x="2530475" y="2095500"/>
          <p14:tracePt t="134567" x="2498725" y="2087563"/>
          <p14:tracePt t="134584" x="2492375" y="2087563"/>
          <p14:tracePt t="134772" x="2484438" y="2087563"/>
          <p14:tracePt t="134788" x="2476500" y="2087563"/>
          <p14:tracePt t="134796" x="2476500" y="2079625"/>
          <p14:tracePt t="134804" x="2468563" y="2079625"/>
          <p14:tracePt t="134818" x="2460625" y="2073275"/>
          <p14:tracePt t="134836" x="2454275" y="2073275"/>
          <p14:tracePt t="134860" x="2446338" y="2065338"/>
          <p14:tracePt t="134988" x="2438400" y="2065338"/>
          <p14:tracePt t="134996" x="2430463" y="2057400"/>
          <p14:tracePt t="135172" x="2430463" y="2073275"/>
          <p14:tracePt t="135180" x="2430463" y="2117725"/>
          <p14:tracePt t="135188" x="2454275" y="2179638"/>
          <p14:tracePt t="135202" x="2460625" y="2225675"/>
          <p14:tracePt t="135220" x="2514600" y="2346325"/>
          <p14:tracePt t="135236" x="2536825" y="2400300"/>
          <p14:tracePt t="135252" x="2552700" y="2430463"/>
          <p14:tracePt t="135269" x="2560638" y="2454275"/>
          <p14:tracePt t="135286" x="2574925" y="2476500"/>
          <p14:tracePt t="135302" x="2582863" y="2498725"/>
          <p14:tracePt t="135319" x="2590800" y="2506663"/>
          <p14:tracePt t="135336" x="2590800" y="2522538"/>
          <p14:tracePt t="135369" x="2590800" y="2530475"/>
          <p14:tracePt t="135404" x="2590800" y="2536825"/>
          <p14:tracePt t="135428" x="2598738" y="2544763"/>
          <p14:tracePt t="135444" x="2598738" y="2552700"/>
          <p14:tracePt t="135460" x="2598738" y="2560638"/>
          <p14:tracePt t="135484" x="2598738" y="2574925"/>
          <p14:tracePt t="135492" x="2606675" y="2590800"/>
          <p14:tracePt t="135503" x="2606675" y="2598738"/>
          <p14:tracePt t="135520" x="2613025" y="2606675"/>
          <p14:tracePt t="135536" x="2628900" y="2644775"/>
          <p14:tracePt t="135553" x="2636838" y="2674938"/>
          <p14:tracePt t="135570" x="2667000" y="2727325"/>
          <p14:tracePt t="135586" x="2689225" y="2751138"/>
          <p14:tracePt t="135603" x="2727325" y="2803525"/>
          <p14:tracePt t="135620" x="2759075" y="2849563"/>
          <p14:tracePt t="135637" x="2797175" y="2903538"/>
          <p14:tracePt t="135653" x="2849563" y="2963863"/>
          <p14:tracePt t="135670" x="2873375" y="2994025"/>
          <p14:tracePt t="135687" x="2887663" y="3009900"/>
          <p14:tracePt t="135705" x="2903538" y="3025775"/>
          <p14:tracePt t="135720" x="2917825" y="3040063"/>
          <p14:tracePt t="135737" x="2925763" y="3048000"/>
          <p14:tracePt t="135754" x="2933700" y="3063875"/>
          <p14:tracePt t="135770" x="2941638" y="3070225"/>
          <p14:tracePt t="135787" x="2949575" y="3086100"/>
          <p14:tracePt t="135804" x="2963863" y="3101975"/>
          <p14:tracePt t="135820" x="2971800" y="3116263"/>
          <p14:tracePt t="135837" x="2987675" y="3132138"/>
          <p14:tracePt t="135854" x="3001963" y="3146425"/>
          <p14:tracePt t="135870" x="3009900" y="3170238"/>
          <p14:tracePt t="135887" x="3025775" y="3192463"/>
          <p14:tracePt t="135904" x="3048000" y="3216275"/>
          <p14:tracePt t="135921" x="3070225" y="3254375"/>
          <p14:tracePt t="135937" x="3116263" y="3292475"/>
          <p14:tracePt t="135954" x="3154363" y="3336925"/>
          <p14:tracePt t="135971" x="3230563" y="3429000"/>
          <p14:tracePt t="135990" x="3284538" y="3475038"/>
          <p14:tracePt t="136004" x="3336925" y="3513138"/>
          <p14:tracePt t="136021" x="3390900" y="3551238"/>
          <p14:tracePt t="136038" x="3436938" y="3581400"/>
          <p14:tracePt t="136054" x="3467100" y="3603625"/>
          <p14:tracePt t="136071" x="3497263" y="3627438"/>
          <p14:tracePt t="136088" x="3527425" y="3649663"/>
          <p14:tracePt t="136104" x="3535363" y="3657600"/>
          <p14:tracePt t="136121" x="3543300" y="3665538"/>
          <p14:tracePt t="136154" x="3559175" y="3673475"/>
          <p14:tracePt t="136188" x="3565525" y="3679825"/>
          <p14:tracePt t="136205" x="3581400" y="3703638"/>
          <p14:tracePt t="136221" x="3603625" y="3725863"/>
          <p14:tracePt t="136240" x="3619500" y="3741738"/>
          <p14:tracePt t="136255" x="3635375" y="3756025"/>
          <p14:tracePt t="136271" x="3657600" y="3771900"/>
          <p14:tracePt t="136288" x="3687763" y="3794125"/>
          <p14:tracePt t="136305" x="3703638" y="3817938"/>
          <p14:tracePt t="136322" x="3711575" y="3832225"/>
          <p14:tracePt t="136338" x="3733800" y="3856038"/>
          <p14:tracePt t="136355" x="3749675" y="3870325"/>
          <p14:tracePt t="136372" x="3756025" y="3886200"/>
          <p14:tracePt t="138228" x="3763963" y="3886200"/>
          <p14:tracePt t="140108" x="3763963" y="3878263"/>
          <p14:tracePt t="140116" x="3756025" y="3856038"/>
          <p14:tracePt t="140124" x="3756025" y="3825875"/>
          <p14:tracePt t="140132" x="3756025" y="3733800"/>
          <p14:tracePt t="140147" x="3749675" y="3603625"/>
          <p14:tracePt t="140164" x="3673475" y="3330575"/>
          <p14:tracePt t="140180" x="3597275" y="3124200"/>
          <p14:tracePt t="140197" x="3521075" y="2979738"/>
          <p14:tracePt t="140214" x="3475038" y="2879725"/>
          <p14:tracePt t="140231" x="3436938" y="2819400"/>
          <p14:tracePt t="140247" x="3421063" y="2797175"/>
          <p14:tracePt t="140264" x="3413125" y="2773363"/>
          <p14:tracePt t="140281" x="3406775" y="2765425"/>
          <p14:tracePt t="140297" x="3398838" y="2751138"/>
          <p14:tracePt t="140332" x="3398838" y="2743200"/>
          <p14:tracePt t="140347" x="3390900" y="2735263"/>
          <p14:tracePt t="140428" x="3382963" y="2735263"/>
          <p14:tracePt t="140444" x="3375025" y="2735263"/>
          <p14:tracePt t="140452" x="3368675" y="2720975"/>
          <p14:tracePt t="140464" x="3352800" y="2713038"/>
          <p14:tracePt t="140481" x="3306763" y="2689225"/>
          <p14:tracePt t="140498" x="3238500" y="2651125"/>
          <p14:tracePt t="140515" x="3086100" y="2606675"/>
          <p14:tracePt t="140532" x="3025775" y="2582863"/>
          <p14:tracePt t="140548" x="2971800" y="2560638"/>
          <p14:tracePt t="140565" x="2933700" y="2552700"/>
          <p14:tracePt t="140581" x="2911475" y="2552700"/>
          <p14:tracePt t="140598" x="2895600" y="2544763"/>
          <p14:tracePt t="140616" x="2879725" y="2536825"/>
          <p14:tracePt t="140632" x="2857500" y="2522538"/>
          <p14:tracePt t="140648" x="2841625" y="2514600"/>
          <p14:tracePt t="140665" x="2811463" y="2492375"/>
          <p14:tracePt t="140682" x="2765425" y="2484438"/>
          <p14:tracePt t="140698" x="2727325" y="2476500"/>
          <p14:tracePt t="140715" x="2682875" y="2460625"/>
          <p14:tracePt t="140732" x="2651125" y="2446338"/>
          <p14:tracePt t="140748" x="2644775" y="2438400"/>
          <p14:tracePt t="141012" x="2659063" y="2468563"/>
          <p14:tracePt t="141020" x="2720975" y="2552700"/>
          <p14:tracePt t="141028" x="2797175" y="2644775"/>
          <p14:tracePt t="141036" x="2911475" y="2735263"/>
          <p14:tracePt t="141050" x="2979738" y="2789238"/>
          <p14:tracePt t="141066" x="3140075" y="2903538"/>
          <p14:tracePt t="141083" x="3406775" y="3025775"/>
          <p14:tracePt t="141100" x="3543300" y="3086100"/>
          <p14:tracePt t="141116" x="3611563" y="3124200"/>
          <p14:tracePt t="141133" x="3649663" y="3146425"/>
          <p14:tracePt t="141150" x="3657600" y="3146425"/>
          <p14:tracePt t="141532" x="3611563" y="3140075"/>
          <p14:tracePt t="141540" x="3565525" y="3108325"/>
          <p14:tracePt t="141550" x="3513138" y="3078163"/>
          <p14:tracePt t="141567" x="3375025" y="2994025"/>
          <p14:tracePt t="141584" x="3260725" y="2911475"/>
          <p14:tracePt t="141601" x="3140075" y="2835275"/>
          <p14:tracePt t="141617" x="3055938" y="2789238"/>
          <p14:tracePt t="141634" x="2987675" y="2735263"/>
          <p14:tracePt t="141651" x="2865438" y="2659063"/>
          <p14:tracePt t="141667" x="2819400" y="2636838"/>
          <p14:tracePt t="141684" x="2705100" y="2560638"/>
          <p14:tracePt t="141701" x="2644775" y="2514600"/>
          <p14:tracePt t="141717" x="2598738" y="2484438"/>
          <p14:tracePt t="141734" x="2574925" y="2468563"/>
          <p14:tracePt t="141751" x="2568575" y="2454275"/>
          <p14:tracePt t="141768" x="2552700" y="2438400"/>
          <p14:tracePt t="141784" x="2536825" y="2430463"/>
          <p14:tracePt t="141801" x="2522538" y="2416175"/>
          <p14:tracePt t="141818" x="2514600" y="2408238"/>
          <p14:tracePt t="141836" x="2498725" y="2400300"/>
          <p14:tracePt t="142604" x="2498725" y="2392363"/>
          <p14:tracePt t="143468" x="2476500" y="2378075"/>
          <p14:tracePt t="143476" x="2468563" y="2370138"/>
          <p14:tracePt t="143484" x="2460625" y="2362200"/>
          <p14:tracePt t="143492" x="2446338" y="2346325"/>
          <p14:tracePt t="143505" x="2430463" y="2332038"/>
          <p14:tracePt t="143522" x="2400300" y="2293938"/>
          <p14:tracePt t="143538" x="2378075" y="2263775"/>
          <p14:tracePt t="143541" x="2378075" y="2255838"/>
          <p14:tracePt t="143555" x="2370138" y="2247900"/>
          <p14:tracePt t="143572" x="2362200" y="2225675"/>
          <p14:tracePt t="143588" x="2354263" y="2217738"/>
          <p14:tracePt t="143605" x="2339975" y="2217738"/>
          <p14:tracePt t="143622" x="2339975" y="2209800"/>
          <p14:tracePt t="143639" x="2332038" y="2209800"/>
          <p14:tracePt t="144228" x="2332038" y="2225675"/>
          <p14:tracePt t="144236" x="2354263" y="2255838"/>
          <p14:tracePt t="144244" x="2384425" y="2301875"/>
          <p14:tracePt t="144257" x="2430463" y="2362200"/>
          <p14:tracePt t="144274" x="2514600" y="2468563"/>
          <p14:tracePt t="144290" x="2582863" y="2552700"/>
          <p14:tracePt t="144307" x="2628900" y="2606675"/>
          <p14:tracePt t="144324" x="2651125" y="2628900"/>
          <p14:tracePt t="144340" x="2659063" y="2636838"/>
          <p14:tracePt t="144380" x="2667000" y="2644775"/>
          <p14:tracePt t="144956" x="2667000" y="2667000"/>
          <p14:tracePt t="144964" x="2674938" y="2713038"/>
          <p14:tracePt t="144975" x="2682875" y="2751138"/>
          <p14:tracePt t="144994" x="2720975" y="2873375"/>
          <p14:tracePt t="145008" x="2765425" y="2994025"/>
          <p14:tracePt t="145025" x="2811463" y="3116263"/>
          <p14:tracePt t="145028" x="2835275" y="3162300"/>
          <p14:tracePt t="145044" x="2873375" y="3238500"/>
          <p14:tracePt t="145058" x="2895600" y="3276600"/>
          <p14:tracePt t="145076" x="2955925" y="3375025"/>
          <p14:tracePt t="145092" x="2994025" y="3436938"/>
          <p14:tracePt t="145109" x="3025775" y="3497263"/>
          <p14:tracePt t="145125" x="3048000" y="3521075"/>
          <p14:tracePt t="145142" x="3078163" y="3573463"/>
          <p14:tracePt t="145159" x="3086100" y="3597275"/>
          <p14:tracePt t="145175" x="3094038" y="3635375"/>
          <p14:tracePt t="145192" x="3108325" y="3657600"/>
          <p14:tracePt t="145209" x="3116263" y="3679825"/>
          <p14:tracePt t="145226" x="3132138" y="3703638"/>
          <p14:tracePt t="145242" x="3140075" y="3717925"/>
          <p14:tracePt t="145260" x="3154363" y="3741738"/>
          <p14:tracePt t="145276" x="3162300" y="3756025"/>
          <p14:tracePt t="145292" x="3170238" y="3763963"/>
          <p14:tracePt t="145309" x="3178175" y="3787775"/>
          <p14:tracePt t="145326" x="3184525" y="3802063"/>
          <p14:tracePt t="145343" x="3200400" y="3848100"/>
          <p14:tracePt t="145360" x="3238500" y="3916363"/>
          <p14:tracePt t="145376" x="3268663" y="3978275"/>
          <p14:tracePt t="145393" x="3306763" y="4060825"/>
          <p14:tracePt t="145410" x="3344863" y="4137025"/>
          <p14:tracePt t="145426" x="3390900" y="4229100"/>
          <p14:tracePt t="145443" x="3467100" y="4365625"/>
          <p14:tracePt t="145460" x="3513138" y="4449763"/>
          <p14:tracePt t="145476" x="3565525" y="4533900"/>
          <p14:tracePt t="145493" x="3627438" y="4632325"/>
          <p14:tracePt t="145510" x="3665538" y="4708525"/>
          <p14:tracePt t="145526" x="3711575" y="4770438"/>
          <p14:tracePt t="145543" x="3741738" y="4800600"/>
          <p14:tracePt t="145560" x="3763963" y="4838700"/>
          <p14:tracePt t="145576" x="3763963" y="4846638"/>
          <p14:tracePt t="145593" x="3779838" y="4868863"/>
          <p14:tracePt t="145612" x="3787775" y="4892675"/>
          <p14:tracePt t="145643" x="3794125" y="4899025"/>
          <p14:tracePt t="145660" x="3802063" y="4906963"/>
          <p14:tracePt t="145677" x="3802063" y="4922838"/>
          <p14:tracePt t="145693" x="3810000" y="4922838"/>
          <p14:tracePt t="145710" x="3817938" y="4937125"/>
          <p14:tracePt t="145727" x="3832225" y="4960938"/>
          <p14:tracePt t="145744" x="3856038" y="4975225"/>
          <p14:tracePt t="145760" x="3878263" y="4999038"/>
          <p14:tracePt t="145777" x="3916363" y="5013325"/>
          <p14:tracePt t="145794" x="3946525" y="5029200"/>
          <p14:tracePt t="145810" x="3984625" y="5045075"/>
          <p14:tracePt t="145827" x="4030663" y="5067300"/>
          <p14:tracePt t="145844" x="4060825" y="5067300"/>
          <p14:tracePt t="145860" x="4106863" y="5075238"/>
          <p14:tracePt t="145877" x="4175125" y="5075238"/>
          <p14:tracePt t="145895" x="4221163" y="5075238"/>
          <p14:tracePt t="145911" x="4313238" y="5075238"/>
          <p14:tracePt t="145927" x="4397375" y="5075238"/>
          <p14:tracePt t="145944" x="4487863" y="5075238"/>
          <p14:tracePt t="145961" x="4556125" y="5075238"/>
          <p14:tracePt t="145977" x="4656138" y="5075238"/>
          <p14:tracePt t="145996" x="4860925" y="5013325"/>
          <p14:tracePt t="146011" x="4937125" y="4975225"/>
          <p14:tracePt t="146012" x="5013325" y="4937125"/>
          <p14:tracePt t="146028" x="5173663" y="4838700"/>
          <p14:tracePt t="146044" x="5295900" y="4762500"/>
          <p14:tracePt t="146061" x="5364163" y="4702175"/>
          <p14:tracePt t="146078" x="5394325" y="4670425"/>
          <p14:tracePt t="146094" x="5426075" y="4648200"/>
          <p14:tracePt t="146111" x="5448300" y="4625975"/>
          <p14:tracePt t="146128" x="5486400" y="4579938"/>
          <p14:tracePt t="146144" x="5524500" y="4533900"/>
          <p14:tracePt t="146161" x="5584825" y="4479925"/>
          <p14:tracePt t="146180" x="5668963" y="4419600"/>
          <p14:tracePt t="146195" x="5684838" y="4411663"/>
          <p14:tracePt t="146211" x="5699125" y="4403725"/>
          <p14:tracePt t="146245" x="5715000" y="4403725"/>
          <p14:tracePt t="146278" x="5761038" y="4427538"/>
          <p14:tracePt t="146295" x="5867400" y="4518025"/>
          <p14:tracePt t="146312" x="5973763" y="4648200"/>
          <p14:tracePt t="146328" x="6080125" y="4808538"/>
          <p14:tracePt t="146345" x="6149975" y="4937125"/>
          <p14:tracePt t="146362" x="6210300" y="5067300"/>
          <p14:tracePt t="146378" x="6286500" y="5211763"/>
          <p14:tracePt t="146395" x="6400800" y="5364163"/>
          <p14:tracePt t="146412" x="6461125" y="5478463"/>
          <p14:tracePt t="146428" x="6530975" y="5608638"/>
          <p14:tracePt t="146445" x="6599238" y="5737225"/>
          <p14:tracePt t="146463" x="6637338" y="5821363"/>
          <p14:tracePt t="146479" x="6667500" y="5897563"/>
          <p14:tracePt t="146495" x="6697663" y="5935663"/>
          <p14:tracePt t="146512" x="6727825" y="5973763"/>
          <p14:tracePt t="146529" x="6751638" y="5989638"/>
          <p14:tracePt t="146531" x="6759575" y="5997575"/>
          <p14:tracePt t="146545" x="6765925" y="5997575"/>
          <p14:tracePt t="146562" x="6781800" y="6003925"/>
          <p14:tracePt t="146796" x="6789738" y="6003925"/>
          <p14:tracePt t="146828" x="6789738" y="5997575"/>
          <p14:tracePt t="146836" x="6789738" y="5989638"/>
          <p14:tracePt t="146846" x="6789738" y="5981700"/>
          <p14:tracePt t="146863" x="6789738" y="5973763"/>
          <p14:tracePt t="146880" x="6789738" y="5965825"/>
          <p14:tracePt t="146900" x="6789738" y="5959475"/>
          <p14:tracePt t="146916" x="6789738" y="5951538"/>
          <p14:tracePt t="146988" x="6789738" y="5943600"/>
          <p14:tracePt t="146996" x="6781800" y="5935663"/>
          <p14:tracePt t="147004" x="6765925" y="5921375"/>
          <p14:tracePt t="147013" x="6759575" y="5913438"/>
          <p14:tracePt t="147030" x="6735763" y="5875338"/>
          <p14:tracePt t="147047" x="6721475" y="5813425"/>
          <p14:tracePt t="147063" x="6697663" y="5707063"/>
          <p14:tracePt t="147080" x="6683375" y="5546725"/>
          <p14:tracePt t="147097" x="6683375" y="5426075"/>
          <p14:tracePt t="147114" x="6683375" y="5249863"/>
          <p14:tracePt t="147130" x="6683375" y="5045075"/>
          <p14:tracePt t="147147" x="6683375" y="4846638"/>
          <p14:tracePt t="147164" x="6645275" y="4602163"/>
          <p14:tracePt t="147180" x="6621463" y="4495800"/>
          <p14:tracePt t="147197" x="6621463" y="4465638"/>
          <p14:tracePt t="147214" x="6621463" y="4449763"/>
          <p14:tracePt t="147372" x="6621463" y="4441825"/>
          <p14:tracePt t="149244" x="6613525" y="4441825"/>
          <p14:tracePt t="149404" x="6607175" y="4441825"/>
          <p14:tracePt t="149412" x="6607175" y="4435475"/>
          <p14:tracePt t="149444" x="6591300" y="4435475"/>
          <p14:tracePt t="149452" x="6591300" y="4427538"/>
          <p14:tracePt t="149460" x="6575425" y="4419600"/>
          <p14:tracePt t="149469" x="6575425" y="4411663"/>
          <p14:tracePt t="149486" x="6569075" y="4397375"/>
          <p14:tracePt t="149502" x="6561138" y="4381500"/>
          <p14:tracePt t="149519" x="6553200" y="4359275"/>
          <p14:tracePt t="149536" x="6553200" y="4351338"/>
          <p14:tracePt t="149552" x="6553200" y="4335463"/>
          <p14:tracePt t="149569" x="6553200" y="4313238"/>
          <p14:tracePt t="149586" x="6545263" y="4289425"/>
          <p14:tracePt t="149603" x="6537325" y="4275138"/>
          <p14:tracePt t="149620" x="6537325" y="4267200"/>
          <p14:tracePt t="153508" x="6537325" y="4275138"/>
          <p14:tracePt t="153516" x="6537325" y="4283075"/>
          <p14:tracePt t="153524" x="6537325" y="4289425"/>
          <p14:tracePt t="153532" x="6537325" y="4297363"/>
          <p14:tracePt t="153545" x="6537325" y="4305300"/>
          <p14:tracePt t="153562" x="6545263" y="4321175"/>
          <p14:tracePt t="153578" x="6553200" y="4335463"/>
          <p14:tracePt t="153596" x="6561138" y="4365625"/>
          <p14:tracePt t="153612" x="6569075" y="4373563"/>
          <p14:tracePt t="153629" x="6569075" y="4381500"/>
          <p14:tracePt t="153645" x="6569075" y="4389438"/>
          <p14:tracePt t="153662" x="6575425" y="4397375"/>
          <p14:tracePt t="154020" x="6575425" y="4411663"/>
          <p14:tracePt t="154028" x="6575425" y="4449763"/>
          <p14:tracePt t="154036" x="6575425" y="4495800"/>
          <p14:tracePt t="154046" x="6575425" y="4518025"/>
          <p14:tracePt t="154063" x="6575425" y="4564063"/>
          <p14:tracePt t="154080" x="6575425" y="4632325"/>
          <p14:tracePt t="154096" x="6575425" y="4702175"/>
          <p14:tracePt t="154113" x="6599238" y="4838700"/>
          <p14:tracePt t="154130" x="6629400" y="4999038"/>
          <p14:tracePt t="154146" x="6651625" y="5181600"/>
          <p14:tracePt t="154164" x="6683375" y="5380038"/>
          <p14:tracePt t="154180" x="6689725" y="5418138"/>
          <p14:tracePt t="154197" x="6743700" y="5516563"/>
          <p14:tracePt t="154213" x="6819900" y="5638800"/>
          <p14:tracePt t="154230" x="6880225" y="5737225"/>
          <p14:tracePt t="154247" x="6918325" y="5821363"/>
          <p14:tracePt t="154263" x="6972300" y="5883275"/>
          <p14:tracePt t="154280" x="7002463" y="5935663"/>
          <p14:tracePt t="154297" x="7018338" y="5951538"/>
          <p14:tracePt t="154313" x="7026275" y="5951538"/>
          <p14:tracePt t="154330" x="7032625" y="5959475"/>
          <p14:tracePt t="154347" x="7102475" y="5959475"/>
          <p14:tracePt t="154364" x="7185025" y="5959475"/>
          <p14:tracePt t="154380" x="7307263" y="5959475"/>
          <p14:tracePt t="154397" x="7421563" y="5959475"/>
          <p14:tracePt t="154414" x="7535863" y="5959475"/>
          <p14:tracePt t="154431" x="7604125" y="5959475"/>
          <p14:tracePt t="154448" x="7635875" y="5959475"/>
          <p14:tracePt t="154464" x="7642225" y="5959475"/>
          <p14:tracePt t="154481" x="7650163" y="5959475"/>
          <p14:tracePt t="154514" x="7658100" y="5965825"/>
          <p14:tracePt t="154531" x="7673975" y="5981700"/>
          <p14:tracePt t="154547" x="7680325" y="5989638"/>
          <p14:tracePt t="154564" x="7734300" y="6080125"/>
          <p14:tracePt t="154581" x="7780338" y="6156325"/>
          <p14:tracePt t="154597" x="7832725" y="6210300"/>
          <p14:tracePt t="154614" x="7886700" y="6248400"/>
          <p14:tracePt t="154631" x="7924800" y="6278563"/>
          <p14:tracePt t="154648" x="7962900" y="6316663"/>
          <p14:tracePt t="154664" x="8001000" y="6362700"/>
          <p14:tracePt t="154681" x="8016875" y="6392863"/>
          <p14:tracePt t="154698" x="8023225" y="6408738"/>
          <p14:tracePt t="154714" x="8023225" y="6416675"/>
          <p14:tracePt t="154772" x="8031163" y="6423025"/>
          <p14:tracePt t="154820" x="8031163" y="6430963"/>
          <p14:tracePt t="154852" x="8023225" y="6430963"/>
          <p14:tracePt t="154876" x="8016875" y="6430963"/>
          <p14:tracePt t="154948" x="8008938" y="6430963"/>
          <p14:tracePt t="154980" x="8001000" y="6430963"/>
          <p14:tracePt t="155020" x="7993063" y="6430963"/>
          <p14:tracePt t="155052" x="7985125" y="6430963"/>
          <p14:tracePt t="155316" x="7985125" y="6423025"/>
          <p14:tracePt t="155364" x="7978775" y="6423025"/>
          <p14:tracePt t="155372" x="7978775" y="6416675"/>
          <p14:tracePt t="155396" x="7970838" y="6416675"/>
          <p14:tracePt t="155996" x="7978775" y="6408738"/>
          <p14:tracePt t="156756" x="7954963" y="6408738"/>
          <p14:tracePt t="156764" x="7916863" y="6400800"/>
          <p14:tracePt t="156772" x="7886700" y="6392863"/>
          <p14:tracePt t="156786" x="7864475" y="6392863"/>
          <p14:tracePt t="156803" x="7756525" y="6354763"/>
          <p14:tracePt t="156820" x="7688263" y="6354763"/>
          <p14:tracePt t="156836" x="7627938" y="6332538"/>
          <p14:tracePt t="156853" x="7589838" y="6316663"/>
          <p14:tracePt t="156886" x="7581900" y="6316663"/>
          <p14:tracePt t="156903" x="7573963" y="6316663"/>
          <p14:tracePt t="156932" x="7566025" y="6316663"/>
          <p14:tracePt t="156940" x="7559675" y="6316663"/>
          <p14:tracePt t="156953" x="7551738" y="6316663"/>
          <p14:tracePt t="156970" x="7535863" y="6316663"/>
          <p14:tracePt t="156986" x="7513638" y="6316663"/>
          <p14:tracePt t="157004" x="7467600" y="6316663"/>
          <p14:tracePt t="157020" x="7459663" y="6316663"/>
          <p14:tracePt t="157037" x="7451725" y="6316663"/>
          <p14:tracePt t="157220" x="7451725" y="6308725"/>
          <p14:tracePt t="157308" x="7437438" y="6302375"/>
          <p14:tracePt t="157316" x="7429500" y="6294438"/>
          <p14:tracePt t="157324" x="7421563" y="6294438"/>
          <p14:tracePt t="157337" x="7407275" y="6286500"/>
          <p14:tracePt t="157354" x="7391400" y="6270625"/>
          <p14:tracePt t="157371" x="7361238" y="6248400"/>
          <p14:tracePt t="157387" x="7353300" y="6248400"/>
          <p14:tracePt t="157404" x="7337425" y="6240463"/>
          <p14:tracePt t="157421" x="7337425" y="6232525"/>
          <p14:tracePt t="157437" x="7323138" y="6226175"/>
          <p14:tracePt t="157471" x="7315200" y="6218238"/>
          <p14:tracePt t="157488" x="7307263" y="6218238"/>
          <p14:tracePt t="157508" x="7307263" y="6210300"/>
          <p14:tracePt t="157556" x="7299325" y="6210300"/>
          <p14:tracePt t="157740" x="7292975" y="6210300"/>
          <p14:tracePt t="157756" x="7285038" y="6210300"/>
          <p14:tracePt t="157764" x="7277100" y="6210300"/>
          <p14:tracePt t="157772" x="7261225" y="6210300"/>
          <p14:tracePt t="157788" x="7223125" y="6202363"/>
          <p14:tracePt t="157805" x="7185025" y="6194425"/>
          <p14:tracePt t="157822" x="7154863" y="6194425"/>
          <p14:tracePt t="157838" x="7140575" y="6194425"/>
          <p14:tracePt t="157855" x="7132638" y="6194425"/>
          <p14:tracePt t="157888" x="7124700" y="6194425"/>
          <p14:tracePt t="157905" x="7116763" y="6188075"/>
          <p14:tracePt t="157922" x="7078663" y="6180138"/>
          <p14:tracePt t="157940" x="7010400" y="6172200"/>
          <p14:tracePt t="157955" x="6934200" y="6172200"/>
          <p14:tracePt t="157972" x="6896100" y="6172200"/>
          <p14:tracePt t="157991" x="6850063" y="6156325"/>
          <p14:tracePt t="158005" x="6819900" y="6149975"/>
          <p14:tracePt t="158022" x="6797675" y="6149975"/>
          <p14:tracePt t="158039" x="6765925" y="6142038"/>
          <p14:tracePt t="158056" x="6721475" y="6134100"/>
          <p14:tracePt t="158072" x="6637338" y="6118225"/>
          <p14:tracePt t="158089" x="6607175" y="6118225"/>
          <p14:tracePt t="158106" x="6569075" y="6103938"/>
          <p14:tracePt t="158122" x="6553200" y="6103938"/>
          <p14:tracePt t="158140" x="6545263" y="6103938"/>
          <p14:tracePt t="158356" x="6553200" y="6103938"/>
          <p14:tracePt t="158364" x="6591300" y="6103938"/>
          <p14:tracePt t="158373" x="6637338" y="6103938"/>
          <p14:tracePt t="158390" x="6683375" y="6103938"/>
          <p14:tracePt t="158406" x="6727825" y="6103938"/>
          <p14:tracePt t="158423" x="6811963" y="6103938"/>
          <p14:tracePt t="158440" x="6904038" y="6103938"/>
          <p14:tracePt t="158457" x="6964363" y="6103938"/>
          <p14:tracePt t="158473" x="6988175" y="6103938"/>
          <p14:tracePt t="158490" x="6994525" y="6103938"/>
          <p14:tracePt t="158644" x="6980238" y="6096000"/>
          <p14:tracePt t="158652" x="6950075" y="6080125"/>
          <p14:tracePt t="158660" x="6918325" y="6057900"/>
          <p14:tracePt t="158674" x="6873875" y="6042025"/>
          <p14:tracePt t="158690" x="6773863" y="5997575"/>
          <p14:tracePt t="158707" x="6675438" y="5951538"/>
          <p14:tracePt t="158724" x="6607175" y="5927725"/>
          <p14:tracePt t="158740" x="6583363" y="5921375"/>
          <p14:tracePt t="158757" x="6575425" y="5921375"/>
          <p14:tracePt t="158972" x="6599238" y="5921375"/>
          <p14:tracePt t="158980" x="6645275" y="5935663"/>
          <p14:tracePt t="158993" x="6667500" y="5943600"/>
          <p14:tracePt t="159008" x="6781800" y="5981700"/>
          <p14:tracePt t="159025" x="6873875" y="6011863"/>
          <p14:tracePt t="159041" x="6994525" y="6042025"/>
          <p14:tracePt t="159044" x="7048500" y="6057900"/>
          <p14:tracePt t="159058" x="7102475" y="6065838"/>
          <p14:tracePt t="159075" x="7269163" y="6096000"/>
          <p14:tracePt t="159092" x="7361238" y="6126163"/>
          <p14:tracePt t="159110" x="7429500" y="6142038"/>
          <p14:tracePt t="159125" x="7459663" y="6156325"/>
          <p14:tracePt t="159141" x="7475538" y="6164263"/>
          <p14:tracePt t="159188" x="7483475" y="6164263"/>
          <p14:tracePt t="159212" x="7489825" y="6172200"/>
          <p14:tracePt t="159220" x="7497763" y="6172200"/>
          <p14:tracePt t="159228" x="7497763" y="6180138"/>
          <p14:tracePt t="159242" x="7505700" y="6188075"/>
          <p14:tracePt t="159268" x="7513638" y="6194425"/>
          <p14:tracePt t="159324" x="7497763" y="6202363"/>
          <p14:tracePt t="159332" x="7497763" y="6210300"/>
          <p14:tracePt t="159342" x="7489825" y="6210300"/>
          <p14:tracePt t="159359" x="7483475" y="6218238"/>
          <p14:tracePt t="159375" x="7467600" y="6226175"/>
          <p14:tracePt t="159392" x="7437438" y="6240463"/>
          <p14:tracePt t="159409" x="7383463" y="6240463"/>
          <p14:tracePt t="159425" x="7307263" y="6240463"/>
          <p14:tracePt t="159442" x="7216775" y="6240463"/>
          <p14:tracePt t="159459" x="7070725" y="6240463"/>
          <p14:tracePt t="159476" x="6781800" y="6240463"/>
          <p14:tracePt t="159492" x="6629400" y="6240463"/>
          <p14:tracePt t="159509" x="6416675" y="6240463"/>
          <p14:tracePt t="159526" x="6142038" y="6240463"/>
          <p14:tracePt t="159542" x="5935663" y="6240463"/>
          <p14:tracePt t="159559" x="5768975" y="6232525"/>
          <p14:tracePt t="159576" x="5584825" y="6218238"/>
          <p14:tracePt t="159593" x="5402263" y="6202363"/>
          <p14:tracePt t="159609" x="5280025" y="6202363"/>
          <p14:tracePt t="159626" x="5159375" y="6188075"/>
          <p14:tracePt t="159643" x="5037138" y="6188075"/>
          <p14:tracePt t="159660" x="4860925" y="6188075"/>
          <p14:tracePt t="159677" x="4770438" y="6180138"/>
          <p14:tracePt t="159693" x="4664075" y="6180138"/>
          <p14:tracePt t="159709" x="4572000" y="6180138"/>
          <p14:tracePt t="159726" x="4487863" y="6180138"/>
          <p14:tracePt t="159743" x="4435475" y="6188075"/>
          <p14:tracePt t="159760" x="4403725" y="6188075"/>
          <p14:tracePt t="159776" x="4397375" y="6194425"/>
          <p14:tracePt t="159793" x="4373563" y="6202363"/>
          <p14:tracePt t="159810" x="4359275" y="6202363"/>
          <p14:tracePt t="159826" x="4351338" y="6202363"/>
          <p14:tracePt t="159843" x="4335463" y="6202363"/>
          <p14:tracePt t="159860" x="4289425" y="6202363"/>
          <p14:tracePt t="159877" x="4251325" y="6202363"/>
          <p14:tracePt t="159893" x="4198938" y="6202363"/>
          <p14:tracePt t="159910" x="4130675" y="6202363"/>
          <p14:tracePt t="159927" x="4084638" y="6202363"/>
          <p14:tracePt t="159943" x="4046538" y="6202363"/>
          <p14:tracePt t="159960" x="4022725" y="6194425"/>
          <p14:tracePt t="159977" x="4008438" y="6194425"/>
          <p14:tracePt t="159996" x="3992563" y="6194425"/>
          <p14:tracePt t="160010" x="3984625" y="6194425"/>
          <p14:tracePt t="160100" x="3978275" y="6194425"/>
          <p14:tracePt t="160372" x="3970338" y="6202363"/>
          <p14:tracePt t="160380" x="3970338" y="6210300"/>
          <p14:tracePt t="160388" x="3970338" y="6218238"/>
          <p14:tracePt t="160396" x="3962400" y="6232525"/>
          <p14:tracePt t="160411" x="3954463" y="6240463"/>
          <p14:tracePt t="160428" x="3954463" y="6308725"/>
          <p14:tracePt t="160445" x="3970338" y="6362700"/>
          <p14:tracePt t="160461" x="3992563" y="6430963"/>
          <p14:tracePt t="160478" x="4038600" y="6492875"/>
          <p14:tracePt t="160495" x="4098925" y="6553200"/>
          <p14:tracePt t="160511" x="4152900" y="6607175"/>
          <p14:tracePt t="160528" x="4267200" y="6675438"/>
          <p14:tracePt t="160545" x="4389438" y="6735763"/>
          <p14:tracePt t="160547" x="4465638" y="6773863"/>
          <p14:tracePt t="160562" x="4549775" y="6804025"/>
          <p14:tracePt t="160578" x="4716463" y="6850063"/>
          <p14:tracePt t="160595" x="5037138" y="6850063"/>
          <p14:tracePt t="160612" x="5219700" y="6850063"/>
          <p14:tracePt t="160628" x="5426075" y="6850063"/>
          <p14:tracePt t="160645" x="5622925" y="6850063"/>
          <p14:tracePt t="160662" x="5761038" y="6850063"/>
          <p14:tracePt t="160678" x="5913438" y="6850063"/>
          <p14:tracePt t="160695" x="6027738" y="6850063"/>
          <p14:tracePt t="160712" x="6172200" y="6850063"/>
          <p14:tracePt t="160729" x="6308725" y="6850063"/>
          <p14:tracePt t="160745" x="6446838" y="6850063"/>
          <p14:tracePt t="160762" x="6569075" y="6850063"/>
          <p14:tracePt t="160779" x="6697663" y="6850063"/>
          <p14:tracePt t="160796" x="6911975" y="6850063"/>
          <p14:tracePt t="160812" x="7064375" y="6850063"/>
          <p14:tracePt t="160829" x="7231063" y="6850063"/>
          <p14:tracePt t="160845" x="7399338" y="6842125"/>
          <p14:tracePt t="160862" x="7543800" y="6842125"/>
          <p14:tracePt t="160879" x="7627938" y="6842125"/>
          <p14:tracePt t="160896" x="7688263" y="6835775"/>
          <p14:tracePt t="160912" x="7742238" y="6819900"/>
          <p14:tracePt t="160929" x="7794625" y="6804025"/>
          <p14:tracePt t="160946" x="7870825" y="6789738"/>
          <p14:tracePt t="160962" x="7947025" y="6781800"/>
          <p14:tracePt t="160980" x="8008938" y="6781800"/>
          <p14:tracePt t="160996" x="8023225" y="6781800"/>
          <p14:tracePt t="161013" x="8031163" y="6781800"/>
          <p14:tracePt t="161220" x="8023225" y="6781800"/>
          <p14:tracePt t="161228" x="8023225" y="6773863"/>
          <p14:tracePt t="161236" x="8008938" y="6765925"/>
          <p14:tracePt t="161246" x="7993063" y="6751638"/>
          <p14:tracePt t="161263" x="7940675" y="6713538"/>
          <p14:tracePt t="161280" x="7886700" y="6659563"/>
          <p14:tracePt t="161297" x="7832725" y="6613525"/>
          <p14:tracePt t="161313" x="7772400" y="6523038"/>
          <p14:tracePt t="161330" x="7712075" y="6438900"/>
          <p14:tracePt t="161347" x="7642225" y="6354763"/>
          <p14:tracePt t="161364" x="7535863" y="6226175"/>
          <p14:tracePt t="161381" x="7451725" y="6134100"/>
          <p14:tracePt t="161397" x="7353300" y="6027738"/>
          <p14:tracePt t="161413" x="7246938" y="5897563"/>
          <p14:tracePt t="161430" x="7154863" y="5799138"/>
          <p14:tracePt t="161447" x="7064375" y="5730875"/>
          <p14:tracePt t="161464" x="7026275" y="5692775"/>
          <p14:tracePt t="161480" x="6980238" y="5668963"/>
          <p14:tracePt t="161497" x="6934200" y="5608638"/>
          <p14:tracePt t="161514" x="6896100" y="5562600"/>
          <p14:tracePt t="161530" x="6865938" y="5524500"/>
          <p14:tracePt t="161547" x="6858000" y="5524500"/>
          <p14:tracePt t="161564" x="6842125" y="5494338"/>
          <p14:tracePt t="161581" x="6835775" y="5486400"/>
          <p14:tracePt t="161597" x="6811963" y="5470525"/>
          <p14:tracePt t="161614" x="6789738" y="5448300"/>
          <p14:tracePt t="161631" x="6759575" y="5426075"/>
          <p14:tracePt t="161647" x="6697663" y="5364163"/>
          <p14:tracePt t="161664" x="6607175" y="5273675"/>
          <p14:tracePt t="161681" x="6499225" y="5189538"/>
          <p14:tracePt t="161697" x="6384925" y="5097463"/>
          <p14:tracePt t="161714" x="6294438" y="5037138"/>
          <p14:tracePt t="161731" x="6202363" y="5006975"/>
          <p14:tracePt t="161748" x="6142038" y="4999038"/>
          <p14:tracePt t="161764" x="6118225" y="4991100"/>
          <p14:tracePt t="161798" x="6103938" y="4991100"/>
          <p14:tracePt t="161814" x="6073775" y="4983163"/>
          <p14:tracePt t="161831" x="6035675" y="4968875"/>
          <p14:tracePt t="161848" x="5997575" y="4953000"/>
          <p14:tracePt t="161865" x="5951538" y="4945063"/>
          <p14:tracePt t="161881" x="5875338" y="4914900"/>
          <p14:tracePt t="161898" x="5799138" y="4899025"/>
          <p14:tracePt t="161915" x="5745163" y="4884738"/>
          <p14:tracePt t="161932" x="5661025" y="4868863"/>
          <p14:tracePt t="161948" x="5622925" y="4854575"/>
          <p14:tracePt t="161965" x="5592763" y="4854575"/>
          <p14:tracePt t="162036" x="5584825" y="4846638"/>
          <p14:tracePt t="162060" x="5584825" y="4838700"/>
          <p14:tracePt t="162068" x="5570538" y="4838700"/>
          <p14:tracePt t="162084" x="5570538" y="4830763"/>
          <p14:tracePt t="162092" x="5554663" y="4830763"/>
          <p14:tracePt t="162132" x="5554663" y="4822825"/>
          <p14:tracePt t="162140" x="5546725" y="4822825"/>
          <p14:tracePt t="162150" x="5540375" y="4808538"/>
          <p14:tracePt t="162165" x="5532438" y="4792663"/>
          <p14:tracePt t="162182" x="5516563" y="4762500"/>
          <p14:tracePt t="162199" x="5508625" y="4724400"/>
          <p14:tracePt t="162215" x="5494338" y="4678363"/>
          <p14:tracePt t="162232" x="5486400" y="4648200"/>
          <p14:tracePt t="162249" x="5486400" y="4632325"/>
          <p14:tracePt t="162265" x="5486400" y="4610100"/>
          <p14:tracePt t="162282" x="5486400" y="4602163"/>
          <p14:tracePt t="162540" x="5470525" y="4602163"/>
          <p14:tracePt t="162548" x="5456238" y="4625975"/>
          <p14:tracePt t="162556" x="5440363" y="4640263"/>
          <p14:tracePt t="162566" x="5432425" y="4656138"/>
          <p14:tracePt t="162583" x="5418138" y="4678363"/>
          <p14:tracePt t="162600" x="5402263" y="4702175"/>
          <p14:tracePt t="162616" x="5402263" y="4708525"/>
          <p14:tracePt t="162633" x="5387975" y="4724400"/>
          <p14:tracePt t="162650" x="5380038" y="4724400"/>
          <p14:tracePt t="162668" x="5372100" y="4740275"/>
          <p14:tracePt t="162683" x="5356225" y="4746625"/>
          <p14:tracePt t="162700" x="5349875" y="4754563"/>
          <p14:tracePt t="162716" x="5341938" y="4754563"/>
          <p14:tracePt t="162733" x="5326063" y="4770438"/>
          <p14:tracePt t="162788" x="5318125" y="4778375"/>
          <p14:tracePt t="162796" x="5311775" y="4784725"/>
          <p14:tracePt t="162804" x="5295900" y="4792663"/>
          <p14:tracePt t="162820" x="5287963" y="4792663"/>
          <p14:tracePt t="162833" x="5280025" y="4792663"/>
          <p14:tracePt t="162850" x="5273675" y="4800600"/>
          <p14:tracePt t="162867" x="5265738" y="4808538"/>
          <p14:tracePt t="162884" x="5249863" y="4808538"/>
          <p14:tracePt t="162900" x="5235575" y="4816475"/>
          <p14:tracePt t="162917" x="5219700" y="4822825"/>
          <p14:tracePt t="162934" x="5189538" y="4838700"/>
          <p14:tracePt t="162950" x="5159375" y="4854575"/>
          <p14:tracePt t="162967" x="5135563" y="4876800"/>
          <p14:tracePt t="162984" x="5105400" y="4884738"/>
          <p14:tracePt t="163001" x="5089525" y="4892675"/>
          <p14:tracePt t="163017" x="5075238" y="4892675"/>
          <p14:tracePt t="163034" x="5037138" y="4899025"/>
          <p14:tracePt t="163051" x="5006975" y="4906963"/>
          <p14:tracePt t="163053" x="4983163" y="4914900"/>
          <p14:tracePt t="163068" x="4960938" y="4922838"/>
          <p14:tracePt t="163084" x="4868863" y="4945063"/>
          <p14:tracePt t="163101" x="4822825" y="4960938"/>
          <p14:tracePt t="163117" x="4770438" y="4968875"/>
          <p14:tracePt t="163134" x="4708525" y="4975225"/>
          <p14:tracePt t="163151" x="4656138" y="4999038"/>
          <p14:tracePt t="163168" x="4564063" y="5021263"/>
          <p14:tracePt t="163184" x="4487863" y="5051425"/>
          <p14:tracePt t="163201" x="4397375" y="5083175"/>
          <p14:tracePt t="163218" x="4313238" y="5121275"/>
          <p14:tracePt t="163234" x="4191000" y="5143500"/>
          <p14:tracePt t="163251" x="4076700" y="5165725"/>
          <p14:tracePt t="163268" x="3940175" y="5197475"/>
          <p14:tracePt t="163285" x="3870325" y="5203825"/>
          <p14:tracePt t="163301" x="3810000" y="5219700"/>
          <p14:tracePt t="163318" x="3733800" y="5235575"/>
          <p14:tracePt t="163335" x="3657600" y="5249863"/>
          <p14:tracePt t="163351" x="3565525" y="5265738"/>
          <p14:tracePt t="163368" x="3513138" y="5273675"/>
          <p14:tracePt t="163385" x="3467100" y="5287963"/>
          <p14:tracePt t="163401" x="3421063" y="5287963"/>
          <p14:tracePt t="163418" x="3398838" y="5303838"/>
          <p14:tracePt t="163435" x="3375025" y="5303838"/>
          <p14:tracePt t="163452" x="3368675" y="5303838"/>
          <p14:tracePt t="163468" x="3330575" y="5326063"/>
          <p14:tracePt t="163485" x="3292475" y="5341938"/>
          <p14:tracePt t="163502" x="3260725" y="5349875"/>
          <p14:tracePt t="163518" x="3230563" y="5372100"/>
          <p14:tracePt t="163535" x="3200400" y="5387975"/>
          <p14:tracePt t="163552" x="3192463" y="5387975"/>
          <p14:tracePt t="163570" x="3178175" y="5394325"/>
          <p14:tracePt t="163585" x="3170238" y="5402263"/>
          <p14:tracePt t="163602" x="3162300" y="5402263"/>
          <p14:tracePt t="163620" x="3140075" y="5426075"/>
          <p14:tracePt t="163636" x="3124200" y="5440363"/>
          <p14:tracePt t="163652" x="3108325" y="5448300"/>
          <p14:tracePt t="163669" x="3101975" y="5456238"/>
          <p14:tracePt t="163685" x="3094038" y="5464175"/>
          <p14:tracePt t="163720" x="3086100" y="5464175"/>
          <p14:tracePt t="163736" x="3078163" y="5470525"/>
          <p14:tracePt t="163752" x="3070225" y="5478463"/>
          <p14:tracePt t="163786" x="3070225" y="5486400"/>
          <p14:tracePt t="164620" x="3086100" y="5478463"/>
          <p14:tracePt t="164628" x="3108325" y="5456238"/>
          <p14:tracePt t="164638" x="3146425" y="5418138"/>
          <p14:tracePt t="164654" x="3238500" y="5311775"/>
          <p14:tracePt t="164671" x="3344863" y="5159375"/>
          <p14:tracePt t="164688" x="3421063" y="5029200"/>
          <p14:tracePt t="164704" x="3489325" y="4937125"/>
          <p14:tracePt t="164721" x="3581400" y="4816475"/>
          <p14:tracePt t="164738" x="3649663" y="4694238"/>
          <p14:tracePt t="164755" x="3711575" y="4572000"/>
          <p14:tracePt t="164771" x="3733800" y="4533900"/>
          <p14:tracePt t="164789" x="3756025" y="4487863"/>
          <p14:tracePt t="164805" x="3763963" y="4479925"/>
          <p14:tracePt t="164821" x="3763963" y="4473575"/>
          <p14:tracePt t="165180" x="3763963" y="4487863"/>
          <p14:tracePt t="165188" x="3763963" y="4533900"/>
          <p14:tracePt t="165196" x="3763963" y="4564063"/>
          <p14:tracePt t="165206" x="3817938" y="4640263"/>
          <p14:tracePt t="165222" x="3894138" y="4754563"/>
          <p14:tracePt t="165239" x="4114800" y="4968875"/>
          <p14:tracePt t="165256" x="4267200" y="5121275"/>
          <p14:tracePt t="165272" x="4389438" y="5227638"/>
          <p14:tracePt t="165289" x="4503738" y="5265738"/>
          <p14:tracePt t="165306" x="4564063" y="5280025"/>
          <p14:tracePt t="165323" x="4587875" y="5280025"/>
          <p14:tracePt t="165380" x="4602163" y="5273675"/>
          <p14:tracePt t="165388" x="4618038" y="5211763"/>
          <p14:tracePt t="165396" x="4625975" y="5127625"/>
          <p14:tracePt t="165406" x="4632325" y="5037138"/>
          <p14:tracePt t="165423" x="4632325" y="4860925"/>
          <p14:tracePt t="165440" x="4632325" y="4724400"/>
          <p14:tracePt t="165456" x="4625975" y="4664075"/>
          <p14:tracePt t="165473" x="4618038" y="4618038"/>
          <p14:tracePt t="165490" x="4618038" y="4579938"/>
          <p14:tracePt t="165506" x="4594225" y="4511675"/>
          <p14:tracePt t="165524" x="4572000" y="4441825"/>
          <p14:tracePt t="165540" x="4572000" y="4435475"/>
          <p14:tracePt t="165612" x="4564063" y="4435475"/>
          <p14:tracePt t="165620" x="4556125" y="4473575"/>
          <p14:tracePt t="165628" x="4556125" y="4525963"/>
          <p14:tracePt t="165641" x="4549775" y="4579938"/>
          <p14:tracePt t="165657" x="4541838" y="4732338"/>
          <p14:tracePt t="165673" x="4541838" y="4838700"/>
          <p14:tracePt t="165690" x="4564063" y="4930775"/>
          <p14:tracePt t="165707" x="4572000" y="4953000"/>
          <p14:tracePt t="165780" x="4572000" y="4922838"/>
          <p14:tracePt t="165788" x="4572000" y="4854575"/>
          <p14:tracePt t="165796" x="4572000" y="4754563"/>
          <p14:tracePt t="165807" x="4564063" y="4670425"/>
          <p14:tracePt t="165824" x="4525963" y="4511675"/>
          <p14:tracePt t="165840" x="4495800" y="4419600"/>
          <p14:tracePt t="165857" x="4487863" y="4351338"/>
          <p14:tracePt t="165874" x="4473575" y="4313238"/>
          <p14:tracePt t="165891" x="4473575" y="4305300"/>
          <p14:tracePt t="165932" x="4465638" y="4305300"/>
          <p14:tracePt t="165964" x="4449763" y="4343400"/>
          <p14:tracePt t="165972" x="4435475" y="4419600"/>
          <p14:tracePt t="165980" x="4435475" y="4495800"/>
          <p14:tracePt t="165993" x="4435475" y="4564063"/>
          <p14:tracePt t="166008" x="4435475" y="4702175"/>
          <p14:tracePt t="166024" x="4435475" y="4746625"/>
          <p14:tracePt t="166041" x="4435475" y="4754563"/>
          <p14:tracePt t="166083" x="4435475" y="4746625"/>
          <p14:tracePt t="166092" x="4435475" y="4686300"/>
          <p14:tracePt t="166100" x="4435475" y="4602163"/>
          <p14:tracePt t="166108" x="4435475" y="4525963"/>
          <p14:tracePt t="166124" x="4435475" y="4373563"/>
          <p14:tracePt t="166141" x="4435475" y="4221163"/>
          <p14:tracePt t="166158" x="4419600" y="4137025"/>
          <p14:tracePt t="166174" x="4411663" y="4114800"/>
          <p14:tracePt t="166195" x="4411663" y="4106863"/>
          <p14:tracePt t="166244" x="4411663" y="4114800"/>
          <p14:tracePt t="166252" x="4411663" y="4191000"/>
          <p14:tracePt t="166261" x="4403725" y="4259263"/>
          <p14:tracePt t="166275" x="4397375" y="4403725"/>
          <p14:tracePt t="166292" x="4397375" y="4495800"/>
          <p14:tracePt t="166308" x="4397375" y="4541838"/>
          <p14:tracePt t="166325" x="4397375" y="4556125"/>
          <p14:tracePt t="166388" x="4397375" y="4549775"/>
          <p14:tracePt t="166396" x="4397375" y="4525963"/>
          <p14:tracePt t="166404" x="4397375" y="4503738"/>
          <p14:tracePt t="166412" x="4397375" y="4473575"/>
          <p14:tracePt t="166425" x="4397375" y="4441825"/>
          <p14:tracePt t="166442" x="4397375" y="4419600"/>
          <p14:tracePt t="166459" x="4397375" y="4411663"/>
          <p14:tracePt t="166524" x="4397375" y="4441825"/>
          <p14:tracePt t="166532" x="4403725" y="4495800"/>
          <p14:tracePt t="166542" x="4411663" y="4572000"/>
          <p14:tracePt t="166559" x="4441825" y="4678363"/>
          <p14:tracePt t="166576" x="4473575" y="4762500"/>
          <p14:tracePt t="166592" x="4473575" y="4800600"/>
          <p14:tracePt t="166609" x="4487863" y="4816475"/>
          <p14:tracePt t="166626" x="4487863" y="4830763"/>
          <p14:tracePt t="166642" x="4495800" y="4838700"/>
          <p14:tracePt t="166788" x="4495800" y="4846638"/>
          <p14:tracePt t="166796" x="4503738" y="4854575"/>
          <p14:tracePt t="166804" x="4503738" y="4868863"/>
          <p14:tracePt t="166812" x="4511675" y="4876800"/>
          <p14:tracePt t="166826" x="4525963" y="4892675"/>
          <p14:tracePt t="166843" x="4564063" y="4945063"/>
          <p14:tracePt t="166860" x="4579938" y="4960938"/>
          <p14:tracePt t="166876" x="4610100" y="4975225"/>
          <p14:tracePt t="166893" x="4618038" y="4983163"/>
          <p14:tracePt t="166988" x="4625975" y="4983163"/>
          <p14:tracePt t="166996" x="4632325" y="4968875"/>
          <p14:tracePt t="167004" x="4632325" y="4937125"/>
          <p14:tracePt t="167012" x="4625975" y="4884738"/>
          <p14:tracePt t="167026" x="4610100" y="4830763"/>
          <p14:tracePt t="167044" x="4549775" y="4694238"/>
          <p14:tracePt t="167060" x="4518025" y="4625975"/>
          <p14:tracePt t="167077" x="4487863" y="4572000"/>
          <p14:tracePt t="167093" x="4479925" y="4549775"/>
          <p14:tracePt t="167110" x="4473575" y="4541838"/>
          <p14:tracePt t="167244" x="4465638" y="4556125"/>
          <p14:tracePt t="167252" x="4465638" y="4579938"/>
          <p14:tracePt t="167262" x="4465638" y="4625975"/>
          <p14:tracePt t="167277" x="4449763" y="4708525"/>
          <p14:tracePt t="167294" x="4449763" y="4770438"/>
          <p14:tracePt t="167311" x="4449763" y="4792663"/>
          <p14:tracePt t="167327" x="4449763" y="4808538"/>
          <p14:tracePt t="172364" x="4449763" y="4816475"/>
          <p14:tracePt t="172372" x="4473575" y="4816475"/>
          <p14:tracePt t="172380" x="4511675" y="4816475"/>
          <p14:tracePt t="172389" x="4533900" y="4816475"/>
          <p14:tracePt t="172406" x="4594225" y="4838700"/>
          <p14:tracePt t="172422" x="4648200" y="4854575"/>
          <p14:tracePt t="172439" x="4702175" y="4868863"/>
          <p14:tracePt t="172456" x="4716463" y="4868863"/>
          <p14:tracePt t="172473" x="4740275" y="4884738"/>
          <p14:tracePt t="172490" x="4746625" y="4884738"/>
          <p14:tracePt t="172506" x="4770438" y="4899025"/>
          <p14:tracePt t="172523" x="4830763" y="4953000"/>
          <p14:tracePt t="172540" x="4899025" y="5045075"/>
          <p14:tracePt t="172556" x="5029200" y="5203825"/>
          <p14:tracePt t="172573" x="5089525" y="5326063"/>
          <p14:tracePt t="172590" x="5113338" y="5387975"/>
          <p14:tracePt t="172652" x="5089525" y="5410200"/>
          <p14:tracePt t="172804" x="5067300" y="5410200"/>
          <p14:tracePt t="172812" x="5045075" y="5387975"/>
          <p14:tracePt t="172823" x="5021263" y="5349875"/>
          <p14:tracePt t="172840" x="5045075" y="5273675"/>
          <p14:tracePt t="172857" x="5113338" y="5189538"/>
          <p14:tracePt t="172874" x="5227638" y="5083175"/>
          <p14:tracePt t="172890" x="5356225" y="4983163"/>
          <p14:tracePt t="172907" x="5516563" y="4922838"/>
          <p14:tracePt t="172924" x="5722938" y="4884738"/>
          <p14:tracePt t="172940" x="5837238" y="4876800"/>
          <p14:tracePt t="172957" x="5959475" y="4876800"/>
          <p14:tracePt t="172974" x="6096000" y="4876800"/>
          <p14:tracePt t="172992" x="6240463" y="4860925"/>
          <p14:tracePt t="173007" x="6392863" y="4816475"/>
          <p14:tracePt t="173024" x="6537325" y="4778375"/>
          <p14:tracePt t="173041" x="6659563" y="4746625"/>
          <p14:tracePt t="173057" x="6751638" y="4716463"/>
          <p14:tracePt t="173060" x="6773863" y="4716463"/>
          <p14:tracePt t="173074" x="6789738" y="4716463"/>
          <p14:tracePt t="173091" x="6827838" y="4716463"/>
          <p14:tracePt t="173107" x="6858000" y="4716463"/>
          <p14:tracePt t="173124" x="6865938" y="4716463"/>
          <p14:tracePt t="173141" x="6888163" y="4724400"/>
          <p14:tracePt t="173158" x="6904038" y="4724400"/>
          <p14:tracePt t="173174" x="6911975" y="4724400"/>
          <p14:tracePt t="173252" x="6934200" y="4724400"/>
          <p14:tracePt t="173260" x="6972300" y="4724400"/>
          <p14:tracePt t="173268" x="7070725" y="4724400"/>
          <p14:tracePt t="173276" x="7170738" y="4724400"/>
          <p14:tracePt t="173291" x="7315200" y="4724400"/>
          <p14:tracePt t="173308" x="7475538" y="4732338"/>
          <p14:tracePt t="173325" x="7688263" y="4732338"/>
          <p14:tracePt t="173341" x="7954963" y="4732338"/>
          <p14:tracePt t="173358" x="8169275" y="4732338"/>
          <p14:tracePt t="173375" x="8321675" y="4732338"/>
          <p14:tracePt t="173391" x="8450263" y="4732338"/>
          <p14:tracePt t="173408" x="8542338" y="4732338"/>
          <p14:tracePt t="173425" x="8618538" y="4732338"/>
          <p14:tracePt t="173442" x="8678863" y="4746625"/>
          <p14:tracePt t="173458" x="8694738" y="4754563"/>
          <p14:tracePt t="173980" x="8702675" y="4754563"/>
          <p14:tracePt t="174124" x="8716963" y="4754563"/>
          <p14:tracePt t="174132" x="8770938" y="4754563"/>
          <p14:tracePt t="174143" x="8831263" y="4754563"/>
          <p14:tracePt t="174160" x="8915400" y="4754563"/>
          <p14:tracePt t="174177" x="8937625" y="4754563"/>
          <p14:tracePt t="174948" x="8945563" y="4754563"/>
          <p14:tracePt t="174956" x="8991600" y="4754563"/>
          <p14:tracePt t="174964" x="9013825" y="4754563"/>
          <p14:tracePt t="174978" x="9045575" y="4754563"/>
          <p14:tracePt t="174995" x="9090025" y="4754563"/>
          <p14:tracePt t="175012" x="9166225" y="4754563"/>
          <p14:tracePt t="175029" x="9242425" y="4754563"/>
          <p14:tracePt t="175045" x="9280525" y="4754563"/>
          <p14:tracePt t="175062" x="9312275" y="4754563"/>
          <p14:tracePt t="175079" x="9342438" y="4754563"/>
          <p14:tracePt t="175095" x="9372600" y="4740275"/>
          <p14:tracePt t="175112" x="9394825" y="4740275"/>
          <p14:tracePt t="175129" x="9410700" y="4724400"/>
          <p14:tracePt t="175146" x="9432925" y="4708525"/>
          <p14:tracePt t="175162" x="9448800" y="4694238"/>
          <p14:tracePt t="175179" x="9464675" y="4694238"/>
          <p14:tracePt t="175196" x="9464675" y="4686300"/>
          <p14:tracePt t="175460" x="9471025" y="4686300"/>
          <p14:tracePt t="175484" x="9478963" y="4686300"/>
          <p14:tracePt t="175756" x="9486900" y="4686300"/>
          <p14:tracePt t="175764" x="9517063" y="4686300"/>
          <p14:tracePt t="175772" x="9601200" y="4670425"/>
          <p14:tracePt t="175780" x="9655175" y="4656138"/>
          <p14:tracePt t="175797" x="9775825" y="4602163"/>
          <p14:tracePt t="175814" x="9845675" y="4549775"/>
          <p14:tracePt t="175830" x="9944100" y="4457700"/>
          <p14:tracePt t="175847" x="10050463" y="4327525"/>
          <p14:tracePt t="175864" x="10188575" y="4183063"/>
          <p14:tracePt t="175881" x="10363200" y="3970338"/>
          <p14:tracePt t="175897" x="10485438" y="3817938"/>
          <p14:tracePt t="175914" x="10591800" y="3649663"/>
          <p14:tracePt t="175931" x="10698163" y="3398838"/>
          <p14:tracePt t="175947" x="10721975" y="3254375"/>
          <p14:tracePt t="175964" x="10736263" y="3101975"/>
          <p14:tracePt t="175981" x="10744200" y="2941638"/>
          <p14:tracePt t="175998" x="10744200" y="2835275"/>
          <p14:tracePt t="176014" x="10736263" y="2743200"/>
          <p14:tracePt t="176031" x="10706100" y="2636838"/>
          <p14:tracePt t="176048" x="10660063" y="2560638"/>
          <p14:tracePt t="176064" x="10645775" y="2530475"/>
          <p14:tracePt t="176081" x="10591800" y="2492375"/>
          <p14:tracePt t="176098" x="10515600" y="2446338"/>
          <p14:tracePt t="176114" x="10423525" y="2392363"/>
          <p14:tracePt t="176131" x="10294938" y="2316163"/>
          <p14:tracePt t="176148" x="10194925" y="2278063"/>
          <p14:tracePt t="176165" x="10112375" y="2247900"/>
          <p14:tracePt t="176181" x="10050463" y="2217738"/>
          <p14:tracePt t="176198" x="10028238" y="2209800"/>
          <p14:tracePt t="176215" x="10020300" y="2201863"/>
          <p14:tracePt t="176508" x="10012363" y="2201863"/>
          <p14:tracePt t="176517" x="10012363" y="2225675"/>
          <p14:tracePt t="176524" x="10012363" y="2278063"/>
          <p14:tracePt t="176532" x="10012363" y="2339975"/>
          <p14:tracePt t="176549" x="10012363" y="2378075"/>
          <p14:tracePt t="176566" x="10028238" y="2530475"/>
          <p14:tracePt t="176582" x="10074275" y="2674938"/>
          <p14:tracePt t="176599" x="10088563" y="2811463"/>
          <p14:tracePt t="176616" x="10104438" y="2955925"/>
          <p14:tracePt t="176632" x="10112375" y="3063875"/>
          <p14:tracePt t="176649" x="10112375" y="3208338"/>
          <p14:tracePt t="176666" x="10112375" y="3360738"/>
          <p14:tracePt t="176682" x="10058400" y="3505200"/>
          <p14:tracePt t="176700" x="9998075" y="3641725"/>
          <p14:tracePt t="176716" x="9906000" y="3787775"/>
          <p14:tracePt t="176732" x="9875838" y="3825875"/>
          <p14:tracePt t="176750" x="9859963" y="3856038"/>
          <p14:tracePt t="176766" x="9813925" y="3894138"/>
          <p14:tracePt t="176783" x="9761538" y="3916363"/>
          <p14:tracePt t="176800" x="9631363" y="3962400"/>
          <p14:tracePt t="176816" x="9532938" y="4008438"/>
          <p14:tracePt t="176833" x="9410700" y="4054475"/>
          <p14:tracePt t="176850" x="9274175" y="4098925"/>
          <p14:tracePt t="176866" x="9113838" y="4137025"/>
          <p14:tracePt t="176883" x="8785225" y="4144963"/>
          <p14:tracePt t="176900" x="8397875" y="4130675"/>
          <p14:tracePt t="176916" x="8031163" y="4054475"/>
          <p14:tracePt t="176933" x="7696200" y="3940175"/>
          <p14:tracePt t="176950" x="7331075" y="3848100"/>
          <p14:tracePt t="176966" x="6994525" y="3749675"/>
          <p14:tracePt t="176983" x="6645275" y="3657600"/>
          <p14:tracePt t="177000" x="6256338" y="3573463"/>
          <p14:tracePt t="177017" x="5821363" y="3451225"/>
          <p14:tracePt t="177033" x="5570538" y="3382963"/>
          <p14:tracePt t="177050" x="5165725" y="3292475"/>
          <p14:tracePt t="177052" x="4999038" y="3246438"/>
          <p14:tracePt t="177067" x="4708525" y="3162300"/>
          <p14:tracePt t="177084" x="4495800" y="3078163"/>
          <p14:tracePt t="177100" x="4297363" y="2979738"/>
          <p14:tracePt t="177117" x="4122738" y="2865438"/>
          <p14:tracePt t="177133" x="3946525" y="2727325"/>
          <p14:tracePt t="177150" x="3597275" y="2582863"/>
          <p14:tracePt t="177167" x="3178175" y="2446338"/>
          <p14:tracePt t="177184" x="2773363" y="2354263"/>
          <p14:tracePt t="177200" x="2560638" y="2286000"/>
          <p14:tracePt t="177217" x="2438400" y="2232025"/>
          <p14:tracePt t="177234" x="2378075" y="2187575"/>
          <p14:tracePt t="177250" x="2354263" y="2171700"/>
          <p14:tracePt t="177267" x="2346325" y="2155825"/>
          <p14:tracePt t="177301" x="2332038" y="2149475"/>
          <p14:tracePt t="177317" x="2324100" y="2149475"/>
          <p14:tracePt t="177356" x="2316163" y="2141538"/>
          <p14:tracePt t="177460" x="2346325" y="2163763"/>
          <p14:tracePt t="177468" x="2422525" y="2217738"/>
          <p14:tracePt t="177476" x="2568575" y="2308225"/>
          <p14:tracePt t="177484" x="2879725" y="2438400"/>
          <p14:tracePt t="177501" x="3489325" y="2759075"/>
          <p14:tracePt t="177518" x="4359275" y="3063875"/>
          <p14:tracePt t="177534" x="5372100" y="3406775"/>
          <p14:tracePt t="177551" x="6370638" y="3611563"/>
          <p14:tracePt t="177568" x="7239000" y="3749675"/>
          <p14:tracePt t="177585" x="7802563" y="3810000"/>
          <p14:tracePt t="177601" x="8435975" y="3894138"/>
          <p14:tracePt t="177618" x="8816975" y="3954463"/>
          <p14:tracePt t="177636" x="9021763" y="3992563"/>
          <p14:tracePt t="177651" x="9067800" y="3992563"/>
          <p14:tracePt t="177668" x="9128125" y="3992563"/>
          <p14:tracePt t="177685" x="9151938" y="3992563"/>
          <p14:tracePt t="177701" x="9159875" y="3992563"/>
          <p14:tracePt t="177718" x="9174163" y="3992563"/>
          <p14:tracePt t="177796" x="9182100" y="4000500"/>
          <p14:tracePt t="177804" x="9182100" y="4022725"/>
          <p14:tracePt t="177812" x="9212263" y="4068763"/>
          <p14:tracePt t="177820" x="9242425" y="4114800"/>
          <p14:tracePt t="177835" x="9288463" y="4175125"/>
          <p14:tracePt t="177852" x="9440863" y="4397375"/>
          <p14:tracePt t="177869" x="9547225" y="4533900"/>
          <p14:tracePt t="177885" x="9685338" y="4724400"/>
          <p14:tracePt t="177902" x="9813925" y="4899025"/>
          <p14:tracePt t="177919" x="9906000" y="5045075"/>
          <p14:tracePt t="177935" x="9990138" y="5173663"/>
          <p14:tracePt t="177952" x="10028238" y="5257800"/>
          <p14:tracePt t="177970" x="10066338" y="5311775"/>
          <p14:tracePt t="177985" x="10080625" y="5326063"/>
          <p14:tracePt t="178236" x="10080625" y="5318125"/>
          <p14:tracePt t="178244" x="10066338" y="5295900"/>
          <p14:tracePt t="178253" x="10042525" y="5257800"/>
          <p14:tracePt t="178270" x="10004425" y="5189538"/>
          <p14:tracePt t="178286" x="9944100" y="5089525"/>
          <p14:tracePt t="178303" x="9867900" y="4999038"/>
          <p14:tracePt t="178320" x="9821863" y="4953000"/>
          <p14:tracePt t="178336" x="9807575" y="4937125"/>
          <p14:tracePt t="178353" x="9799638" y="4937125"/>
          <p14:tracePt t="178564" x="9799638" y="4945063"/>
          <p14:tracePt t="178572" x="9799638" y="4953000"/>
          <p14:tracePt t="178580" x="9799638" y="4975225"/>
          <p14:tracePt t="178588" x="9799638" y="4999038"/>
          <p14:tracePt t="178604" x="9807575" y="5051425"/>
          <p14:tracePt t="178620" x="9829800" y="5089525"/>
          <p14:tracePt t="178637" x="9845675" y="5113338"/>
          <p14:tracePt t="178654" x="9867900" y="5135563"/>
          <p14:tracePt t="178670" x="9883775" y="5143500"/>
          <p14:tracePt t="178687" x="9890125" y="5143500"/>
          <p14:tracePt t="178704" x="9906000" y="5159375"/>
          <p14:tracePt t="178720" x="9921875" y="5159375"/>
          <p14:tracePt t="178737" x="9928225" y="5165725"/>
          <p14:tracePt t="178754" x="9959975" y="5165725"/>
          <p14:tracePt t="178771" x="9990138" y="5173663"/>
          <p14:tracePt t="178787" x="10020300" y="5173663"/>
          <p14:tracePt t="178804" x="10074275" y="5173663"/>
          <p14:tracePt t="178821" x="10150475" y="5173663"/>
          <p14:tracePt t="178837" x="10202863" y="5173663"/>
          <p14:tracePt t="178856" x="10248900" y="5173663"/>
          <p14:tracePt t="178871" x="10294938" y="5173663"/>
          <p14:tracePt t="178888" x="10333038" y="5165725"/>
          <p14:tracePt t="178904" x="10355263" y="5165725"/>
          <p14:tracePt t="178921" x="10379075" y="5159375"/>
          <p14:tracePt t="178938" x="10385425" y="5159375"/>
          <p14:tracePt t="178954" x="10393363" y="5159375"/>
          <p14:tracePt t="178971" x="10401300" y="5159375"/>
          <p14:tracePt t="179028" x="10417175" y="5151438"/>
          <p14:tracePt t="179044" x="10417175" y="5143500"/>
          <p14:tracePt t="179060" x="10423525" y="5143500"/>
          <p14:tracePt t="179068" x="10431463" y="5135563"/>
          <p14:tracePt t="179076" x="10447338" y="5127625"/>
          <p14:tracePt t="179088" x="10455275" y="5121275"/>
          <p14:tracePt t="179105" x="10477500" y="5105400"/>
          <p14:tracePt t="179121" x="10493375" y="5083175"/>
          <p14:tracePt t="179140" x="10515600" y="5067300"/>
          <p14:tracePt t="179155" x="10537825" y="5051425"/>
          <p14:tracePt t="179172" x="10553700" y="5037138"/>
          <p14:tracePt t="179188" x="10575925" y="4991100"/>
          <p14:tracePt t="179205" x="10621963" y="4922838"/>
          <p14:tracePt t="179222" x="10698163" y="4830763"/>
          <p14:tracePt t="179238" x="10752138" y="4740275"/>
          <p14:tracePt t="179255" x="10774363" y="4670425"/>
          <p14:tracePt t="179272" x="10804525" y="4610100"/>
          <p14:tracePt t="179289" x="10812463" y="4564063"/>
          <p14:tracePt t="179305" x="10820400" y="4518025"/>
          <p14:tracePt t="179322" x="10828338" y="4495800"/>
          <p14:tracePt t="179341" x="10828338" y="4457700"/>
          <p14:tracePt t="179356" x="10828338" y="4365625"/>
          <p14:tracePt t="179372" x="10798175" y="4259263"/>
          <p14:tracePt t="179389" x="10760075" y="4175125"/>
          <p14:tracePt t="179405" x="10721975" y="4092575"/>
          <p14:tracePt t="179422" x="10683875" y="4030663"/>
          <p14:tracePt t="179440" x="10668000" y="3978275"/>
          <p14:tracePt t="179456" x="10645775" y="3932238"/>
          <p14:tracePt t="179472" x="10621963" y="3856038"/>
          <p14:tracePt t="179489" x="10607675" y="3794125"/>
          <p14:tracePt t="179506" x="10591800" y="3749675"/>
          <p14:tracePt t="179522" x="10575925" y="3711575"/>
          <p14:tracePt t="179540" x="10569575" y="3679825"/>
          <p14:tracePt t="179556" x="10569575" y="3673475"/>
          <p14:tracePt t="179572" x="10569575" y="3665538"/>
          <p14:tracePt t="179589" x="10569575" y="3649663"/>
          <p14:tracePt t="179606" x="10569575" y="3635375"/>
          <p14:tracePt t="179623" x="10561638" y="3581400"/>
          <p14:tracePt t="179639" x="10553700" y="3535363"/>
          <p14:tracePt t="179656" x="10545763" y="3497263"/>
          <p14:tracePt t="179673" x="10545763" y="3489325"/>
          <p14:tracePt t="179689" x="10545763" y="3482975"/>
          <p14:tracePt t="179723" x="10545763" y="3467100"/>
          <p14:tracePt t="179740" x="10545763" y="3444875"/>
          <p14:tracePt t="179756" x="10553700" y="3429000"/>
          <p14:tracePt t="179773" x="10553700" y="3413125"/>
          <p14:tracePt t="179790" x="10553700" y="3406775"/>
          <p14:tracePt t="179900" x="10553700" y="3398838"/>
          <p14:tracePt t="195468" x="10545763" y="3398838"/>
          <p14:tracePt t="195476" x="10523538" y="3398838"/>
          <p14:tracePt t="195484" x="10485438" y="3398838"/>
          <p14:tracePt t="195493" x="10409238" y="3398838"/>
          <p14:tracePt t="195510" x="10194925" y="3398838"/>
          <p14:tracePt t="195526" x="10004425" y="3398838"/>
          <p14:tracePt t="195543" x="9845675" y="3398838"/>
          <p14:tracePt t="195560" x="9745663" y="3398838"/>
          <p14:tracePt t="195577" x="9677400" y="3398838"/>
          <p14:tracePt t="195580" x="9661525" y="3398838"/>
          <p14:tracePt t="195593" x="9639300" y="3398838"/>
          <p14:tracePt t="195610" x="9623425" y="3398838"/>
          <p14:tracePt t="195627" x="9601200" y="3398838"/>
          <p14:tracePt t="195644" x="9585325" y="3398838"/>
          <p14:tracePt t="195660" x="9578975" y="3398838"/>
          <p14:tracePt t="195700" x="9571038" y="3398838"/>
          <p14:tracePt t="195716" x="9563100" y="3398838"/>
          <p14:tracePt t="195727" x="9547225" y="3421063"/>
          <p14:tracePt t="195744" x="9502775" y="3527425"/>
          <p14:tracePt t="195760" x="9478963" y="3603625"/>
          <p14:tracePt t="195777" x="9478963" y="3695700"/>
          <p14:tracePt t="195794" x="9547225" y="3832225"/>
          <p14:tracePt t="195810" x="9655175" y="3946525"/>
          <p14:tracePt t="195827" x="9890125" y="4054475"/>
          <p14:tracePt t="195844" x="10112375" y="4068763"/>
          <p14:tracePt t="195861" x="10317163" y="4068763"/>
          <p14:tracePt t="195877" x="10493375" y="4068763"/>
          <p14:tracePt t="195894" x="10599738" y="4054475"/>
          <p14:tracePt t="195911" x="10621963" y="4046538"/>
          <p14:tracePt t="195927" x="10629900" y="4022725"/>
          <p14:tracePt t="195944" x="10591800" y="3940175"/>
          <p14:tracePt t="195961" x="10447338" y="3794125"/>
          <p14:tracePt t="195978" x="10042525" y="3535363"/>
          <p14:tracePt t="195996" x="8716963" y="2971800"/>
          <p14:tracePt t="196011" x="7627938" y="2628900"/>
          <p14:tracePt t="196028" x="6530975" y="2255838"/>
          <p14:tracePt t="196044" x="5456238" y="1912938"/>
          <p14:tracePt t="196061" x="4381500" y="1570038"/>
          <p14:tracePt t="196078" x="3436938" y="1303338"/>
          <p14:tracePt t="196094" x="2797175" y="1112838"/>
          <p14:tracePt t="196111" x="2339975" y="974725"/>
          <p14:tracePt t="196128" x="2133600" y="898525"/>
          <p14:tracePt t="196145" x="1965325" y="792163"/>
          <p14:tracePt t="196161" x="1820863" y="701675"/>
          <p14:tracePt t="196178" x="1638300" y="601663"/>
          <p14:tracePt t="196195" x="1463675" y="487363"/>
          <p14:tracePt t="196212" x="1439863" y="473075"/>
          <p14:tracePt t="196228" x="1387475" y="449263"/>
          <p14:tracePt t="196245" x="1355725" y="427038"/>
          <p14:tracePt t="196261" x="1311275" y="388938"/>
          <p14:tracePt t="196278" x="1227138" y="3127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" b="4701"/>
          <a:stretch/>
        </p:blipFill>
        <p:spPr>
          <a:xfrm>
            <a:off x="2562224" y="0"/>
            <a:ext cx="8653444" cy="68666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408"/>
    </mc:Choice>
    <mc:Fallback>
      <p:transition spd="slow" advTm="16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0" x="373063" y="381000"/>
          <p14:tracePt t="549" x="457200" y="434975"/>
          <p14:tracePt t="556" x="533400" y="465138"/>
          <p14:tracePt t="564" x="677863" y="503238"/>
          <p14:tracePt t="581" x="838200" y="555625"/>
          <p14:tracePt t="597" x="1127125" y="647700"/>
          <p14:tracePt t="614" x="1546225" y="784225"/>
          <p14:tracePt t="631" x="2179638" y="952500"/>
          <p14:tracePt t="648" x="2933700" y="1135063"/>
          <p14:tracePt t="665" x="3717925" y="1355725"/>
          <p14:tracePt t="683" x="4564063" y="1600200"/>
          <p14:tracePt t="698" x="5356225" y="1858963"/>
          <p14:tracePt t="714" x="6103938" y="2103438"/>
          <p14:tracePt t="732" x="6926263" y="2346325"/>
          <p14:tracePt t="748" x="7467600" y="2492375"/>
          <p14:tracePt t="765" x="7688263" y="2552700"/>
          <p14:tracePt t="781" x="7932738" y="2644775"/>
          <p14:tracePt t="798" x="8107363" y="2697163"/>
          <p14:tracePt t="815" x="8237538" y="2735263"/>
          <p14:tracePt t="831" x="8305800" y="2743200"/>
          <p14:tracePt t="848" x="8335963" y="2751138"/>
          <p14:tracePt t="865" x="8343900" y="2751138"/>
          <p14:tracePt t="908" x="8351838" y="2751138"/>
          <p14:tracePt t="940" x="8359775" y="2751138"/>
          <p14:tracePt t="956" x="8366125" y="2751138"/>
          <p14:tracePt t="1004" x="8374063" y="2751138"/>
          <p14:tracePt t="1028" x="8382000" y="2751138"/>
          <p14:tracePt t="1036" x="8412163" y="2751138"/>
          <p14:tracePt t="1044" x="8480425" y="2735263"/>
          <p14:tracePt t="1052" x="8580438" y="2713038"/>
          <p14:tracePt t="1065" x="8670925" y="2682875"/>
          <p14:tracePt t="1082" x="8931275" y="2606675"/>
          <p14:tracePt t="1099" x="9159875" y="2552700"/>
          <p14:tracePt t="1115" x="9410700" y="2514600"/>
          <p14:tracePt t="1132" x="9669463" y="2484438"/>
          <p14:tracePt t="1149" x="9775825" y="2484438"/>
          <p14:tracePt t="1166" x="9813925" y="2484438"/>
          <p14:tracePt t="1182" x="9837738" y="2476500"/>
          <p14:tracePt t="1420" x="9845675" y="2476500"/>
          <p14:tracePt t="7316" x="9837738" y="2476500"/>
          <p14:tracePt t="7324" x="9807575" y="2460625"/>
          <p14:tracePt t="7332" x="9775825" y="2446338"/>
          <p14:tracePt t="7347" x="9745663" y="2446338"/>
          <p14:tracePt t="7363" x="9737725" y="2438400"/>
          <p14:tracePt t="7397" x="9731375" y="2430463"/>
          <p14:tracePt t="7413" x="9731375" y="2408238"/>
          <p14:tracePt t="7540" x="9723438" y="2408238"/>
          <p14:tracePt t="7549" x="9669463" y="2408238"/>
          <p14:tracePt t="7556" x="9502775" y="2438400"/>
          <p14:tracePt t="7565" x="9304338" y="2476500"/>
          <p14:tracePt t="7580" x="8915400" y="2522538"/>
          <p14:tracePt t="7597" x="8435975" y="2598738"/>
          <p14:tracePt t="7614" x="8221663" y="2636838"/>
          <p14:tracePt t="7631" x="8093075" y="2697163"/>
          <p14:tracePt t="7647" x="7970838" y="2765425"/>
          <p14:tracePt t="7664" x="7894638" y="2819400"/>
          <p14:tracePt t="7681" x="7840663" y="2841625"/>
          <p14:tracePt t="7697" x="7742238" y="2887663"/>
          <p14:tracePt t="7714" x="7581900" y="2955925"/>
          <p14:tracePt t="7732" x="7010400" y="3055938"/>
          <p14:tracePt t="7747" x="6553200" y="3070225"/>
          <p14:tracePt t="7764" x="6180138" y="3070225"/>
          <p14:tracePt t="7781" x="5927725" y="3070225"/>
          <p14:tracePt t="7798" x="5851525" y="3070225"/>
          <p14:tracePt t="7814" x="5829300" y="3070225"/>
          <p14:tracePt t="7831" x="5821363" y="3070225"/>
          <p14:tracePt t="7848" x="5791200" y="3070225"/>
          <p14:tracePt t="7864" x="5630863" y="3078163"/>
          <p14:tracePt t="7881" x="5470525" y="3101975"/>
          <p14:tracePt t="7898" x="5295900" y="3140075"/>
          <p14:tracePt t="7914" x="5113338" y="3200400"/>
          <p14:tracePt t="7932" x="4876800" y="3298825"/>
          <p14:tracePt t="7948" x="4740275" y="3368675"/>
          <p14:tracePt t="7965" x="4640263" y="3429000"/>
          <p14:tracePt t="7981" x="4503738" y="3521075"/>
          <p14:tracePt t="7998" x="4359275" y="3619500"/>
          <p14:tracePt t="8015" x="4213225" y="3725863"/>
          <p14:tracePt t="8031" x="4054475" y="3832225"/>
          <p14:tracePt t="8048" x="3908425" y="3932238"/>
          <p14:tracePt t="8065" x="3763963" y="4046538"/>
          <p14:tracePt t="8082" x="3603625" y="4160838"/>
          <p14:tracePt t="8098" x="3451225" y="4259263"/>
          <p14:tracePt t="8100" x="3382963" y="4313238"/>
          <p14:tracePt t="8115" x="3322638" y="4343400"/>
          <p14:tracePt t="8132" x="3292475" y="4359275"/>
          <p14:tracePt t="8148" x="3284538" y="4365625"/>
          <p14:tracePt t="8165" x="3276600" y="4373563"/>
          <p14:tracePt t="8260" x="3276600" y="4389438"/>
          <p14:tracePt t="8268" x="3276600" y="4419600"/>
          <p14:tracePt t="8276" x="3284538" y="4495800"/>
          <p14:tracePt t="8284" x="3322638" y="4564063"/>
          <p14:tracePt t="8299" x="3398838" y="4694238"/>
          <p14:tracePt t="8316" x="3467100" y="4816475"/>
          <p14:tracePt t="8332" x="3527425" y="4899025"/>
          <p14:tracePt t="8349" x="3543300" y="4930775"/>
          <p14:tracePt t="8366" x="3551238" y="4953000"/>
          <p14:tracePt t="8382" x="3551238" y="4960938"/>
          <p14:tracePt t="8500" x="3559175" y="4960938"/>
          <p14:tracePt t="8524" x="3573463" y="4960938"/>
          <p14:tracePt t="8532" x="3597275" y="4960938"/>
          <p14:tracePt t="8540" x="3627438" y="4960938"/>
          <p14:tracePt t="8549" x="3657600" y="4960938"/>
          <p14:tracePt t="8566" x="3695700" y="4960938"/>
          <p14:tracePt t="8583" x="3725863" y="4945063"/>
          <p14:tracePt t="8599" x="3741738" y="4945063"/>
          <p14:tracePt t="8618" x="3763963" y="4937125"/>
          <p14:tracePt t="8633" x="3771900" y="4930775"/>
          <p14:tracePt t="8684" x="3779838" y="4930775"/>
          <p14:tracePt t="8812" x="3794125" y="4914900"/>
          <p14:tracePt t="8820" x="3810000" y="4906963"/>
          <p14:tracePt t="8828" x="3840163" y="4876800"/>
          <p14:tracePt t="8836" x="3878263" y="4860925"/>
          <p14:tracePt t="8850" x="3902075" y="4838700"/>
          <p14:tracePt t="8867" x="3932238" y="4816475"/>
          <p14:tracePt t="8883" x="3940175" y="4816475"/>
          <p14:tracePt t="9660" x="3940175" y="4808538"/>
          <p14:tracePt t="9780" x="3940175" y="4800600"/>
          <p14:tracePt t="9788" x="3940175" y="4784725"/>
          <p14:tracePt t="9796" x="3940175" y="4762500"/>
          <p14:tracePt t="9804" x="3940175" y="4732338"/>
          <p14:tracePt t="9819" x="3940175" y="4694238"/>
          <p14:tracePt t="9836" x="3940175" y="4670425"/>
          <p14:tracePt t="9852" x="3932238" y="4656138"/>
          <p14:tracePt t="9869" x="3932238" y="4640263"/>
          <p14:tracePt t="9886" x="3932238" y="4625975"/>
          <p14:tracePt t="9903" x="3924300" y="4618038"/>
          <p14:tracePt t="10092" x="3924300" y="4610100"/>
          <p14:tracePt t="10116" x="3916363" y="4594225"/>
          <p14:tracePt t="10140" x="3916363" y="4587875"/>
          <p14:tracePt t="10156" x="3916363" y="4579938"/>
          <p14:tracePt t="10236" x="3908425" y="4572000"/>
          <p14:tracePt t="12220" x="3908425" y="4564063"/>
          <p14:tracePt t="12412" x="3932238" y="4564063"/>
          <p14:tracePt t="12420" x="3946525" y="4533900"/>
          <p14:tracePt t="12428" x="3962400" y="4518025"/>
          <p14:tracePt t="12442" x="3978275" y="4511675"/>
          <p14:tracePt t="12459" x="3992563" y="4495800"/>
          <p14:tracePt t="12475" x="4008438" y="4479925"/>
          <p14:tracePt t="12492" x="4016375" y="4473575"/>
          <p14:tracePt t="12509" x="4030663" y="4465638"/>
          <p14:tracePt t="12525" x="4030663" y="4457700"/>
          <p14:tracePt t="20348" x="4038600" y="4449763"/>
          <p14:tracePt t="20356" x="4098925" y="4449763"/>
          <p14:tracePt t="20364" x="4191000" y="4441825"/>
          <p14:tracePt t="20377" x="4289425" y="4411663"/>
          <p14:tracePt t="20394" x="4686300" y="4289425"/>
          <p14:tracePt t="20410" x="4983163" y="4191000"/>
          <p14:tracePt t="20427" x="5235575" y="4137025"/>
          <p14:tracePt t="20444" x="5372100" y="4106863"/>
          <p14:tracePt t="20460" x="5524500" y="4060825"/>
          <p14:tracePt t="20477" x="5661025" y="4016375"/>
          <p14:tracePt t="20494" x="5761038" y="3992563"/>
          <p14:tracePt t="20511" x="5799138" y="3978275"/>
          <p14:tracePt t="20527" x="5821363" y="3970338"/>
          <p14:tracePt t="20544" x="5889625" y="3940175"/>
          <p14:tracePt t="20561" x="6019800" y="3886200"/>
          <p14:tracePt t="20577" x="6118225" y="3840163"/>
          <p14:tracePt t="20594" x="6226175" y="3771900"/>
          <p14:tracePt t="20612" x="6332538" y="3711575"/>
          <p14:tracePt t="20628" x="6378575" y="3687763"/>
          <p14:tracePt t="20644" x="6392863" y="3673475"/>
          <p14:tracePt t="20662" x="6408738" y="3673475"/>
          <p14:tracePt t="20678" x="6423025" y="3649663"/>
          <p14:tracePt t="20694" x="6477000" y="3611563"/>
          <p14:tracePt t="20711" x="6583363" y="3559175"/>
          <p14:tracePt t="20728" x="6667500" y="3505200"/>
          <p14:tracePt t="20745" x="6713538" y="3482975"/>
          <p14:tracePt t="20761" x="6743700" y="3467100"/>
          <p14:tracePt t="20795" x="6751638" y="3459163"/>
          <p14:tracePt t="21380" x="6751638" y="3406775"/>
          <p14:tracePt t="21388" x="6751638" y="3330575"/>
          <p14:tracePt t="21396" x="6727825" y="3246438"/>
          <p14:tracePt t="21413" x="6713538" y="3140075"/>
          <p14:tracePt t="21429" x="6659563" y="2971800"/>
          <p14:tracePt t="21446" x="6629400" y="2827338"/>
          <p14:tracePt t="21463" x="6583363" y="2682875"/>
          <p14:tracePt t="21480" x="6537325" y="2536825"/>
          <p14:tracePt t="21496" x="6499225" y="2446338"/>
          <p14:tracePt t="21513" x="6454775" y="2354263"/>
          <p14:tracePt t="21530" x="6430963" y="2301875"/>
          <p14:tracePt t="21546" x="6416675" y="2263775"/>
          <p14:tracePt t="21563" x="6416675" y="2255838"/>
          <p14:tracePt t="21596" x="6416675" y="2247900"/>
          <p14:tracePt t="21636" x="6416675" y="2239963"/>
          <p14:tracePt t="21644" x="6416675" y="2232025"/>
          <p14:tracePt t="21652" x="6416675" y="2225675"/>
          <p14:tracePt t="21668" x="6416675" y="2217738"/>
          <p14:tracePt t="21680" x="6416675" y="2193925"/>
          <p14:tracePt t="21697" x="6416675" y="2163763"/>
          <p14:tracePt t="21713" x="6416675" y="2111375"/>
          <p14:tracePt t="21730" x="6423025" y="2057400"/>
          <p14:tracePt t="21748" x="6430963" y="1997075"/>
          <p14:tracePt t="21764" x="6430963" y="1973263"/>
          <p14:tracePt t="21780" x="6430963" y="1965325"/>
          <p14:tracePt t="21868" x="6438900" y="1958975"/>
          <p14:tracePt t="22052" x="6446838" y="1958975"/>
          <p14:tracePt t="22060" x="6454775" y="1973263"/>
          <p14:tracePt t="22076" x="6477000" y="1997075"/>
          <p14:tracePt t="22084" x="6492875" y="2035175"/>
          <p14:tracePt t="22098" x="6523038" y="2065338"/>
          <p14:tracePt t="22114" x="6575425" y="2125663"/>
          <p14:tracePt t="22133" x="6629400" y="2163763"/>
          <p14:tracePt t="22149" x="6697663" y="2201863"/>
          <p14:tracePt t="22164" x="6735763" y="2217738"/>
          <p14:tracePt t="22181" x="6765925" y="2225675"/>
          <p14:tracePt t="22198" x="6773863" y="2225675"/>
          <p14:tracePt t="43788" x="6773863" y="2232025"/>
          <p14:tracePt t="43796" x="6751638" y="2286000"/>
          <p14:tracePt t="43804" x="6743700" y="2316163"/>
          <p14:tracePt t="43815" x="6727825" y="2354263"/>
          <p14:tracePt t="43832" x="6705600" y="2416175"/>
          <p14:tracePt t="43849" x="6675438" y="2514600"/>
          <p14:tracePt t="43865" x="6645275" y="2620963"/>
          <p14:tracePt t="43882" x="6629400" y="2743200"/>
          <p14:tracePt t="43899" x="6613525" y="2849563"/>
          <p14:tracePt t="43916" x="6613525" y="2887663"/>
          <p14:tracePt t="43932" x="6613525" y="2911475"/>
          <p14:tracePt t="43949" x="6607175" y="2933700"/>
          <p14:tracePt t="43965" x="6591300" y="2955925"/>
          <p14:tracePt t="43982" x="6583363" y="2971800"/>
          <p14:tracePt t="44084" x="6583363" y="2979738"/>
          <p14:tracePt t="44092" x="6569075" y="2979738"/>
          <p14:tracePt t="44101" x="6545263" y="2987675"/>
          <p14:tracePt t="44116" x="6507163" y="3009900"/>
          <p14:tracePt t="44132" x="6492875" y="3017838"/>
          <p14:tracePt t="44149" x="6469063" y="3032125"/>
          <p14:tracePt t="44166" x="6454775" y="3048000"/>
          <p14:tracePt t="44183" x="6438900" y="3063875"/>
          <p14:tracePt t="44199" x="6423025" y="3078163"/>
          <p14:tracePt t="44216" x="6408738" y="3094038"/>
          <p14:tracePt t="44233" x="6392863" y="3108325"/>
          <p14:tracePt t="48060" x="6384925" y="3108325"/>
          <p14:tracePt t="48260" x="6370638" y="3124200"/>
          <p14:tracePt t="48268" x="6362700" y="3124200"/>
          <p14:tracePt t="48277" x="6354763" y="3132138"/>
          <p14:tracePt t="48292" x="6346825" y="3146425"/>
          <p14:tracePt t="48309" x="6346825" y="3154363"/>
          <p14:tracePt t="48326" x="6340475" y="3178175"/>
          <p14:tracePt t="48342" x="6332538" y="3200400"/>
          <p14:tracePt t="48359" x="6332538" y="3222625"/>
          <p14:tracePt t="48376" x="6324600" y="3238500"/>
          <p14:tracePt t="48392" x="6316663" y="3268663"/>
          <p14:tracePt t="48409" x="6308725" y="3314700"/>
          <p14:tracePt t="48426" x="6286500" y="3360738"/>
          <p14:tracePt t="48443" x="6286500" y="3459163"/>
          <p14:tracePt t="48459" x="6278563" y="3489325"/>
          <p14:tracePt t="48476" x="6270625" y="3597275"/>
          <p14:tracePt t="48493" x="6264275" y="3673475"/>
          <p14:tracePt t="48509" x="6256338" y="3749675"/>
          <p14:tracePt t="48526" x="6248400" y="3787775"/>
          <p14:tracePt t="48543" x="6248400" y="3832225"/>
          <p14:tracePt t="48559" x="6248400" y="3870325"/>
          <p14:tracePt t="48576" x="6248400" y="3908425"/>
          <p14:tracePt t="48593" x="6248400" y="3940175"/>
          <p14:tracePt t="48610" x="6240463" y="3954463"/>
          <p14:tracePt t="48628" x="6232525" y="3984625"/>
          <p14:tracePt t="48643" x="6218238" y="4008438"/>
          <p14:tracePt t="48660" x="6218238" y="4038600"/>
          <p14:tracePt t="48676" x="6202363" y="4076700"/>
          <p14:tracePt t="48693" x="6194425" y="4122738"/>
          <p14:tracePt t="48710" x="6172200" y="4191000"/>
          <p14:tracePt t="48727" x="6149975" y="4244975"/>
          <p14:tracePt t="48743" x="6142038" y="4297363"/>
          <p14:tracePt t="48760" x="6126163" y="4335463"/>
          <p14:tracePt t="48777" x="6126163" y="4381500"/>
          <p14:tracePt t="48793" x="6118225" y="4403725"/>
          <p14:tracePt t="48810" x="6111875" y="4435475"/>
          <p14:tracePt t="48827" x="6111875" y="4449763"/>
          <p14:tracePt t="48843" x="6111875" y="4457700"/>
          <p14:tracePt t="48860" x="6111875" y="4465638"/>
          <p14:tracePt t="48900" x="6111875" y="4473575"/>
          <p14:tracePt t="48932" x="6111875" y="4479925"/>
          <p14:tracePt t="48948" x="6111875" y="4487863"/>
          <p14:tracePt t="48956" x="6103938" y="4495800"/>
          <p14:tracePt t="48980" x="6096000" y="4503738"/>
          <p14:tracePt t="49012" x="6096000" y="4511675"/>
          <p14:tracePt t="49404" x="6088063" y="4525963"/>
          <p14:tracePt t="49413" x="6088063" y="4541838"/>
          <p14:tracePt t="49420" x="6088063" y="4556125"/>
          <p14:tracePt t="49428" x="6088063" y="4564063"/>
          <p14:tracePt t="49445" x="6088063" y="4610100"/>
          <p14:tracePt t="49462" x="6088063" y="4656138"/>
          <p14:tracePt t="49479" x="6088063" y="4694238"/>
          <p14:tracePt t="49495" x="6088063" y="4732338"/>
          <p14:tracePt t="49512" x="6088063" y="4754563"/>
          <p14:tracePt t="49528" x="6088063" y="4778375"/>
          <p14:tracePt t="49545" x="6088063" y="4800600"/>
          <p14:tracePt t="49562" x="6096000" y="4816475"/>
          <p14:tracePt t="49579" x="6096000" y="4838700"/>
          <p14:tracePt t="49612" x="6103938" y="4846638"/>
          <p14:tracePt t="49676" x="6103938" y="4854575"/>
          <p14:tracePt t="49700" x="6111875" y="4860925"/>
          <p14:tracePt t="49716" x="6111875" y="4868863"/>
          <p14:tracePt t="49724" x="6118225" y="4876800"/>
          <p14:tracePt t="49732" x="6118225" y="4884738"/>
          <p14:tracePt t="49746" x="6126163" y="4892675"/>
          <p14:tracePt t="49762" x="6126163" y="4906963"/>
          <p14:tracePt t="49779" x="6126163" y="4914900"/>
          <p14:tracePt t="49796" x="6134100" y="4930775"/>
          <p14:tracePt t="49812" x="6134100" y="4937125"/>
          <p14:tracePt t="49829" x="6149975" y="4960938"/>
          <p14:tracePt t="49846" x="6149975" y="4975225"/>
          <p14:tracePt t="49863" x="6156325" y="4991100"/>
          <p14:tracePt t="49896" x="6164263" y="4999038"/>
          <p14:tracePt t="49948" x="6164263" y="5006975"/>
          <p14:tracePt t="49956" x="6164263" y="5013325"/>
          <p14:tracePt t="49964" x="6164263" y="5021263"/>
          <p14:tracePt t="49979" x="6172200" y="5037138"/>
          <p14:tracePt t="49996" x="6172200" y="5045075"/>
          <p14:tracePt t="50013" x="6172200" y="5051425"/>
          <p14:tracePt t="50030" x="6172200" y="5059363"/>
          <p14:tracePt t="50356" x="6172200" y="5067300"/>
          <p14:tracePt t="50364" x="6164263" y="5075238"/>
          <p14:tracePt t="50372" x="6149975" y="5089525"/>
          <p14:tracePt t="50380" x="6134100" y="5097463"/>
          <p14:tracePt t="50397" x="6096000" y="5127625"/>
          <p14:tracePt t="50414" x="6057900" y="5151438"/>
          <p14:tracePt t="50431" x="6019800" y="5181600"/>
          <p14:tracePt t="50447" x="5997575" y="5203825"/>
          <p14:tracePt t="50464" x="5989638" y="5219700"/>
          <p14:tracePt t="50481" x="5965825" y="5249863"/>
          <p14:tracePt t="50497" x="5959475" y="5265738"/>
          <p14:tracePt t="50514" x="5943600" y="5287963"/>
          <p14:tracePt t="50532" x="5935663" y="5303838"/>
          <p14:tracePt t="50547" x="5935663" y="5311775"/>
          <p14:tracePt t="50700" x="5935663" y="5326063"/>
          <p14:tracePt t="50708" x="5935663" y="5341938"/>
          <p14:tracePt t="50716" x="5935663" y="5356225"/>
          <p14:tracePt t="50732" x="5951538" y="5394325"/>
          <p14:tracePt t="50748" x="5973763" y="5426075"/>
          <p14:tracePt t="50765" x="6003925" y="5478463"/>
          <p14:tracePt t="50782" x="6027738" y="5516563"/>
          <p14:tracePt t="50798" x="6027738" y="5540375"/>
          <p14:tracePt t="50815" x="6035675" y="5554663"/>
          <p14:tracePt t="51220" x="6035675" y="5562600"/>
          <p14:tracePt t="51228" x="6035675" y="5578475"/>
          <p14:tracePt t="51236" x="6035675" y="5584825"/>
          <p14:tracePt t="51249" x="6027738" y="5600700"/>
          <p14:tracePt t="51266" x="6011863" y="5630863"/>
          <p14:tracePt t="51283" x="5989638" y="5684838"/>
          <p14:tracePt t="51299" x="5981700" y="5692775"/>
          <p14:tracePt t="51316" x="5973763" y="5715000"/>
          <p14:tracePt t="51349" x="5965825" y="5722938"/>
          <p14:tracePt t="51500" x="5965825" y="5730875"/>
          <p14:tracePt t="51508" x="5965825" y="5737225"/>
          <p14:tracePt t="51516" x="5965825" y="5745163"/>
          <p14:tracePt t="51533" x="5965825" y="5768975"/>
          <p14:tracePt t="51550" x="5965825" y="5783263"/>
          <p14:tracePt t="51566" x="5965825" y="5807075"/>
          <p14:tracePt t="51583" x="5973763" y="5813425"/>
          <p14:tracePt t="51600" x="5973763" y="5821363"/>
          <p14:tracePt t="51617" x="5973763" y="5829300"/>
          <p14:tracePt t="51633" x="5973763" y="5837238"/>
          <p14:tracePt t="53516" x="5973763" y="5845175"/>
          <p14:tracePt t="53540" x="5965825" y="5845175"/>
          <p14:tracePt t="53548" x="5959475" y="5845175"/>
          <p14:tracePt t="53556" x="5935663" y="5845175"/>
          <p14:tracePt t="53573" x="5883275" y="5845175"/>
          <p14:tracePt t="53588" x="5807075" y="5845175"/>
          <p14:tracePt t="53605" x="5753100" y="5837238"/>
          <p14:tracePt t="53622" x="5630863" y="5807075"/>
          <p14:tracePt t="53638" x="5622925" y="5799138"/>
          <p14:tracePt t="54460" x="5646738" y="5799138"/>
          <p14:tracePt t="54468" x="5692775" y="5807075"/>
          <p14:tracePt t="54476" x="5722938" y="5807075"/>
          <p14:tracePt t="54490" x="5768975" y="5807075"/>
          <p14:tracePt t="54507" x="5889625" y="5807075"/>
          <p14:tracePt t="54523" x="5943600" y="5807075"/>
          <p14:tracePt t="54540" x="5973763" y="5807075"/>
          <p14:tracePt t="54557" x="5981700" y="5807075"/>
          <p14:tracePt t="54852" x="5989638" y="5807075"/>
          <p14:tracePt t="55388" x="5997575" y="5807075"/>
          <p14:tracePt t="55396" x="6011863" y="5807075"/>
          <p14:tracePt t="55404" x="6042025" y="5807075"/>
          <p14:tracePt t="55412" x="6065838" y="5807075"/>
          <p14:tracePt t="55426" x="6096000" y="5807075"/>
          <p14:tracePt t="55442" x="6134100" y="5807075"/>
          <p14:tracePt t="55459" x="6156325" y="5807075"/>
          <p14:tracePt t="55476" x="6194425" y="5807075"/>
          <p14:tracePt t="55492" x="6210300" y="5807075"/>
          <p14:tracePt t="55628" x="6218238" y="5807075"/>
          <p14:tracePt t="55636" x="6218238" y="5821363"/>
          <p14:tracePt t="55644" x="6202363" y="5837238"/>
          <p14:tracePt t="55660" x="6194425" y="5851525"/>
          <p14:tracePt t="55676" x="6180138" y="5883275"/>
          <p14:tracePt t="55693" x="6149975" y="5943600"/>
          <p14:tracePt t="55710" x="6111875" y="6049963"/>
          <p14:tracePt t="55726" x="6073775" y="6142038"/>
          <p14:tracePt t="55743" x="6042025" y="6218238"/>
          <p14:tracePt t="55760" x="6011863" y="6294438"/>
          <p14:tracePt t="55776" x="5997575" y="6324600"/>
          <p14:tracePt t="55793" x="5981700" y="6354763"/>
          <p14:tracePt t="55810" x="5965825" y="6392863"/>
          <p14:tracePt t="55826" x="5965825" y="6416675"/>
          <p14:tracePt t="55844" x="5959475" y="6438900"/>
          <p14:tracePt t="55860" x="5959475" y="6446838"/>
          <p14:tracePt t="56047" x="5959475" y="6454775"/>
          <p14:tracePt t="64932" x="5989638" y="6416675"/>
          <p14:tracePt t="64940" x="6042025" y="6370638"/>
          <p14:tracePt t="64948" x="6134100" y="6308725"/>
          <p14:tracePt t="64964" x="6340475" y="6149975"/>
          <p14:tracePt t="64981" x="6537325" y="5997575"/>
          <p14:tracePt t="64998" x="6659563" y="5927725"/>
          <p14:tracePt t="65015" x="6721475" y="5889625"/>
          <p14:tracePt t="65300" x="6727825" y="5889625"/>
          <p14:tracePt t="65308" x="6735763" y="5875338"/>
          <p14:tracePt t="65317" x="6759575" y="5845175"/>
          <p14:tracePt t="65332" x="6804025" y="5791200"/>
          <p14:tracePt t="65349" x="6827838" y="5753100"/>
          <p14:tracePt t="65365" x="6850063" y="5715000"/>
          <p14:tracePt t="65382" x="6858000" y="5654675"/>
          <p14:tracePt t="65399" x="6934200" y="5532438"/>
          <p14:tracePt t="65416" x="7010400" y="5372100"/>
          <p14:tracePt t="65432" x="7040563" y="5257800"/>
          <p14:tracePt t="65449" x="7064375" y="5151438"/>
          <p14:tracePt t="65466" x="7070725" y="5045075"/>
          <p14:tracePt t="65482" x="7070725" y="4960938"/>
          <p14:tracePt t="65499" x="7070725" y="4876800"/>
          <p14:tracePt t="65516" x="7070725" y="4800600"/>
          <p14:tracePt t="65532" x="7070725" y="4778375"/>
          <p14:tracePt t="65549" x="7064375" y="4762500"/>
          <p14:tracePt t="65566" x="7040563" y="4740275"/>
          <p14:tracePt t="66292" x="7032625" y="4740275"/>
          <p14:tracePt t="66300" x="7040563" y="4708525"/>
          <p14:tracePt t="66308" x="7070725" y="4656138"/>
          <p14:tracePt t="66318" x="7086600" y="4602163"/>
          <p14:tracePt t="66334" x="7102475" y="4541838"/>
          <p14:tracePt t="66351" x="7116763" y="4503738"/>
          <p14:tracePt t="66368" x="7132638" y="4465638"/>
          <p14:tracePt t="66385" x="7154863" y="4419600"/>
          <p14:tracePt t="66401" x="7170738" y="4373563"/>
          <p14:tracePt t="66418" x="7178675" y="4335463"/>
          <p14:tracePt t="66435" x="7178675" y="4327525"/>
          <p14:tracePt t="66452" x="7178675" y="4321175"/>
          <p14:tracePt t="66469" x="7185025" y="4313238"/>
          <p14:tracePt t="66876" x="7208838" y="4289425"/>
          <p14:tracePt t="66884" x="7261225" y="4244975"/>
          <p14:tracePt t="66892" x="7331075" y="4198938"/>
          <p14:tracePt t="66902" x="7429500" y="4122738"/>
          <p14:tracePt t="66919" x="7620000" y="3992563"/>
          <p14:tracePt t="66936" x="7908925" y="3787775"/>
          <p14:tracePt t="66954" x="8183563" y="3611563"/>
          <p14:tracePt t="66969" x="8313738" y="3527425"/>
          <p14:tracePt t="66986" x="8412163" y="3444875"/>
          <p14:tracePt t="67003" x="8466138" y="3406775"/>
          <p14:tracePt t="67019" x="8488363" y="3390900"/>
          <p14:tracePt t="67036" x="8488363" y="3382963"/>
          <p14:tracePt t="67054" x="8496300" y="3382963"/>
          <p14:tracePt t="67564" x="8496300" y="3375025"/>
          <p14:tracePt t="68548" x="8496300" y="3382963"/>
          <p14:tracePt t="68564" x="8488363" y="3398838"/>
          <p14:tracePt t="68572" x="8480425" y="3406775"/>
          <p14:tracePt t="68588" x="8480425" y="3413125"/>
          <p14:tracePt t="68596" x="8480425" y="3421063"/>
          <p14:tracePt t="68908" x="8474075" y="3429000"/>
          <p14:tracePt t="69060" x="8466138" y="3429000"/>
          <p14:tracePt t="69068" x="8435975" y="3429000"/>
          <p14:tracePt t="69076" x="8397875" y="3429000"/>
          <p14:tracePt t="69091" x="8359775" y="3429000"/>
          <p14:tracePt t="69107" x="8229600" y="3429000"/>
          <p14:tracePt t="69124" x="8169275" y="3413125"/>
          <p14:tracePt t="69141" x="8131175" y="3406775"/>
          <p14:tracePt t="69157" x="8093075" y="3398838"/>
          <p14:tracePt t="69174" x="8047038" y="3390900"/>
          <p14:tracePt t="69191" x="8008938" y="3390900"/>
          <p14:tracePt t="69208" x="7970838" y="3390900"/>
          <p14:tracePt t="69224" x="7932738" y="3390900"/>
          <p14:tracePt t="69241" x="7908925" y="3390900"/>
          <p14:tracePt t="69258" x="7894638" y="3398838"/>
          <p14:tracePt t="69332" x="7878763" y="3398838"/>
          <p14:tracePt t="69348" x="7870825" y="3398838"/>
          <p14:tracePt t="69356" x="7856538" y="3398838"/>
          <p14:tracePt t="69372" x="7848600" y="3398838"/>
          <p14:tracePt t="69380" x="7840663" y="3398838"/>
          <p14:tracePt t="69392" x="7832725" y="3406775"/>
          <p14:tracePt t="69500" x="7826375" y="3406775"/>
          <p14:tracePt t="69508" x="7818438" y="3406775"/>
          <p14:tracePt t="69516" x="7810500" y="3413125"/>
          <p14:tracePt t="69532" x="7802563" y="3413125"/>
          <p14:tracePt t="69596" x="7802563" y="3421063"/>
          <p14:tracePt t="69636" x="7794625" y="3429000"/>
          <p14:tracePt t="69644" x="7788275" y="3444875"/>
          <p14:tracePt t="69652" x="7780338" y="3459163"/>
          <p14:tracePt t="69660" x="7780338" y="3482975"/>
          <p14:tracePt t="69675" x="7772400" y="3543300"/>
          <p14:tracePt t="69692" x="7772400" y="3627438"/>
          <p14:tracePt t="69709" x="7772400" y="3679825"/>
          <p14:tracePt t="69726" x="7772400" y="3711575"/>
          <p14:tracePt t="69742" x="7780338" y="3741738"/>
          <p14:tracePt t="69759" x="7788275" y="3779838"/>
          <p14:tracePt t="69776" x="7794625" y="3817938"/>
          <p14:tracePt t="69792" x="7810500" y="3848100"/>
          <p14:tracePt t="69809" x="7810500" y="3886200"/>
          <p14:tracePt t="69826" x="7818438" y="3902075"/>
          <p14:tracePt t="69843" x="7826375" y="3924300"/>
          <p14:tracePt t="69980" x="7826375" y="3932238"/>
          <p14:tracePt t="69988" x="7832725" y="3940175"/>
          <p14:tracePt t="69996" x="7840663" y="3946525"/>
          <p14:tracePt t="70010" x="7864475" y="3954463"/>
          <p14:tracePt t="70026" x="7870825" y="3970338"/>
          <p14:tracePt t="73468" x="7878763" y="3970338"/>
          <p14:tracePt t="79596" x="7856538" y="4000500"/>
          <p14:tracePt t="79604" x="7712075" y="4092575"/>
          <p14:tracePt t="79616" x="7475538" y="4213225"/>
          <p14:tracePt t="79632" x="7132638" y="4419600"/>
          <p14:tracePt t="79649" x="7026275" y="4495800"/>
          <p14:tracePt t="79665" x="7018338" y="4503738"/>
          <p14:tracePt t="79724" x="7010400" y="4511675"/>
          <p14:tracePt t="79732" x="7002463" y="4525963"/>
          <p14:tracePt t="79740" x="6988175" y="4533900"/>
          <p14:tracePt t="79749" x="6980238" y="4549775"/>
          <p14:tracePt t="79766" x="6972300" y="4549775"/>
          <p14:tracePt t="79782" x="6964363" y="4549775"/>
          <p14:tracePt t="79836" x="6964363" y="4556125"/>
          <p14:tracePt t="79844" x="6964363" y="4572000"/>
          <p14:tracePt t="79852" x="6950075" y="4610100"/>
          <p14:tracePt t="79866" x="6942138" y="4618038"/>
          <p14:tracePt t="79883" x="6926263" y="4625975"/>
          <p14:tracePt t="79956" x="6926263" y="4632325"/>
          <p14:tracePt t="79972" x="6934200" y="4632325"/>
          <p14:tracePt t="79988" x="6942138" y="4632325"/>
          <p14:tracePt t="79996" x="6956425" y="4632325"/>
          <p14:tracePt t="80004" x="6980238" y="4632325"/>
          <p14:tracePt t="80016" x="6994525" y="4632325"/>
          <p14:tracePt t="80033" x="7026275" y="4632325"/>
          <p14:tracePt t="80050" x="7056438" y="4632325"/>
          <p14:tracePt t="80067" x="7064375" y="4632325"/>
          <p14:tracePt t="80124" x="7070725" y="4632325"/>
          <p14:tracePt t="80276" x="7078663" y="4632325"/>
          <p14:tracePt t="80292" x="7086600" y="4632325"/>
          <p14:tracePt t="80300" x="7094538" y="4632325"/>
          <p14:tracePt t="80316" x="7102475" y="4632325"/>
          <p14:tracePt t="80324" x="7108825" y="4632325"/>
          <p14:tracePt t="80334" x="7116763" y="4632325"/>
          <p14:tracePt t="80350" x="7132638" y="4632325"/>
          <p14:tracePt t="80367" x="7140575" y="4632325"/>
          <p14:tracePt t="80384" x="7146925" y="4632325"/>
          <p14:tracePt t="80436" x="7154863" y="4632325"/>
          <p14:tracePt t="80444" x="7162800" y="4632325"/>
          <p14:tracePt t="80500" x="7170738" y="4632325"/>
          <p14:tracePt t="80532" x="7178675" y="4632325"/>
          <p14:tracePt t="80580" x="7185025" y="4632325"/>
          <p14:tracePt t="80620" x="7192963" y="4632325"/>
          <p14:tracePt t="80636" x="7200900" y="4632325"/>
          <p14:tracePt t="80644" x="7208838" y="4632325"/>
          <p14:tracePt t="80668" x="7216775" y="4632325"/>
          <p14:tracePt t="80692" x="7223125" y="4632325"/>
          <p14:tracePt t="80700" x="7239000" y="4632325"/>
          <p14:tracePt t="80708" x="7246938" y="4632325"/>
          <p14:tracePt t="80718" x="7261225" y="4632325"/>
          <p14:tracePt t="80735" x="7292975" y="4632325"/>
          <p14:tracePt t="80751" x="7323138" y="4632325"/>
          <p14:tracePt t="80768" x="7337425" y="4632325"/>
          <p14:tracePt t="80785" x="7345363" y="4632325"/>
          <p14:tracePt t="80818" x="7353300" y="4632325"/>
          <p14:tracePt t="86500" x="7361238" y="4632325"/>
          <p14:tracePt t="86508" x="7369175" y="4632325"/>
          <p14:tracePt t="86516" x="7375525" y="4632325"/>
          <p14:tracePt t="86532" x="7383463" y="4632325"/>
          <p14:tracePt t="86556" x="7391400" y="4632325"/>
          <p14:tracePt t="86565" x="7399338" y="4632325"/>
          <p14:tracePt t="86583" x="7421563" y="4632325"/>
          <p14:tracePt t="86598" x="7421563" y="4625975"/>
          <p14:tracePt t="86716" x="7429500" y="4625975"/>
          <p14:tracePt t="86828" x="7445375" y="4625975"/>
          <p14:tracePt t="86836" x="7451725" y="4625975"/>
          <p14:tracePt t="86844" x="7459663" y="4625975"/>
          <p14:tracePt t="86852" x="7467600" y="4625975"/>
          <p14:tracePt t="86866" x="7483475" y="4625975"/>
          <p14:tracePt t="86882" x="7489825" y="4625975"/>
          <p14:tracePt t="86916" x="7497763" y="4625975"/>
          <p14:tracePt t="86924" x="7505700" y="4618038"/>
          <p14:tracePt t="86940" x="7513638" y="4618038"/>
          <p14:tracePt t="86956" x="7521575" y="4618038"/>
          <p14:tracePt t="86966" x="7527925" y="4618038"/>
          <p14:tracePt t="86983" x="7535863" y="4610100"/>
          <p14:tracePt t="86999" x="7551738" y="4610100"/>
          <p14:tracePt t="87016" x="7559675" y="4610100"/>
          <p14:tracePt t="87049" x="7566025" y="4610100"/>
          <p14:tracePt t="87156" x="7581900" y="4610100"/>
          <p14:tracePt t="87356" x="7589838" y="4602163"/>
          <p14:tracePt t="89052" x="7589838" y="4610100"/>
          <p14:tracePt t="89060" x="7589838" y="4625975"/>
          <p14:tracePt t="89072" x="7581900" y="4648200"/>
          <p14:tracePt t="89087" x="7566025" y="4686300"/>
          <p14:tracePt t="89104" x="7551738" y="4716463"/>
          <p14:tracePt t="89121" x="7543800" y="4746625"/>
          <p14:tracePt t="89138" x="7543800" y="4778375"/>
          <p14:tracePt t="89154" x="7543800" y="4800600"/>
          <p14:tracePt t="89172" x="7543800" y="4816475"/>
          <p14:tracePt t="89204" x="7543800" y="4822825"/>
          <p14:tracePt t="91764" x="7543800" y="4830763"/>
          <p14:tracePt t="91772" x="7543800" y="4846638"/>
          <p14:tracePt t="91780" x="7543800" y="4860925"/>
          <p14:tracePt t="91794" x="7543800" y="4876800"/>
          <p14:tracePt t="91812" x="7543800" y="4922838"/>
          <p14:tracePt t="91827" x="7551738" y="4968875"/>
          <p14:tracePt t="91844" x="7573963" y="5013325"/>
          <p14:tracePt t="91861" x="7589838" y="5059363"/>
          <p14:tracePt t="91877" x="7604125" y="5089525"/>
          <p14:tracePt t="91894" x="7620000" y="5105400"/>
          <p14:tracePt t="91911" x="7627938" y="5121275"/>
          <p14:tracePt t="91927" x="7627938" y="5127625"/>
          <p14:tracePt t="91944" x="7635875" y="5143500"/>
          <p14:tracePt t="91961" x="7635875" y="5151438"/>
          <p14:tracePt t="91978" x="7650163" y="5181600"/>
          <p14:tracePt t="91994" x="7658100" y="5211763"/>
          <p14:tracePt t="92013" x="7673975" y="5249863"/>
          <p14:tracePt t="92028" x="7680325" y="5257800"/>
          <p14:tracePt t="92044" x="7688263" y="5257800"/>
          <p14:tracePt t="92061" x="7688263" y="5265738"/>
          <p14:tracePt t="100196" x="7680325" y="5265738"/>
          <p14:tracePt t="100204" x="7658100" y="5265738"/>
          <p14:tracePt t="100213" x="7650163" y="5265738"/>
          <p14:tracePt t="100230" x="7627938" y="5257800"/>
          <p14:tracePt t="100247" x="7597775" y="5249863"/>
          <p14:tracePt t="100264" x="7566025" y="5249863"/>
          <p14:tracePt t="100280" x="7527925" y="5249863"/>
          <p14:tracePt t="100297" x="7489825" y="5249863"/>
          <p14:tracePt t="100314" x="7451725" y="5249863"/>
          <p14:tracePt t="100330" x="7413625" y="5249863"/>
          <p14:tracePt t="100347" x="7369175" y="5249863"/>
          <p14:tracePt t="100364" x="7337425" y="5249863"/>
          <p14:tracePt t="100381" x="7307263" y="5249863"/>
          <p14:tracePt t="100397" x="7277100" y="5249863"/>
          <p14:tracePt t="100414" x="7231063" y="5249863"/>
          <p14:tracePt t="100431" x="7170738" y="5249863"/>
          <p14:tracePt t="100449" x="7108825" y="5249863"/>
          <p14:tracePt t="100464" x="7064375" y="5249863"/>
          <p14:tracePt t="100481" x="7018338" y="5249863"/>
          <p14:tracePt t="100497" x="6994525" y="5249863"/>
          <p14:tracePt t="100514" x="6988175" y="5249863"/>
          <p14:tracePt t="100532" x="6964363" y="5249863"/>
          <p14:tracePt t="100548" x="6956425" y="5249863"/>
          <p14:tracePt t="100564" x="6934200" y="5249863"/>
          <p14:tracePt t="100581" x="6896100" y="5249863"/>
          <p14:tracePt t="100598" x="6865938" y="5249863"/>
          <p14:tracePt t="100614" x="6819900" y="5249863"/>
          <p14:tracePt t="100631" x="6804025" y="5249863"/>
          <p14:tracePt t="100648" x="6789738" y="5249863"/>
          <p14:tracePt t="100665" x="6781800" y="5249863"/>
          <p14:tracePt t="100764" x="6773863" y="5241925"/>
          <p14:tracePt t="100804" x="6765925" y="5235575"/>
          <p14:tracePt t="100812" x="6751638" y="5235575"/>
          <p14:tracePt t="100820" x="6727825" y="5219700"/>
          <p14:tracePt t="100832" x="6713538" y="5219700"/>
          <p14:tracePt t="100848" x="6689725" y="5219700"/>
          <p14:tracePt t="100865" x="6659563" y="5211763"/>
          <p14:tracePt t="100882" x="6659563" y="5203825"/>
          <p14:tracePt t="100898" x="6645275" y="5203825"/>
          <p14:tracePt t="100972" x="6637338" y="5189538"/>
          <p14:tracePt t="100980" x="6637338" y="5181600"/>
          <p14:tracePt t="100988" x="6637338" y="5173663"/>
          <p14:tracePt t="100999" x="6629400" y="5151438"/>
          <p14:tracePt t="101016" x="6621463" y="5143500"/>
          <p14:tracePt t="101032" x="6621463" y="5121275"/>
          <p14:tracePt t="101049" x="6621463" y="5113338"/>
          <p14:tracePt t="101065" x="6621463" y="5105400"/>
          <p14:tracePt t="101092" x="6621463" y="5097463"/>
          <p14:tracePt t="101156" x="6621463" y="5089525"/>
          <p14:tracePt t="101356" x="6621463" y="5083175"/>
          <p14:tracePt t="101364" x="6621463" y="5075238"/>
          <p14:tracePt t="101372" x="6621463" y="5059363"/>
          <p14:tracePt t="101388" x="6621463" y="5051425"/>
          <p14:tracePt t="101400" x="6621463" y="5045075"/>
          <p14:tracePt t="101420" x="6621463" y="5029200"/>
          <p14:tracePt t="101452" x="6621463" y="5021263"/>
          <p14:tracePt t="101476" x="6621463" y="5006975"/>
          <p14:tracePt t="101485" x="6629400" y="5006975"/>
          <p14:tracePt t="101492" x="6629400" y="4999038"/>
          <p14:tracePt t="101500" x="6629400" y="4991100"/>
          <p14:tracePt t="101516" x="6629400" y="4983163"/>
          <p14:tracePt t="101548" x="6629400" y="4975225"/>
          <p14:tracePt t="101740" x="6637338" y="4968875"/>
          <p14:tracePt t="101772" x="6637338" y="4960938"/>
          <p14:tracePt t="101780" x="6645275" y="4945063"/>
          <p14:tracePt t="101788" x="6659563" y="4937125"/>
          <p14:tracePt t="101800" x="6659563" y="4930775"/>
          <p14:tracePt t="101817" x="6675438" y="4922838"/>
          <p14:tracePt t="101834" x="6689725" y="4906963"/>
          <p14:tracePt t="101851" x="6697663" y="4892675"/>
          <p14:tracePt t="101876" x="6705600" y="4892675"/>
          <p14:tracePt t="101948" x="6713538" y="4892675"/>
          <p14:tracePt t="111916" x="6721475" y="4906963"/>
          <p14:tracePt t="111924" x="6735763" y="4937125"/>
          <p14:tracePt t="111932" x="6751638" y="4960938"/>
          <p14:tracePt t="111941" x="6759575" y="4983163"/>
          <p14:tracePt t="111958" x="6773863" y="5013325"/>
          <p14:tracePt t="111974" x="6797675" y="5037138"/>
          <p14:tracePt t="111992" x="6819900" y="5067300"/>
          <p14:tracePt t="112008" x="6850063" y="5105400"/>
          <p14:tracePt t="112024" x="6888163" y="5127625"/>
          <p14:tracePt t="112041" x="6918325" y="5159375"/>
          <p14:tracePt t="112060" x="6964363" y="5197475"/>
          <p14:tracePt t="112078" x="6988175" y="5227638"/>
          <p14:tracePt t="112092" x="7010400" y="5235575"/>
          <p14:tracePt t="112108" x="7040563" y="5257800"/>
          <p14:tracePt t="112124" x="7086600" y="5287963"/>
          <p14:tracePt t="112141" x="7116763" y="5311775"/>
          <p14:tracePt t="112158" x="7146925" y="5334000"/>
          <p14:tracePt t="112175" x="7208838" y="5372100"/>
          <p14:tracePt t="112191" x="7292975" y="5418138"/>
          <p14:tracePt t="112208" x="7361238" y="5470525"/>
          <p14:tracePt t="112225" x="7429500" y="5508625"/>
          <p14:tracePt t="112241" x="7483475" y="5554663"/>
          <p14:tracePt t="112258" x="7521575" y="5584825"/>
          <p14:tracePt t="112275" x="7543800" y="5608638"/>
          <p14:tracePt t="112292" x="7559675" y="5630863"/>
          <p14:tracePt t="112308" x="7589838" y="5661025"/>
          <p14:tracePt t="112325" x="7612063" y="5676900"/>
          <p14:tracePt t="112342" x="7635875" y="5692775"/>
          <p14:tracePt t="112358" x="7650163" y="5707063"/>
          <p14:tracePt t="112396" x="7658100" y="5707063"/>
          <p14:tracePt t="112620" x="7650163" y="5707063"/>
          <p14:tracePt t="112628" x="7642225" y="5707063"/>
          <p14:tracePt t="112636" x="7627938" y="5707063"/>
          <p14:tracePt t="112644" x="7620000" y="5707063"/>
          <p14:tracePt t="112660" x="7612063" y="5707063"/>
          <p14:tracePt t="112676" x="7597775" y="5707063"/>
          <p14:tracePt t="112693" x="7581900" y="5707063"/>
          <p14:tracePt t="112709" x="7559675" y="5707063"/>
          <p14:tracePt t="112726" x="7521575" y="5707063"/>
          <p14:tracePt t="112743" x="7483475" y="5707063"/>
          <p14:tracePt t="112759" x="7445375" y="5699125"/>
          <p14:tracePt t="112776" x="7413625" y="5692775"/>
          <p14:tracePt t="112793" x="7391400" y="5692775"/>
          <p14:tracePt t="112810" x="7375525" y="5684838"/>
          <p14:tracePt t="112826" x="7369175" y="5684838"/>
          <p14:tracePt t="112843" x="7353300" y="5684838"/>
          <p14:tracePt t="112860" x="7345363" y="5684838"/>
          <p14:tracePt t="112876" x="7337425" y="5684838"/>
          <p14:tracePt t="112893" x="7323138" y="5684838"/>
          <p14:tracePt t="112910" x="7299325" y="5684838"/>
          <p14:tracePt t="112926" x="7277100" y="5684838"/>
          <p14:tracePt t="112943" x="7246938" y="5684838"/>
          <p14:tracePt t="112960" x="7208838" y="5676900"/>
          <p14:tracePt t="112977" x="7178675" y="5668963"/>
          <p14:tracePt t="112993" x="7140575" y="5661025"/>
          <p14:tracePt t="113010" x="7108825" y="5661025"/>
          <p14:tracePt t="113027" x="7070725" y="5661025"/>
          <p14:tracePt t="113043" x="7040563" y="5654675"/>
          <p14:tracePt t="113060" x="7010400" y="5654675"/>
          <p14:tracePt t="113077" x="6980238" y="5654675"/>
          <p14:tracePt t="113094" x="6956425" y="5654675"/>
          <p14:tracePt t="113110" x="6942138" y="5654675"/>
          <p14:tracePt t="113127" x="6926263" y="5654675"/>
          <p14:tracePt t="113144" x="6918325" y="5654675"/>
          <p14:tracePt t="113160" x="6904038" y="5654675"/>
          <p14:tracePt t="113177" x="6896100" y="5654675"/>
          <p14:tracePt t="113194" x="6873875" y="5654675"/>
          <p14:tracePt t="113212" x="6858000" y="5654675"/>
          <p14:tracePt t="113228" x="6850063" y="5661025"/>
          <p14:tracePt t="113244" x="6835775" y="5661025"/>
          <p14:tracePt t="113261" x="6827838" y="5668963"/>
          <p14:tracePt t="113277" x="6811963" y="5668963"/>
          <p14:tracePt t="113312" x="6804025" y="5676900"/>
          <p14:tracePt t="113327" x="6789738" y="5676900"/>
          <p14:tracePt t="113344" x="6781800" y="5684838"/>
          <p14:tracePt t="113361" x="6773863" y="5692775"/>
          <p14:tracePt t="113378" x="6759575" y="5699125"/>
          <p14:tracePt t="113394" x="6751638" y="5715000"/>
          <p14:tracePt t="113412" x="6727825" y="5730875"/>
          <p14:tracePt t="113429" x="6721475" y="5737225"/>
          <p14:tracePt t="113444" x="6713538" y="5745163"/>
          <p14:tracePt t="113461" x="6697663" y="5753100"/>
          <p14:tracePt t="113478" x="6689725" y="5761038"/>
          <p14:tracePt t="113494" x="6683375" y="5768975"/>
          <p14:tracePt t="113512" x="6675438" y="5775325"/>
          <p14:tracePt t="113528" x="6667500" y="5783263"/>
          <p14:tracePt t="113580" x="6659563" y="5783263"/>
          <p14:tracePt t="113588" x="6659563" y="5791200"/>
          <p14:tracePt t="113620" x="6645275" y="5807075"/>
          <p14:tracePt t="113636" x="6645275" y="5813425"/>
          <p14:tracePt t="113644" x="6637338" y="5821363"/>
          <p14:tracePt t="113668" x="6637338" y="5829300"/>
          <p14:tracePt t="113676" x="6637338" y="5837238"/>
          <p14:tracePt t="113684" x="6637338" y="5845175"/>
          <p14:tracePt t="113695" x="6637338" y="5851525"/>
          <p14:tracePt t="113712" x="6637338" y="5867400"/>
          <p14:tracePt t="113728" x="6637338" y="5883275"/>
          <p14:tracePt t="113745" x="6637338" y="5913438"/>
          <p14:tracePt t="113762" x="6637338" y="5927725"/>
          <p14:tracePt t="113778" x="6637338" y="5943600"/>
          <p14:tracePt t="113781" x="6637338" y="5951538"/>
          <p14:tracePt t="113796" x="6637338" y="5959475"/>
          <p14:tracePt t="113812" x="6637338" y="5973763"/>
          <p14:tracePt t="113829" x="6637338" y="5981700"/>
          <p14:tracePt t="113845" x="6645275" y="5989638"/>
          <p14:tracePt t="113862" x="6645275" y="5997575"/>
          <p14:tracePt t="113879" x="6645275" y="6019800"/>
          <p14:tracePt t="113895" x="6651625" y="6027738"/>
          <p14:tracePt t="113912" x="6651625" y="6035675"/>
          <p14:tracePt t="113929" x="6651625" y="6042025"/>
          <p14:tracePt t="113962" x="6659563" y="6049963"/>
          <p14:tracePt t="113979" x="6659563" y="6073775"/>
          <p14:tracePt t="113996" x="6675438" y="6096000"/>
          <p14:tracePt t="114012" x="6683375" y="6111875"/>
          <p14:tracePt t="114038" x="6689725" y="6149975"/>
          <p14:tracePt t="114046" x="6697663" y="6164263"/>
          <p14:tracePt t="114062" x="6697663" y="6172200"/>
          <p14:tracePt t="114080" x="6705600" y="6188075"/>
          <p14:tracePt t="114096" x="6705600" y="6194425"/>
          <p14:tracePt t="114112" x="6713538" y="6194425"/>
          <p14:tracePt t="114129" x="6721475" y="6210300"/>
          <p14:tracePt t="114157" x="6727825" y="6226175"/>
          <p14:tracePt t="114163" x="6735763" y="6240463"/>
          <p14:tracePt t="114179" x="6743700" y="6248400"/>
          <p14:tracePt t="114196" x="6751638" y="6256338"/>
          <p14:tracePt t="114213" x="6765925" y="6256338"/>
          <p14:tracePt t="114229" x="6773863" y="6256338"/>
          <p14:tracePt t="114246" x="6797675" y="6264275"/>
          <p14:tracePt t="114263" x="6811963" y="6270625"/>
          <p14:tracePt t="114279" x="6835775" y="6286500"/>
          <p14:tracePt t="114296" x="6858000" y="6294438"/>
          <p14:tracePt t="114313" x="6896100" y="6308725"/>
          <p14:tracePt t="114330" x="6942138" y="6324600"/>
          <p14:tracePt t="114346" x="6972300" y="6332538"/>
          <p14:tracePt t="114364" x="7064375" y="6346825"/>
          <p14:tracePt t="114380" x="7102475" y="6346825"/>
          <p14:tracePt t="114396" x="7154863" y="6354763"/>
          <p14:tracePt t="114413" x="7192963" y="6362700"/>
          <p14:tracePt t="114430" x="7239000" y="6362700"/>
          <p14:tracePt t="114447" x="7285038" y="6362700"/>
          <p14:tracePt t="114463" x="7307263" y="6362700"/>
          <p14:tracePt t="114480" x="7315200" y="6362700"/>
          <p14:tracePt t="114497" x="7323138" y="6362700"/>
          <p14:tracePt t="114513" x="7331075" y="6362700"/>
          <p14:tracePt t="114530" x="7345363" y="6362700"/>
          <p14:tracePt t="114547" x="7391400" y="6354763"/>
          <p14:tracePt t="114563" x="7421563" y="6346825"/>
          <p14:tracePt t="114580" x="7459663" y="6332538"/>
          <p14:tracePt t="114598" x="7497763" y="6316663"/>
          <p14:tracePt t="114614" x="7535863" y="6302375"/>
          <p14:tracePt t="114630" x="7573963" y="6278563"/>
          <p14:tracePt t="114647" x="7597775" y="6264275"/>
          <p14:tracePt t="114664" x="7627938" y="6248400"/>
          <p14:tracePt t="114680" x="7650163" y="6226175"/>
          <p14:tracePt t="114697" x="7688263" y="6210300"/>
          <p14:tracePt t="114731" x="7696200" y="6202363"/>
          <p14:tracePt t="114779" x="7704138" y="6194425"/>
          <p14:tracePt t="114787" x="7704138" y="6188075"/>
          <p14:tracePt t="114797" x="7704138" y="6180138"/>
          <p14:tracePt t="114814" x="7734300" y="6142038"/>
          <p14:tracePt t="114831" x="7750175" y="6111875"/>
          <p14:tracePt t="114847" x="7756525" y="6088063"/>
          <p14:tracePt t="114864" x="7772400" y="6065838"/>
          <p14:tracePt t="114881" x="7772400" y="6049963"/>
          <p14:tracePt t="114898" x="7780338" y="6027738"/>
          <p14:tracePt t="114914" x="7788275" y="6003925"/>
          <p14:tracePt t="114932" x="7794625" y="5959475"/>
          <p14:tracePt t="114948" x="7794625" y="5951538"/>
          <p14:tracePt t="114964" x="7794625" y="5943600"/>
          <p14:tracePt t="114998" x="7802563" y="5935663"/>
          <p14:tracePt t="117828" x="7802563" y="5927725"/>
          <p14:tracePt t="119140" x="7810500" y="5927725"/>
          <p14:tracePt t="119148" x="7818438" y="5927725"/>
          <p14:tracePt t="119158" x="7832725" y="5927725"/>
          <p14:tracePt t="119174" x="7902575" y="5883275"/>
          <p14:tracePt t="119192" x="7962900" y="5851525"/>
          <p14:tracePt t="119208" x="8016875" y="5829300"/>
          <p14:tracePt t="119225" x="8047038" y="5807075"/>
          <p14:tracePt t="119241" x="8069263" y="5807075"/>
          <p14:tracePt t="119258" x="8077200" y="5799138"/>
          <p14:tracePt t="119275" x="8085138" y="5791200"/>
          <p14:tracePt t="119292" x="8099425" y="5783263"/>
          <p14:tracePt t="119652" x="8115300" y="5775325"/>
          <p14:tracePt t="119668" x="8131175" y="5761038"/>
          <p14:tracePt t="119676" x="8145463" y="5753100"/>
          <p14:tracePt t="119692" x="8161338" y="5745163"/>
          <p14:tracePt t="119700" x="8161338" y="5737225"/>
          <p14:tracePt t="119709" x="8169275" y="5730875"/>
          <p14:tracePt t="119726" x="8183563" y="5715000"/>
          <p14:tracePt t="119742" x="8191500" y="5707063"/>
          <p14:tracePt t="119759" x="8207375" y="5699125"/>
          <p14:tracePt t="119776" x="8213725" y="5684838"/>
          <p14:tracePt t="119793" x="8221663" y="5676900"/>
          <p14:tracePt t="119795" x="8229600" y="5668963"/>
          <p14:tracePt t="119826" x="8237538" y="5668963"/>
          <p14:tracePt t="119843" x="8237538" y="5654675"/>
          <p14:tracePt t="120060" x="8237538" y="5638800"/>
          <p14:tracePt t="120132" x="8237538" y="5630863"/>
          <p14:tracePt t="120308" x="8237538" y="5622925"/>
          <p14:tracePt t="120860" x="8229600" y="5622925"/>
          <p14:tracePt t="120868" x="8229600" y="5616575"/>
          <p14:tracePt t="120878" x="8229600" y="5608638"/>
          <p14:tracePt t="120895" x="8229600" y="5600700"/>
          <p14:tracePt t="120912" x="8221663" y="5584825"/>
          <p14:tracePt t="120929" x="8221663" y="5578475"/>
          <p14:tracePt t="120945" x="8213725" y="5562600"/>
          <p14:tracePt t="120964" x="8207375" y="5546725"/>
          <p14:tracePt t="120996" x="8207375" y="5540375"/>
          <p14:tracePt t="121012" x="8207375" y="5532438"/>
          <p14:tracePt t="121060" x="8207375" y="5524500"/>
          <p14:tracePt t="121068" x="8207375" y="5516563"/>
          <p14:tracePt t="121084" x="8213725" y="5508625"/>
          <p14:tracePt t="121096" x="8213725" y="5494338"/>
          <p14:tracePt t="121116" x="8213725" y="5486400"/>
          <p14:tracePt t="121129" x="8213725" y="5478463"/>
          <p14:tracePt t="121146" x="8221663" y="5478463"/>
          <p14:tracePt t="121780" x="8237538" y="5478463"/>
          <p14:tracePt t="121788" x="8251825" y="5478463"/>
          <p14:tracePt t="121797" x="8267700" y="5478463"/>
          <p14:tracePt t="121814" x="8305800" y="5486400"/>
          <p14:tracePt t="121831" x="8351838" y="5494338"/>
          <p14:tracePt t="121847" x="8389938" y="5502275"/>
          <p14:tracePt t="121865" x="8435975" y="5502275"/>
          <p14:tracePt t="121881" x="8450263" y="5502275"/>
          <p14:tracePt t="121897" x="8466138" y="5502275"/>
          <p14:tracePt t="121914" x="8474075" y="5494338"/>
          <p14:tracePt t="121948" x="8480425" y="5486400"/>
          <p14:tracePt t="121956" x="8488363" y="5486400"/>
          <p14:tracePt t="121964" x="8488363" y="5478463"/>
          <p14:tracePt t="121981" x="8496300" y="5470525"/>
          <p14:tracePt t="122004" x="8504238" y="5464175"/>
          <p14:tracePt t="133244" x="8504238" y="5456238"/>
          <p14:tracePt t="133252" x="8534400" y="5402263"/>
          <p14:tracePt t="133260" x="8580438" y="5326063"/>
          <p14:tracePt t="133274" x="8610600" y="5280025"/>
          <p14:tracePt t="133292" x="8656638" y="5197475"/>
          <p14:tracePt t="133307" x="8716963" y="5067300"/>
          <p14:tracePt t="133324" x="8763000" y="4953000"/>
          <p14:tracePt t="133341" x="8793163" y="4860925"/>
          <p14:tracePt t="133358" x="8816975" y="4816475"/>
          <p14:tracePt t="133374" x="8823325" y="4792663"/>
          <p14:tracePt t="133391" x="8839200" y="4778375"/>
          <p14:tracePt t="133408" x="8847138" y="4762500"/>
          <p14:tracePt t="133424" x="8855075" y="4746625"/>
          <p14:tracePt t="133441" x="8861425" y="4732338"/>
          <p14:tracePt t="133458" x="8861425" y="4724400"/>
          <p14:tracePt t="133492" x="8861425" y="4716463"/>
          <p14:tracePt t="133764" x="8847138" y="4732338"/>
          <p14:tracePt t="133772" x="8816975" y="4778375"/>
          <p14:tracePt t="133780" x="8809038" y="4808538"/>
          <p14:tracePt t="133792" x="8801100" y="4846638"/>
          <p14:tracePt t="133809" x="8785225" y="4906963"/>
          <p14:tracePt t="133825" x="8778875" y="4960938"/>
          <p14:tracePt t="133842" x="8770938" y="4999038"/>
          <p14:tracePt t="133859" x="8755063" y="5067300"/>
          <p14:tracePt t="133875" x="8747125" y="5083175"/>
          <p14:tracePt t="133892" x="8747125" y="5113338"/>
          <p14:tracePt t="133909" x="8747125" y="5143500"/>
          <p14:tracePt t="133926" x="8740775" y="5173663"/>
          <p14:tracePt t="133942" x="8740775" y="5189538"/>
          <p14:tracePt t="133959" x="8732838" y="5197475"/>
          <p14:tracePt t="134100" x="8732838" y="5203825"/>
          <p14:tracePt t="134116" x="8702675" y="5211763"/>
          <p14:tracePt t="134124" x="8678863" y="5211763"/>
          <p14:tracePt t="134132" x="8656638" y="5211763"/>
          <p14:tracePt t="134143" x="8632825" y="5211763"/>
          <p14:tracePt t="134159" x="8580438" y="5211763"/>
          <p14:tracePt t="134176" x="8542338" y="5203825"/>
          <p14:tracePt t="134193" x="8496300" y="5181600"/>
          <p14:tracePt t="134210" x="8474075" y="5173663"/>
          <p14:tracePt t="134226" x="8458200" y="5165725"/>
          <p14:tracePt t="134243" x="8450263" y="5165725"/>
          <p14:tracePt t="134260" x="8442325" y="5165725"/>
          <p14:tracePt t="135188" x="8442325" y="5159375"/>
          <p14:tracePt t="135396" x="8458200" y="5127625"/>
          <p14:tracePt t="135404" x="8488363" y="5083175"/>
          <p14:tracePt t="135412" x="8504238" y="5029200"/>
          <p14:tracePt t="135429" x="8542338" y="4930775"/>
          <p14:tracePt t="135446" x="8564563" y="4846638"/>
          <p14:tracePt t="135462" x="8594725" y="4746625"/>
          <p14:tracePt t="135479" x="8610600" y="4664075"/>
          <p14:tracePt t="135496" x="8640763" y="4572000"/>
          <p14:tracePt t="135513" x="8670925" y="4449763"/>
          <p14:tracePt t="135529" x="8709025" y="4313238"/>
          <p14:tracePt t="135546" x="8724900" y="4175125"/>
          <p14:tracePt t="135563" x="8740775" y="4060825"/>
          <p14:tracePt t="135579" x="8747125" y="3992563"/>
          <p14:tracePt t="135596" x="8763000" y="3924300"/>
          <p14:tracePt t="135613" x="8770938" y="3878263"/>
          <p14:tracePt t="135629" x="8793163" y="3802063"/>
          <p14:tracePt t="135646" x="8801100" y="3756025"/>
          <p14:tracePt t="135663" x="8809038" y="3725863"/>
          <p14:tracePt t="135680" x="8809038" y="3703638"/>
          <p14:tracePt t="135696" x="8816975" y="3695700"/>
          <p14:tracePt t="135713" x="8816975" y="3679825"/>
          <p14:tracePt t="135730" x="8816975" y="3673475"/>
          <p14:tracePt t="135747" x="8823325" y="3657600"/>
          <p14:tracePt t="135764" x="8823325" y="3641725"/>
          <p14:tracePt t="135780" x="8823325" y="3635375"/>
          <p14:tracePt t="135797" x="8823325" y="3619500"/>
          <p14:tracePt t="135948" x="8809038" y="3619500"/>
          <p14:tracePt t="135956" x="8778875" y="3657600"/>
          <p14:tracePt t="135964" x="8770938" y="3703638"/>
          <p14:tracePt t="135980" x="8755063" y="3802063"/>
          <p14:tracePt t="135997" x="8747125" y="3962400"/>
          <p14:tracePt t="136014" x="8747125" y="4068763"/>
          <p14:tracePt t="136030" x="8755063" y="4152900"/>
          <p14:tracePt t="136047" x="8763000" y="4244975"/>
          <p14:tracePt t="136064" x="8770938" y="4327525"/>
          <p14:tracePt t="136081" x="8770938" y="4389438"/>
          <p14:tracePt t="136097" x="8770938" y="4419600"/>
          <p14:tracePt t="136114" x="8770938" y="4435475"/>
          <p14:tracePt t="136131" x="8770938" y="4441825"/>
          <p14:tracePt t="136252" x="8770938" y="4465638"/>
          <p14:tracePt t="136260" x="8770938" y="4487863"/>
          <p14:tracePt t="136268" x="8770938" y="4511675"/>
          <p14:tracePt t="136281" x="8763000" y="4541838"/>
          <p14:tracePt t="136298" x="8763000" y="4594225"/>
          <p14:tracePt t="136315" x="8755063" y="4656138"/>
          <p14:tracePt t="136317" x="8755063" y="4664075"/>
          <p14:tracePt t="136332" x="8755063" y="4686300"/>
          <p14:tracePt t="136365" x="8747125" y="4694238"/>
          <p14:tracePt t="136404" x="8747125" y="4702175"/>
          <p14:tracePt t="136428" x="8747125" y="4708525"/>
          <p14:tracePt t="136444" x="8747125" y="4716463"/>
          <p14:tracePt t="136452" x="8747125" y="4724400"/>
          <p14:tracePt t="136468" x="8747125" y="4740275"/>
          <p14:tracePt t="136481" x="8747125" y="4754563"/>
          <p14:tracePt t="136498" x="8747125" y="4770438"/>
          <p14:tracePt t="136515" x="8747125" y="4808538"/>
          <p14:tracePt t="136532" x="8747125" y="4830763"/>
          <p14:tracePt t="136548" x="8747125" y="4854575"/>
          <p14:tracePt t="136565" x="8747125" y="4868863"/>
          <p14:tracePt t="136582" x="8747125" y="4876800"/>
          <p14:tracePt t="136598" x="8747125" y="4892675"/>
          <p14:tracePt t="136615" x="8747125" y="4899025"/>
          <p14:tracePt t="136632" x="8747125" y="4906963"/>
          <p14:tracePt t="136649" x="8747125" y="4922838"/>
          <p14:tracePt t="136708" x="8747125" y="4930775"/>
          <p14:tracePt t="136724" x="8747125" y="4937125"/>
          <p14:tracePt t="136732" x="8747125" y="4953000"/>
          <p14:tracePt t="136748" x="8747125" y="4968875"/>
          <p14:tracePt t="136756" x="8755063" y="4991100"/>
          <p14:tracePt t="136772" x="8763000" y="4999038"/>
          <p14:tracePt t="136782" x="8770938" y="5013325"/>
          <p14:tracePt t="136799" x="8770938" y="5037138"/>
          <p14:tracePt t="136816" x="8778875" y="5045075"/>
          <p14:tracePt t="136832" x="8785225" y="5059363"/>
          <p14:tracePt t="139068" x="8785225" y="5051425"/>
          <p14:tracePt t="139076" x="8785225" y="5029200"/>
          <p14:tracePt t="139084" x="8785225" y="5006975"/>
          <p14:tracePt t="139092" x="8785225" y="4983163"/>
          <p14:tracePt t="139104" x="8778875" y="4968875"/>
          <p14:tracePt t="139121" x="8770938" y="4937125"/>
          <p14:tracePt t="139138" x="8770938" y="4914900"/>
          <p14:tracePt t="139154" x="8770938" y="4899025"/>
          <p14:tracePt t="139172" x="8770938" y="4876800"/>
          <p14:tracePt t="139204" x="8763000" y="4868863"/>
          <p14:tracePt t="141884" x="8770938" y="4854575"/>
          <p14:tracePt t="141892" x="8839200" y="4784725"/>
          <p14:tracePt t="141900" x="8915400" y="4724400"/>
          <p14:tracePt t="141911" x="8983663" y="4678363"/>
          <p14:tracePt t="141928" x="9097963" y="4610100"/>
          <p14:tracePt t="141944" x="9182100" y="4556125"/>
          <p14:tracePt t="141961" x="9266238" y="4511675"/>
          <p14:tracePt t="141978" x="9356725" y="4449763"/>
          <p14:tracePt t="141994" x="9432925" y="4381500"/>
          <p14:tracePt t="142012" x="9464675" y="4351338"/>
          <p14:tracePt t="142028" x="9478963" y="4335463"/>
          <p14:tracePt t="142045" x="9525000" y="4305300"/>
          <p14:tracePt t="142061" x="9547225" y="4283075"/>
          <p14:tracePt t="142078" x="9578975" y="4244975"/>
          <p14:tracePt t="142095" x="9601200" y="4221163"/>
          <p14:tracePt t="142112" x="9617075" y="4206875"/>
          <p14:tracePt t="142128" x="9623425" y="4198938"/>
          <p14:tracePt t="142145" x="9631363" y="4198938"/>
          <p14:tracePt t="142161" x="9639300" y="4183063"/>
          <p14:tracePt t="142178" x="9647238" y="4175125"/>
          <p14:tracePt t="142195" x="9655175" y="4175125"/>
          <p14:tracePt t="142212" x="9655175" y="4168775"/>
          <p14:tracePt t="142228" x="9655175" y="4160838"/>
          <p14:tracePt t="142252" x="9655175" y="4152900"/>
          <p14:tracePt t="142262" x="9661525" y="4152900"/>
          <p14:tracePt t="142284" x="9669463" y="4144963"/>
          <p14:tracePt t="143308" x="9677400" y="4130675"/>
          <p14:tracePt t="143316" x="9685338" y="4130675"/>
          <p14:tracePt t="143324" x="9715500" y="4122738"/>
          <p14:tracePt t="143333" x="9769475" y="4106863"/>
          <p14:tracePt t="143348" x="9867900" y="4060825"/>
          <p14:tracePt t="143364" x="9944100" y="4030663"/>
          <p14:tracePt t="143381" x="10020300" y="4008438"/>
          <p14:tracePt t="143398" x="10074275" y="3978275"/>
          <p14:tracePt t="143414" x="10096500" y="3970338"/>
          <p14:tracePt t="143432" x="10104438" y="3962400"/>
          <p14:tracePt t="143448" x="10112375" y="3954463"/>
          <p14:tracePt t="143466" x="10118725" y="3946525"/>
          <p14:tracePt t="144268" x="10126663" y="3946525"/>
          <p14:tracePt t="145604" x="10142538" y="3940175"/>
          <p14:tracePt t="145612" x="10156825" y="3932238"/>
          <p14:tracePt t="145620" x="10180638" y="3924300"/>
          <p14:tracePt t="145636" x="10194925" y="3908425"/>
          <p14:tracePt t="145653" x="10226675" y="3878263"/>
          <p14:tracePt t="145670" x="10248900" y="3840163"/>
          <p14:tracePt t="145686" x="10256838" y="3825875"/>
          <p14:tracePt t="145703" x="10271125" y="3794125"/>
          <p14:tracePt t="145720" x="10279063" y="3771900"/>
          <p14:tracePt t="145736" x="10294938" y="3756025"/>
          <p14:tracePt t="145753" x="10302875" y="3741738"/>
          <p14:tracePt t="145770" x="10309225" y="3733800"/>
          <p14:tracePt t="145787" x="10317163" y="3725863"/>
          <p14:tracePt t="145805" x="10325100" y="3711575"/>
          <p14:tracePt t="145844" x="10325100" y="3703638"/>
          <p14:tracePt t="145852" x="10333038" y="3703638"/>
          <p14:tracePt t="147356" x="10325100" y="3703638"/>
          <p14:tracePt t="147420" x="10317163" y="3703638"/>
          <p14:tracePt t="147428" x="10309225" y="3703638"/>
          <p14:tracePt t="147436" x="10302875" y="3703638"/>
          <p14:tracePt t="147444" x="10287000" y="3703638"/>
          <p14:tracePt t="147457" x="10264775" y="3703638"/>
          <p14:tracePt t="147474" x="10226675" y="3703638"/>
          <p14:tracePt t="147492" x="10202863" y="3695700"/>
          <p14:tracePt t="147540" x="10194925" y="3687763"/>
          <p14:tracePt t="150900" x="10180638" y="3687763"/>
          <p14:tracePt t="150908" x="10172700" y="3687763"/>
          <p14:tracePt t="150917" x="10126663" y="3679825"/>
          <p14:tracePt t="150932" x="9966325" y="3619500"/>
          <p14:tracePt t="150949" x="9837738" y="3559175"/>
          <p14:tracePt t="150967" x="9731375" y="3527425"/>
          <p14:tracePt t="150982" x="9639300" y="3505200"/>
          <p14:tracePt t="150999" x="9532938" y="3467100"/>
          <p14:tracePt t="151015" x="9418638" y="3436938"/>
          <p14:tracePt t="151032" x="9318625" y="3382963"/>
          <p14:tracePt t="151049" x="9212263" y="3336925"/>
          <p14:tracePt t="151066" x="9090025" y="3268663"/>
          <p14:tracePt t="151082" x="8961438" y="3200400"/>
          <p14:tracePt t="151099" x="8823325" y="3140075"/>
          <p14:tracePt t="151116" x="8602663" y="3025775"/>
          <p14:tracePt t="151132" x="8474075" y="2941638"/>
          <p14:tracePt t="151149" x="8382000" y="2873375"/>
          <p14:tracePt t="151166" x="8305800" y="2811463"/>
          <p14:tracePt t="151183" x="8237538" y="2720975"/>
          <p14:tracePt t="151199" x="8161338" y="2636838"/>
          <p14:tracePt t="151216" x="8099425" y="2552700"/>
          <p14:tracePt t="151233" x="8039100" y="2498725"/>
          <p14:tracePt t="151249" x="7962900" y="2416175"/>
          <p14:tracePt t="151266" x="7878763" y="2346325"/>
          <p14:tracePt t="151283" x="7818438" y="2286000"/>
          <p14:tracePt t="151299" x="7780338" y="2263775"/>
          <p14:tracePt t="151316" x="7742238" y="2232025"/>
          <p14:tracePt t="151334" x="7650163" y="2179638"/>
          <p14:tracePt t="151350" x="7521575" y="2133600"/>
          <p14:tracePt t="151366" x="7391400" y="2079625"/>
          <p14:tracePt t="151383" x="7292975" y="2041525"/>
          <p14:tracePt t="151400" x="7246938" y="2019300"/>
          <p14:tracePt t="151416" x="7239000" y="2019300"/>
          <p14:tracePt t="151748" x="7246938" y="2027238"/>
          <p14:tracePt t="151764" x="7246938" y="2035175"/>
          <p14:tracePt t="151788" x="7246938" y="2041525"/>
          <p14:tracePt t="151796" x="7254875" y="2041525"/>
          <p14:tracePt t="151812" x="7254875" y="2049463"/>
          <p14:tracePt t="151964" x="7254875" y="2057400"/>
          <p14:tracePt t="152028" x="7246938" y="2057400"/>
          <p14:tracePt t="152036" x="7231063" y="2073275"/>
          <p14:tracePt t="152044" x="7223125" y="2073275"/>
          <p14:tracePt t="152054" x="7216775" y="2079625"/>
          <p14:tracePt t="152068" x="7178675" y="2087563"/>
          <p14:tracePt t="152085" x="7146925" y="2103438"/>
          <p14:tracePt t="152101" x="7124700" y="2103438"/>
          <p14:tracePt t="152118" x="7108825" y="2103438"/>
          <p14:tracePt t="152135" x="7094538" y="2103438"/>
          <p14:tracePt t="152151" x="7078663" y="2103438"/>
          <p14:tracePt t="152168" x="7070725" y="2095500"/>
          <p14:tracePt t="152185" x="7064375" y="2087563"/>
          <p14:tracePt t="152532" x="7048500" y="2087563"/>
          <p14:tracePt t="152540" x="7018338" y="2087563"/>
          <p14:tracePt t="152548" x="6964363" y="2073275"/>
          <p14:tracePt t="152556" x="6918325" y="2057400"/>
          <p14:tracePt t="152569" x="6888163" y="2049463"/>
          <p14:tracePt t="152586" x="6842125" y="2035175"/>
          <p14:tracePt t="152603" x="6751638" y="2027238"/>
          <p14:tracePt t="152619" x="6727825" y="2019300"/>
          <p14:tracePt t="152636" x="6659563" y="2011363"/>
          <p14:tracePt t="152653" x="6645275" y="2011363"/>
          <p14:tracePt t="152669" x="6637338" y="2011363"/>
          <p14:tracePt t="152820" x="6651625" y="2011363"/>
          <p14:tracePt t="152828" x="6713538" y="2011363"/>
          <p14:tracePt t="152837" x="6743700" y="2019300"/>
          <p14:tracePt t="152853" x="6850063" y="2035175"/>
          <p14:tracePt t="152870" x="6964363" y="2049463"/>
          <p14:tracePt t="152886" x="7048500" y="2065338"/>
          <p14:tracePt t="152903" x="7116763" y="2073275"/>
          <p14:tracePt t="152920" x="7170738" y="2087563"/>
          <p14:tracePt t="152937" x="7200900" y="2103438"/>
          <p14:tracePt t="152980" x="7208838" y="2103438"/>
          <p14:tracePt t="153036" x="7200900" y="2103438"/>
          <p14:tracePt t="153044" x="7170738" y="2103438"/>
          <p14:tracePt t="153055" x="7132638" y="2103438"/>
          <p14:tracePt t="153070" x="7010400" y="2103438"/>
          <p14:tracePt t="153087" x="6835775" y="2087563"/>
          <p14:tracePt t="153104" x="6689725" y="2049463"/>
          <p14:tracePt t="153120" x="6607175" y="2035175"/>
          <p14:tracePt t="153137" x="6561138" y="2019300"/>
          <p14:tracePt t="153252" x="6569075" y="2019300"/>
          <p14:tracePt t="153260" x="6613525" y="2027238"/>
          <p14:tracePt t="153271" x="6689725" y="2049463"/>
          <p14:tracePt t="153287" x="6835775" y="2103438"/>
          <p14:tracePt t="153304" x="6950075" y="2149475"/>
          <p14:tracePt t="153321" x="6988175" y="2155825"/>
          <p14:tracePt t="153338" x="6994525" y="2163763"/>
          <p14:tracePt t="153354" x="7002463" y="2163763"/>
          <p14:tracePt t="153396" x="6972300" y="2163763"/>
          <p14:tracePt t="153404" x="6918325" y="2163763"/>
          <p14:tracePt t="153412" x="6873875" y="2163763"/>
          <p14:tracePt t="153421" x="6835775" y="2149475"/>
          <p14:tracePt t="153438" x="6743700" y="2117725"/>
          <p14:tracePt t="153454" x="6675438" y="2095500"/>
          <p14:tracePt t="153471" x="6629400" y="2087563"/>
          <p14:tracePt t="153488" x="6621463" y="2087563"/>
          <p14:tracePt t="153580" x="6645275" y="2087563"/>
          <p14:tracePt t="153588" x="6705600" y="2087563"/>
          <p14:tracePt t="153596" x="6765925" y="2087563"/>
          <p14:tracePt t="153605" x="6835775" y="2111375"/>
          <p14:tracePt t="153622" x="6934200" y="2133600"/>
          <p14:tracePt t="153638" x="6972300" y="2133600"/>
          <p14:tracePt t="153655" x="6988175" y="2133600"/>
          <p14:tracePt t="153748" x="6980238" y="2133600"/>
          <p14:tracePt t="153757" x="6956425" y="2133600"/>
          <p14:tracePt t="153764" x="6950075" y="2133600"/>
          <p14:tracePt t="153772" x="6934200" y="2133600"/>
          <p14:tracePt t="153789" x="6918325" y="2133600"/>
          <p14:tracePt t="153806" x="6911975" y="2125663"/>
          <p14:tracePt t="153868" x="6904038" y="2125663"/>
          <p14:tracePt t="153900" x="6918325" y="2125663"/>
          <p14:tracePt t="153908" x="6964363" y="2141538"/>
          <p14:tracePt t="153916" x="7010400" y="2155825"/>
          <p14:tracePt t="153924" x="7064375" y="2171700"/>
          <p14:tracePt t="153939" x="7216775" y="2201863"/>
          <p14:tracePt t="153956" x="7369175" y="2225675"/>
          <p14:tracePt t="153972" x="7527925" y="2247900"/>
          <p14:tracePt t="153989" x="7680325" y="2270125"/>
          <p14:tracePt t="154006" x="7794625" y="2286000"/>
          <p14:tracePt t="154023" x="7878763" y="2301875"/>
          <p14:tracePt t="154039" x="7924800" y="2301875"/>
          <p14:tracePt t="154058" x="7954963" y="2301875"/>
          <p14:tracePt t="154073" x="7970838" y="2308225"/>
          <p14:tracePt t="154089" x="7978775" y="2308225"/>
          <p14:tracePt t="154106" x="8001000" y="2308225"/>
          <p14:tracePt t="154123" x="8031163" y="2308225"/>
          <p14:tracePt t="154140" x="8061325" y="2308225"/>
          <p14:tracePt t="154156" x="8093075" y="2308225"/>
          <p14:tracePt t="154174" x="8131175" y="2308225"/>
          <p14:tracePt t="154189" x="8169275" y="2308225"/>
          <p14:tracePt t="154206" x="8199438" y="2308225"/>
          <p14:tracePt t="154223" x="8229600" y="2308225"/>
          <p14:tracePt t="154240" x="8237538" y="2308225"/>
          <p14:tracePt t="154256" x="8251825" y="2308225"/>
          <p14:tracePt t="154273" x="8259763" y="2316163"/>
          <p14:tracePt t="154556" x="8245475" y="2316163"/>
          <p14:tracePt t="154564" x="8199438" y="2316163"/>
          <p14:tracePt t="154574" x="8137525" y="2316163"/>
          <p14:tracePt t="154590" x="7985125" y="2316163"/>
          <p14:tracePt t="154607" x="7826375" y="2316163"/>
          <p14:tracePt t="154624" x="7680325" y="2316163"/>
          <p14:tracePt t="154641" x="7559675" y="2316163"/>
          <p14:tracePt t="154657" x="7475538" y="2308225"/>
          <p14:tracePt t="154674" x="7437438" y="2308225"/>
          <p14:tracePt t="154691" x="7413625" y="2308225"/>
          <p14:tracePt t="154707" x="7407275" y="2308225"/>
          <p14:tracePt t="154724" x="7407275" y="2301875"/>
          <p14:tracePt t="155012" x="7413625" y="2301875"/>
          <p14:tracePt t="155020" x="7451725" y="2324100"/>
          <p14:tracePt t="155028" x="7505700" y="2362200"/>
          <p14:tracePt t="155042" x="7581900" y="2400300"/>
          <p14:tracePt t="155059" x="7886700" y="2620963"/>
          <p14:tracePt t="155075" x="8207375" y="2857500"/>
          <p14:tracePt t="155092" x="8382000" y="3009900"/>
          <p14:tracePt t="155108" x="8594725" y="3178175"/>
          <p14:tracePt t="155125" x="8755063" y="3306763"/>
          <p14:tracePt t="155142" x="8869363" y="3398838"/>
          <p14:tracePt t="155158" x="8945563" y="3451225"/>
          <p14:tracePt t="155175" x="8969375" y="3467100"/>
          <p14:tracePt t="155192" x="8983663" y="3482975"/>
          <p14:tracePt t="155209" x="9007475" y="3489325"/>
          <p14:tracePt t="155225" x="9037638" y="3513138"/>
          <p14:tracePt t="155242" x="9090025" y="3535363"/>
          <p14:tracePt t="155259" x="9128125" y="3559175"/>
          <p14:tracePt t="155275" x="9220200" y="3597275"/>
          <p14:tracePt t="155292" x="9266238" y="3611563"/>
          <p14:tracePt t="155310" x="9326563" y="3635375"/>
          <p14:tracePt t="155325" x="9418638" y="3673475"/>
          <p14:tracePt t="155342" x="9509125" y="3711575"/>
          <p14:tracePt t="155359" x="9585325" y="3749675"/>
          <p14:tracePt t="155376" x="9693275" y="3794125"/>
          <p14:tracePt t="155392" x="9813925" y="3840163"/>
          <p14:tracePt t="155409" x="9921875" y="3894138"/>
          <p14:tracePt t="155426" x="10020300" y="3932238"/>
          <p14:tracePt t="155442" x="10104438" y="3970338"/>
          <p14:tracePt t="155459" x="10194925" y="4016375"/>
          <p14:tracePt t="155476" x="10233025" y="4038600"/>
          <p14:tracePt t="155493" x="10256838" y="4060825"/>
          <p14:tracePt t="155509" x="10279063" y="4076700"/>
          <p14:tracePt t="155526" x="10309225" y="4098925"/>
          <p14:tracePt t="155543" x="10340975" y="4122738"/>
          <p14:tracePt t="155559" x="10363200" y="4144963"/>
          <p14:tracePt t="155576" x="10385425" y="4168775"/>
          <p14:tracePt t="155593" x="10401300" y="4183063"/>
          <p14:tracePt t="155609" x="10409238" y="4191000"/>
          <p14:tracePt t="155626" x="10409238" y="4198938"/>
          <p14:tracePt t="155643" x="10423525" y="4206875"/>
          <p14:tracePt t="155660" x="10439400" y="4221163"/>
          <p14:tracePt t="155676" x="10461625" y="4237038"/>
          <p14:tracePt t="155693" x="10469563" y="4251325"/>
          <p14:tracePt t="155710" x="10485438" y="4267200"/>
          <p14:tracePt t="155948" x="10469563" y="4267200"/>
          <p14:tracePt t="155956" x="10447338" y="4244975"/>
          <p14:tracePt t="155964" x="10417175" y="4229100"/>
          <p14:tracePt t="155977" x="10385425" y="4213225"/>
          <p14:tracePt t="155994" x="10347325" y="4191000"/>
          <p14:tracePt t="156012" x="10317163" y="4175125"/>
          <p14:tracePt t="156027" x="10287000" y="4160838"/>
          <p14:tracePt t="156044" x="10271125" y="4160838"/>
          <p14:tracePt t="156061" x="10248900" y="4144963"/>
          <p14:tracePt t="156078" x="10218738" y="4144963"/>
          <p14:tracePt t="156094" x="10180638" y="4137025"/>
          <p14:tracePt t="156111" x="10156825" y="4130675"/>
          <p14:tracePt t="156127" x="10134600" y="4130675"/>
          <p14:tracePt t="156144" x="10118725" y="4130675"/>
          <p14:tracePt t="156276" x="10112375" y="4130675"/>
          <p14:tracePt t="158196" x="10066338" y="4122738"/>
          <p14:tracePt t="158204" x="10004425" y="4098925"/>
          <p14:tracePt t="158216" x="9913938" y="4076700"/>
          <p14:tracePt t="158232" x="9661525" y="4038600"/>
          <p14:tracePt t="158249" x="9166225" y="3970338"/>
          <p14:tracePt t="158266" x="8564563" y="3863975"/>
          <p14:tracePt t="158283" x="7772400" y="3725863"/>
          <p14:tracePt t="158299" x="6049963" y="3467100"/>
          <p14:tracePt t="158316" x="4953000" y="3208338"/>
          <p14:tracePt t="158333" x="3908425" y="3001963"/>
          <p14:tracePt t="158349" x="3078163" y="2819400"/>
          <p14:tracePt t="158366" x="2552700" y="2644775"/>
          <p14:tracePt t="158383" x="2193925" y="2484438"/>
          <p14:tracePt t="158399" x="1935163" y="2332038"/>
          <p14:tracePt t="158416" x="1714500" y="2209800"/>
          <p14:tracePt t="158433" x="1539875" y="2103438"/>
          <p14:tracePt t="158449" x="1417638" y="2003425"/>
          <p14:tracePt t="158466" x="1325563" y="1927225"/>
          <p14:tracePt t="158483" x="1235075" y="1798638"/>
          <p14:tracePt t="158500" x="1173163" y="1714500"/>
          <p14:tracePt t="158516" x="1120775" y="1654175"/>
          <p14:tracePt t="158533" x="1036638" y="1570038"/>
          <p14:tracePt t="158550" x="968375" y="1455738"/>
          <p14:tracePt t="158566" x="868363" y="1333500"/>
          <p14:tracePt t="158583" x="762000" y="1227138"/>
          <p14:tracePt t="158600" x="708025" y="1173163"/>
          <p14:tracePt t="158617" x="609600" y="1096963"/>
          <p14:tracePt t="158633" x="555625" y="1050925"/>
          <p14:tracePt t="158650" x="511175" y="1020763"/>
          <p14:tracePt t="158667" x="487363" y="990600"/>
          <p14:tracePt t="158684" x="479425" y="974725"/>
          <p14:tracePt t="158700" x="449263" y="898525"/>
          <p14:tracePt t="158717" x="427038" y="868363"/>
          <p14:tracePt t="158733" x="427038" y="830263"/>
          <p14:tracePt t="158750" x="411163" y="808038"/>
          <p14:tracePt t="158767" x="396875" y="731838"/>
          <p14:tracePt t="158784" x="381000" y="655638"/>
          <p14:tracePt t="158800" x="373063" y="541338"/>
          <p14:tracePt t="158817" x="350838" y="411163"/>
          <p14:tracePt t="158834" x="334963" y="358775"/>
          <p14:tracePt t="164420" x="0" y="342900"/>
          <p14:tracePt t="164444" x="0" y="3508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t="3525" r="3336" b="10191"/>
          <a:stretch/>
        </p:blipFill>
        <p:spPr>
          <a:xfrm>
            <a:off x="8313682" y="3040705"/>
            <a:ext cx="3878318" cy="381729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r="11037" b="24138"/>
          <a:stretch/>
        </p:blipFill>
        <p:spPr>
          <a:xfrm>
            <a:off x="0" y="0"/>
            <a:ext cx="4711691" cy="56335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7" y="2676923"/>
            <a:ext cx="3974721" cy="38289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/>
          <a:stretch/>
        </p:blipFill>
        <p:spPr>
          <a:xfrm>
            <a:off x="7020911" y="-8747"/>
            <a:ext cx="3878318" cy="304945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0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52"/>
    </mc:Choice>
    <mc:Fallback>
      <p:transition spd="slow" advTm="109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6" x="266700" y="441325"/>
          <p14:tracePt t="310" x="511175" y="693738"/>
          <p14:tracePt t="325" x="639763" y="830263"/>
          <p14:tracePt t="342" x="846138" y="968375"/>
          <p14:tracePt t="358" x="1227138" y="1235075"/>
          <p14:tracePt t="375" x="1546225" y="1477963"/>
          <p14:tracePt t="392" x="1943100" y="1730375"/>
          <p14:tracePt t="409" x="2370138" y="2003425"/>
          <p14:tracePt t="425" x="2720975" y="2171700"/>
          <p14:tracePt t="442" x="3032125" y="2316163"/>
          <p14:tracePt t="470" x="3597275" y="2568575"/>
          <p14:tracePt t="476" x="3687763" y="2606675"/>
          <p14:tracePt t="492" x="3856038" y="2674938"/>
          <p14:tracePt t="509" x="3946525" y="2697163"/>
          <p14:tracePt t="526" x="3978275" y="2713038"/>
          <p14:tracePt t="542" x="3984625" y="2720975"/>
          <p14:tracePt t="708" x="3992563" y="2720975"/>
          <p14:tracePt t="956" x="4016375" y="2720975"/>
          <p14:tracePt t="964" x="4054475" y="2743200"/>
          <p14:tracePt t="971" x="4098925" y="2773363"/>
          <p14:tracePt t="980" x="4152900" y="2803525"/>
          <p14:tracePt t="994" x="4237038" y="2841625"/>
          <p14:tracePt t="1010" x="4427538" y="2903538"/>
          <p14:tracePt t="1027" x="4754563" y="3001963"/>
          <p14:tracePt t="1043" x="4930775" y="3055938"/>
          <p14:tracePt t="1060" x="5075238" y="3094038"/>
          <p14:tracePt t="1077" x="5241925" y="3146425"/>
          <p14:tracePt t="1093" x="5432425" y="3216275"/>
          <p14:tracePt t="1110" x="5646738" y="3284538"/>
          <p14:tracePt t="1127" x="5829300" y="3344863"/>
          <p14:tracePt t="1144" x="6027738" y="3406775"/>
          <p14:tracePt t="1160" x="6248400" y="3489325"/>
          <p14:tracePt t="1189" x="6743700" y="3665538"/>
          <p14:tracePt t="1211" x="7002463" y="3733800"/>
          <p14:tracePt t="1227" x="7200900" y="3763963"/>
          <p14:tracePt t="1244" x="7391400" y="3771900"/>
          <p14:tracePt t="1261" x="7566025" y="3779838"/>
          <p14:tracePt t="1277" x="7696200" y="3779838"/>
          <p14:tracePt t="1294" x="7826375" y="3717925"/>
          <p14:tracePt t="1311" x="7908925" y="3673475"/>
          <p14:tracePt t="1327" x="7970838" y="3597275"/>
          <p14:tracePt t="1344" x="8016875" y="3459163"/>
          <p14:tracePt t="1361" x="8085138" y="3192463"/>
          <p14:tracePt t="1377" x="8107363" y="2811463"/>
          <p14:tracePt t="1394" x="8107363" y="2530475"/>
          <p14:tracePt t="1411" x="8069263" y="2378075"/>
          <p14:tracePt t="1428" x="8061325" y="2278063"/>
          <p14:tracePt t="1444" x="8061325" y="2263775"/>
          <p14:tracePt t="1461" x="8054975" y="2255838"/>
          <p14:tracePt t="12308" x="8047038" y="2255838"/>
          <p14:tracePt t="12316" x="8001000" y="2263775"/>
          <p14:tracePt t="12324" x="7940675" y="2263775"/>
          <p14:tracePt t="12337" x="7878763" y="2263775"/>
          <p14:tracePt t="12353" x="7756525" y="2263775"/>
          <p14:tracePt t="12370" x="7612063" y="2247900"/>
          <p14:tracePt t="12387" x="7413625" y="2209800"/>
          <p14:tracePt t="12403" x="7323138" y="2193925"/>
          <p14:tracePt t="12420" x="7277100" y="2193925"/>
          <p14:tracePt t="12437" x="7269163" y="2187575"/>
          <p14:tracePt t="12500" x="7261225" y="2187575"/>
          <p14:tracePt t="16092" x="7254875" y="2187575"/>
          <p14:tracePt t="16148" x="7231063" y="2187575"/>
          <p14:tracePt t="16156" x="7200900" y="2187575"/>
          <p14:tracePt t="16164" x="7154863" y="2187575"/>
          <p14:tracePt t="16179" x="7040563" y="2209800"/>
          <p14:tracePt t="16196" x="6942138" y="2225675"/>
          <p14:tracePt t="16212" x="6819900" y="2247900"/>
          <p14:tracePt t="16230" x="6683375" y="2293938"/>
          <p14:tracePt t="16246" x="6545263" y="2362200"/>
          <p14:tracePt t="16262" x="6408738" y="2416175"/>
          <p14:tracePt t="16279" x="6302375" y="2460625"/>
          <p14:tracePt t="16296" x="6256338" y="2492375"/>
          <p14:tracePt t="16313" x="6240463" y="2492375"/>
          <p14:tracePt t="16329" x="6210300" y="2492375"/>
          <p14:tracePt t="16346" x="6180138" y="2492375"/>
          <p14:tracePt t="16363" x="6134100" y="2492375"/>
          <p14:tracePt t="16379" x="6057900" y="2492375"/>
          <p14:tracePt t="16396" x="6003925" y="2492375"/>
          <p14:tracePt t="16429" x="5989638" y="2492375"/>
          <p14:tracePt t="16446" x="5965825" y="2484438"/>
          <p14:tracePt t="16463" x="5959475" y="2484438"/>
          <p14:tracePt t="16480" x="5951538" y="2476500"/>
          <p14:tracePt t="16496" x="5935663" y="2476500"/>
          <p14:tracePt t="16513" x="5905500" y="2476500"/>
          <p14:tracePt t="16530" x="5859463" y="2476500"/>
          <p14:tracePt t="16546" x="5799138" y="2476500"/>
          <p14:tracePt t="16563" x="5699125" y="2476500"/>
          <p14:tracePt t="16580" x="5661025" y="2476500"/>
          <p14:tracePt t="16596" x="5638800" y="2468563"/>
          <p14:tracePt t="16613" x="5630863" y="2468563"/>
          <p14:tracePt t="16630" x="5622925" y="2468563"/>
          <p14:tracePt t="16648" x="5616575" y="2468563"/>
          <p14:tracePt t="16680" x="5592763" y="2468563"/>
          <p14:tracePt t="16697" x="5584825" y="2468563"/>
          <p14:tracePt t="19756" x="5584825" y="2476500"/>
          <p14:tracePt t="19764" x="5584825" y="2498725"/>
          <p14:tracePt t="19772" x="5584825" y="2506663"/>
          <p14:tracePt t="19787" x="5584825" y="2514600"/>
          <p14:tracePt t="48092" x="5578475" y="2514600"/>
          <p14:tracePt t="48100" x="5554663" y="2514600"/>
          <p14:tracePt t="48108" x="5516563" y="2522538"/>
          <p14:tracePt t="48120" x="5478463" y="2530475"/>
          <p14:tracePt t="48137" x="5410200" y="2536825"/>
          <p14:tracePt t="48155" x="5318125" y="2560638"/>
          <p14:tracePt t="48170" x="5295900" y="2568575"/>
          <p14:tracePt t="48187" x="5287963" y="2568575"/>
          <p14:tracePt t="48284" x="5280025" y="2574925"/>
          <p14:tracePt t="48292" x="5265738" y="2574925"/>
          <p14:tracePt t="48300" x="5257800" y="2574925"/>
          <p14:tracePt t="48316" x="5249863" y="2574925"/>
          <p14:tracePt t="48324" x="5249863" y="2582863"/>
          <p14:tracePt t="48548" x="5235575" y="2582863"/>
          <p14:tracePt t="48564" x="5227638" y="2582863"/>
          <p14:tracePt t="48573" x="5219700" y="2582863"/>
          <p14:tracePt t="48580" x="5219700" y="2590800"/>
          <p14:tracePt t="48588" x="5211763" y="2590800"/>
          <p14:tracePt t="48605" x="5197475" y="2598738"/>
          <p14:tracePt t="48621" x="5189538" y="2606675"/>
          <p14:tracePt t="48638" x="5181600" y="2606675"/>
          <p14:tracePt t="48671" x="5173663" y="2606675"/>
          <p14:tracePt t="49316" x="5165725" y="2606675"/>
          <p14:tracePt t="49324" x="5159375" y="2606675"/>
          <p14:tracePt t="49332" x="5151438" y="2606675"/>
          <p14:tracePt t="49340" x="5143500" y="2606675"/>
          <p14:tracePt t="49356" x="5135563" y="2606675"/>
          <p14:tracePt t="49373" x="5127625" y="2606675"/>
          <p14:tracePt t="49468" x="5121275" y="2606675"/>
          <p14:tracePt t="49492" x="5113338" y="2606675"/>
          <p14:tracePt t="49508" x="5105400" y="2606675"/>
          <p14:tracePt t="49532" x="5097463" y="2606675"/>
          <p14:tracePt t="49556" x="5089525" y="2606675"/>
          <p14:tracePt t="49564" x="5089525" y="2613025"/>
          <p14:tracePt t="49573" x="5083175" y="2613025"/>
          <p14:tracePt t="49590" x="5075238" y="2613025"/>
          <p14:tracePt t="49607" x="5059363" y="2620963"/>
          <p14:tracePt t="49628" x="5051425" y="2620963"/>
          <p14:tracePt t="49640" x="5037138" y="2628900"/>
          <p14:tracePt t="49657" x="5029200" y="2628900"/>
          <p14:tracePt t="49674" x="5021263" y="2628900"/>
          <p14:tracePt t="49691" x="4999038" y="2636838"/>
          <p14:tracePt t="49724" x="4975225" y="2644775"/>
          <p14:tracePt t="49741" x="4960938" y="2644775"/>
          <p14:tracePt t="49757" x="4945063" y="2644775"/>
          <p14:tracePt t="49774" x="4930775" y="2651125"/>
          <p14:tracePt t="49791" x="4906963" y="2659063"/>
          <p14:tracePt t="49807" x="4892675" y="2659063"/>
          <p14:tracePt t="49824" x="4876800" y="2667000"/>
          <p14:tracePt t="49841" x="4868863" y="2674938"/>
          <p14:tracePt t="49858" x="4854575" y="2674938"/>
          <p14:tracePt t="49874" x="4838700" y="2682875"/>
          <p14:tracePt t="49891" x="4808538" y="2689225"/>
          <p14:tracePt t="49908" x="4800600" y="2689225"/>
          <p14:tracePt t="49924" x="4792663" y="2697163"/>
          <p14:tracePt t="49958" x="4784725" y="2697163"/>
          <p14:tracePt t="49996" x="4770438" y="2705100"/>
          <p14:tracePt t="50012" x="4762500" y="2713038"/>
          <p14:tracePt t="50020" x="4754563" y="2720975"/>
          <p14:tracePt t="50028" x="4746625" y="2720975"/>
          <p14:tracePt t="50041" x="4740275" y="2727325"/>
          <p14:tracePt t="50058" x="4732338" y="2727325"/>
          <p14:tracePt t="50076" x="4724400" y="2735263"/>
          <p14:tracePt t="50091" x="4708525" y="2735263"/>
          <p14:tracePt t="50119" x="4702175" y="2743200"/>
          <p14:tracePt t="50125" x="4694238" y="2751138"/>
          <p14:tracePt t="50141" x="4686300" y="2751138"/>
          <p14:tracePt t="50158" x="4670425" y="2759075"/>
          <p14:tracePt t="50192" x="4656138" y="2759075"/>
          <p14:tracePt t="50225" x="4656138" y="2765425"/>
          <p14:tracePt t="50242" x="4640263" y="2773363"/>
          <p14:tracePt t="50269" x="4618038" y="2781300"/>
          <p14:tracePt t="50276" x="4618038" y="2789238"/>
          <p14:tracePt t="50292" x="4610100" y="2797175"/>
          <p14:tracePt t="50308" x="4594225" y="2797175"/>
          <p14:tracePt t="50325" x="4594225" y="2803525"/>
          <p14:tracePt t="50342" x="4587875" y="2803525"/>
          <p14:tracePt t="50375" x="4579938" y="2819400"/>
          <p14:tracePt t="50410" x="4572000" y="2827338"/>
          <p14:tracePt t="50426" x="4564063" y="2827338"/>
          <p14:tracePt t="50451" x="4564063" y="2835275"/>
          <p14:tracePt t="50479" x="4556125" y="2835275"/>
          <p14:tracePt t="50484" x="4556125" y="2841625"/>
          <p14:tracePt t="50492" x="4549775" y="2841625"/>
          <p14:tracePt t="50509" x="4549775" y="2849563"/>
          <p14:tracePt t="50526" x="4541838" y="2857500"/>
          <p14:tracePt t="50542" x="4533900" y="2857500"/>
          <p14:tracePt t="50563" x="4533900" y="2865438"/>
          <p14:tracePt t="50884" x="4525963" y="2865438"/>
          <p14:tracePt t="50916" x="4525963" y="2873375"/>
          <p14:tracePt t="50948" x="4518025" y="2873375"/>
          <p14:tracePt t="50964" x="4518025" y="2879725"/>
          <p14:tracePt t="50972" x="4511675" y="2887663"/>
          <p14:tracePt t="50980" x="4503738" y="2887663"/>
          <p14:tracePt t="50994" x="4503738" y="2895600"/>
          <p14:tracePt t="51010" x="4495800" y="2895600"/>
          <p14:tracePt t="51027" x="4487863" y="2903538"/>
          <p14:tracePt t="51044" x="4479925" y="2911475"/>
          <p14:tracePt t="51060" x="4473575" y="2917825"/>
          <p14:tracePt t="51077" x="4465638" y="2925763"/>
          <p14:tracePt t="51094" x="4457700" y="2933700"/>
          <p14:tracePt t="51110" x="4441825" y="2941638"/>
          <p14:tracePt t="51127" x="4435475" y="2949575"/>
          <p14:tracePt t="51144" x="4419600" y="2955925"/>
          <p14:tracePt t="51161" x="4411663" y="2971800"/>
          <p14:tracePt t="51194" x="4403725" y="2979738"/>
          <p14:tracePt t="51211" x="4397375" y="2987675"/>
          <p14:tracePt t="51227" x="4389438" y="2994025"/>
          <p14:tracePt t="51244" x="4373563" y="3001963"/>
          <p14:tracePt t="51261" x="4359275" y="3017838"/>
          <p14:tracePt t="51277" x="4351338" y="3025775"/>
          <p14:tracePt t="51294" x="4343400" y="3032125"/>
          <p14:tracePt t="51311" x="4327525" y="3040063"/>
          <p14:tracePt t="51328" x="4321175" y="3055938"/>
          <p14:tracePt t="51344" x="4305300" y="3063875"/>
          <p14:tracePt t="51361" x="4283075" y="3078163"/>
          <p14:tracePt t="51378" x="4259263" y="3101975"/>
          <p14:tracePt t="51396" x="4237038" y="3124200"/>
          <p14:tracePt t="51411" x="4221163" y="3132138"/>
          <p14:tracePt t="51428" x="4206875" y="3146425"/>
          <p14:tracePt t="51445" x="4191000" y="3162300"/>
          <p14:tracePt t="51461" x="4183063" y="3170238"/>
          <p14:tracePt t="51478" x="4175125" y="3178175"/>
          <p14:tracePt t="51495" x="4168775" y="3184525"/>
          <p14:tracePt t="51511" x="4152900" y="3200400"/>
          <p14:tracePt t="51528" x="4144963" y="3208338"/>
          <p14:tracePt t="51546" x="4137025" y="3222625"/>
          <p14:tracePt t="51561" x="4137025" y="3230563"/>
          <p14:tracePt t="51578" x="4130675" y="3238500"/>
          <p14:tracePt t="51595" x="4122738" y="3246438"/>
          <p14:tracePt t="51612" x="4122738" y="3254375"/>
          <p14:tracePt t="51628" x="4114800" y="3260725"/>
          <p14:tracePt t="51647" x="4114800" y="3268663"/>
          <p14:tracePt t="51662" x="4106863" y="3276600"/>
          <p14:tracePt t="51678" x="4098925" y="3292475"/>
          <p14:tracePt t="51712" x="4098925" y="3298825"/>
          <p14:tracePt t="51748" x="4098925" y="3306763"/>
          <p14:tracePt t="51764" x="4092575" y="3314700"/>
          <p14:tracePt t="51804" x="4092575" y="3330575"/>
          <p14:tracePt t="51828" x="4092575" y="3336925"/>
          <p14:tracePt t="51868" x="4084638" y="3344863"/>
          <p14:tracePt t="51876" x="4084638" y="3352800"/>
          <p14:tracePt t="51900" x="4084638" y="3360738"/>
          <p14:tracePt t="51956" x="4084638" y="3368675"/>
          <p14:tracePt t="52052" x="4076700" y="3368675"/>
          <p14:tracePt t="52724" x="4068763" y="3368675"/>
          <p14:tracePt t="52733" x="4060825" y="3382963"/>
          <p14:tracePt t="52748" x="4054475" y="3390900"/>
          <p14:tracePt t="53516" x="4046538" y="3390900"/>
          <p14:tracePt t="53524" x="4046538" y="3398838"/>
          <p14:tracePt t="53533" x="4046538" y="3406775"/>
          <p14:tracePt t="53549" x="4038600" y="3413125"/>
          <p14:tracePt t="53566" x="4038600" y="3421063"/>
          <p14:tracePt t="53583" x="4030663" y="3436938"/>
          <p14:tracePt t="53600" x="4030663" y="3444875"/>
          <p14:tracePt t="53616" x="4030663" y="3451225"/>
          <p14:tracePt t="53633" x="4022725" y="3467100"/>
          <p14:tracePt t="53652" x="4016375" y="3475038"/>
          <p14:tracePt t="53667" x="4016375" y="3489325"/>
          <p14:tracePt t="53683" x="4016375" y="3505200"/>
          <p14:tracePt t="53700" x="4016375" y="3521075"/>
          <p14:tracePt t="53716" x="4016375" y="3527425"/>
          <p14:tracePt t="53733" x="4016375" y="3543300"/>
          <p14:tracePt t="53750" x="4008438" y="3551238"/>
          <p14:tracePt t="53767" x="4008438" y="3565525"/>
          <p14:tracePt t="53783" x="4008438" y="3573463"/>
          <p14:tracePt t="53800" x="4008438" y="3589338"/>
          <p14:tracePt t="53833" x="4000500" y="3597275"/>
          <p14:tracePt t="53867" x="4000500" y="3603625"/>
          <p14:tracePt t="53892" x="4000500" y="3611563"/>
          <p14:tracePt t="53916" x="4000500" y="3619500"/>
          <p14:tracePt t="53972" x="4000500" y="3627438"/>
          <p14:tracePt t="54012" x="3992563" y="3635375"/>
          <p14:tracePt t="84748" x="4016375" y="3635375"/>
          <p14:tracePt t="84756" x="4022725" y="3627438"/>
          <p14:tracePt t="84764" x="4038600" y="3619500"/>
          <p14:tracePt t="84772" x="4068763" y="3611563"/>
          <p14:tracePt t="84789" x="4122738" y="3589338"/>
          <p14:tracePt t="84806" x="4221163" y="3543300"/>
          <p14:tracePt t="84822" x="4321175" y="3475038"/>
          <p14:tracePt t="84839" x="4403725" y="3413125"/>
          <p14:tracePt t="84856" x="4457700" y="3368675"/>
          <p14:tracePt t="84873" x="4511675" y="3322638"/>
          <p14:tracePt t="84889" x="4579938" y="3268663"/>
          <p14:tracePt t="84906" x="4625975" y="3246438"/>
          <p14:tracePt t="84923" x="4702175" y="3178175"/>
          <p14:tracePt t="84939" x="4732338" y="3146425"/>
          <p14:tracePt t="84956" x="4740275" y="3140075"/>
          <p14:tracePt t="84973" x="4754563" y="3116263"/>
          <p14:tracePt t="85220" x="4762500" y="3101975"/>
          <p14:tracePt t="85228" x="4762500" y="3086100"/>
          <p14:tracePt t="85236" x="4770438" y="3070225"/>
          <p14:tracePt t="85244" x="4778375" y="3048000"/>
          <p14:tracePt t="85257" x="4784725" y="3017838"/>
          <p14:tracePt t="85274" x="4784725" y="2994025"/>
          <p14:tracePt t="85290" x="4784725" y="2941638"/>
          <p14:tracePt t="85307" x="4792663" y="2903538"/>
          <p14:tracePt t="85324" x="4800600" y="2857500"/>
          <p14:tracePt t="85340" x="4800600" y="2841625"/>
          <p14:tracePt t="85357" x="4800600" y="2835275"/>
          <p14:tracePt t="85390" x="4800600" y="2827338"/>
          <p14:tracePt t="85988" x="4816475" y="2797175"/>
          <p14:tracePt t="85996" x="4846638" y="2773363"/>
          <p14:tracePt t="86004" x="4854575" y="2743200"/>
          <p14:tracePt t="86012" x="4876800" y="2720975"/>
          <p14:tracePt t="86025" x="4884738" y="2705100"/>
          <p14:tracePt t="86042" x="4914900" y="2659063"/>
          <p14:tracePt t="86059" x="4937125" y="2636838"/>
          <p14:tracePt t="86075" x="4945063" y="2613025"/>
          <p14:tracePt t="86092" x="4953000" y="2606675"/>
          <p14:tracePt t="89756" x="4953000" y="2636838"/>
          <p14:tracePt t="89764" x="4953000" y="2697163"/>
          <p14:tracePt t="89772" x="4953000" y="2751138"/>
          <p14:tracePt t="89784" x="4968875" y="2797175"/>
          <p14:tracePt t="89801" x="4991100" y="2903538"/>
          <p14:tracePt t="89818" x="5021263" y="3009900"/>
          <p14:tracePt t="89834" x="5037138" y="3086100"/>
          <p14:tracePt t="89852" x="5097463" y="3192463"/>
          <p14:tracePt t="89868" x="5143500" y="3260725"/>
          <p14:tracePt t="89884" x="5197475" y="3344863"/>
          <p14:tracePt t="89901" x="5249863" y="3421063"/>
          <p14:tracePt t="89918" x="5318125" y="3535363"/>
          <p14:tracePt t="89934" x="5394325" y="3649663"/>
          <p14:tracePt t="89951" x="5464175" y="3749675"/>
          <p14:tracePt t="89968" x="5532438" y="3832225"/>
          <p14:tracePt t="89985" x="5584825" y="3902075"/>
          <p14:tracePt t="90001" x="5622925" y="3940175"/>
          <p14:tracePt t="90003" x="5646738" y="3970338"/>
          <p14:tracePt t="90018" x="5676900" y="4000500"/>
          <p14:tracePt t="90035" x="5745163" y="4054475"/>
          <p14:tracePt t="90051" x="5845175" y="4168775"/>
          <p14:tracePt t="90068" x="5927725" y="4251325"/>
          <p14:tracePt t="90085" x="5989638" y="4297363"/>
          <p14:tracePt t="90101" x="6019800" y="4321175"/>
          <p14:tracePt t="90118" x="6057900" y="4351338"/>
          <p14:tracePt t="90136" x="6088063" y="4389438"/>
          <p14:tracePt t="90152" x="6134100" y="4427538"/>
          <p14:tracePt t="90168" x="6202363" y="4511675"/>
          <p14:tracePt t="90185" x="6270625" y="4602163"/>
          <p14:tracePt t="90202" x="6354763" y="4702175"/>
          <p14:tracePt t="90219" x="6438900" y="4822825"/>
          <p14:tracePt t="90236" x="6477000" y="4868863"/>
          <p14:tracePt t="90252" x="6507163" y="4892675"/>
          <p14:tracePt t="90372" x="6507163" y="4899025"/>
          <p14:tracePt t="90388" x="6499225" y="4899025"/>
          <p14:tracePt t="90396" x="6492875" y="4899025"/>
          <p14:tracePt t="90404" x="6484938" y="4899025"/>
          <p14:tracePt t="90421" x="6469063" y="4899025"/>
          <p14:tracePt t="90436" x="6446838" y="4899025"/>
          <p14:tracePt t="90452" x="6423025" y="4899025"/>
          <p14:tracePt t="90469" x="6400800" y="4899025"/>
          <p14:tracePt t="90486" x="6370638" y="4899025"/>
          <p14:tracePt t="90502" x="6346825" y="4899025"/>
          <p14:tracePt t="90519" x="6332538" y="4899025"/>
          <p14:tracePt t="90536" x="6324600" y="4899025"/>
          <p14:tracePt t="90553" x="6316663" y="4906963"/>
          <p14:tracePt t="90569" x="6308725" y="4906963"/>
          <p14:tracePt t="90586" x="6294438" y="4906963"/>
          <p14:tracePt t="90603" x="6286500" y="4914900"/>
          <p14:tracePt t="90619" x="6270625" y="4922838"/>
          <p14:tracePt t="90715" x="6264275" y="4930775"/>
          <p14:tracePt t="90739" x="6264275" y="4937125"/>
          <p14:tracePt t="90756" x="6264275" y="4945063"/>
          <p14:tracePt t="90763" x="6264275" y="4953000"/>
          <p14:tracePt t="90788" x="6264275" y="4960938"/>
          <p14:tracePt t="90827" x="6264275" y="4968875"/>
          <p14:tracePt t="90851" x="6264275" y="4975225"/>
          <p14:tracePt t="90859" x="6264275" y="4983163"/>
          <p14:tracePt t="90876" x="6264275" y="4991100"/>
          <p14:tracePt t="90891" x="6264275" y="4999038"/>
          <p14:tracePt t="90903" x="6264275" y="5006975"/>
          <p14:tracePt t="90920" x="6270625" y="5013325"/>
          <p14:tracePt t="90950" x="6270625" y="5021263"/>
          <p14:tracePt t="91308" x="6270625" y="5029200"/>
          <p14:tracePt t="91332" x="6270625" y="5037138"/>
          <p14:tracePt t="91340" x="6270625" y="5045075"/>
          <p14:tracePt t="91348" x="6270625" y="5051425"/>
          <p14:tracePt t="91357" x="6270625" y="5067300"/>
          <p14:tracePt t="91371" x="6270625" y="5097463"/>
          <p14:tracePt t="91388" x="6270625" y="5127625"/>
          <p14:tracePt t="91405" x="6270625" y="5165725"/>
          <p14:tracePt t="91421" x="6270625" y="5189538"/>
          <p14:tracePt t="91438" x="6270625" y="5211763"/>
          <p14:tracePt t="91455" x="6264275" y="5227638"/>
          <p14:tracePt t="91471" x="6256338" y="5241925"/>
          <p14:tracePt t="91488" x="6240463" y="5280025"/>
          <p14:tracePt t="91505" x="6226175" y="5318125"/>
          <p14:tracePt t="91508" x="6210300" y="5341938"/>
          <p14:tracePt t="91522" x="6194425" y="5372100"/>
          <p14:tracePt t="91538" x="6172200" y="5394325"/>
          <p14:tracePt t="91555" x="6156325" y="5410200"/>
          <p14:tracePt t="91572" x="6134100" y="5448300"/>
          <p14:tracePt t="91588" x="6111875" y="5464175"/>
          <p14:tracePt t="91605" x="6096000" y="5478463"/>
          <p14:tracePt t="91622" x="6073775" y="5494338"/>
          <p14:tracePt t="91638" x="6019800" y="5516563"/>
          <p14:tracePt t="91655" x="5959475" y="5540375"/>
          <p14:tracePt t="91672" x="5905500" y="5554663"/>
          <p14:tracePt t="91689" x="5851525" y="5570538"/>
          <p14:tracePt t="91706" x="5799138" y="5578475"/>
          <p14:tracePt t="91723" x="5707063" y="5584825"/>
          <p14:tracePt t="91739" x="5684838" y="5584825"/>
          <p14:tracePt t="91755" x="5622925" y="5584825"/>
          <p14:tracePt t="91772" x="5584825" y="5584825"/>
          <p14:tracePt t="91789" x="5562600" y="5584825"/>
          <p14:tracePt t="91805" x="5554663" y="5584825"/>
          <p14:tracePt t="91822" x="5540375" y="5584825"/>
          <p14:tracePt t="91856" x="5532438" y="5584825"/>
          <p14:tracePt t="91908" x="5524500" y="5584825"/>
          <p14:tracePt t="91932" x="5516563" y="5584825"/>
          <p14:tracePt t="91941" x="5502275" y="5578475"/>
          <p14:tracePt t="91956" x="5494338" y="5578475"/>
          <p14:tracePt t="91964" x="5486400" y="5578475"/>
          <p14:tracePt t="92276" x="5494338" y="5578475"/>
          <p14:tracePt t="92284" x="5508625" y="5578475"/>
          <p14:tracePt t="92300" x="5524500" y="5578475"/>
          <p14:tracePt t="92308" x="5540375" y="5584825"/>
          <p14:tracePt t="92323" x="5578475" y="5592763"/>
          <p14:tracePt t="92340" x="5630863" y="5616575"/>
          <p14:tracePt t="92357" x="5715000" y="5630863"/>
          <p14:tracePt t="92373" x="5783263" y="5661025"/>
          <p14:tracePt t="92390" x="5829300" y="5676900"/>
          <p14:tracePt t="92407" x="5883275" y="5699125"/>
          <p14:tracePt t="92424" x="5913438" y="5707063"/>
          <p14:tracePt t="92440" x="5927725" y="5707063"/>
          <p14:tracePt t="92457" x="5973763" y="5707063"/>
          <p14:tracePt t="92474" x="6011863" y="5692775"/>
          <p14:tracePt t="92492" x="6088063" y="5668963"/>
          <p14:tracePt t="92507" x="6126163" y="5654675"/>
          <p14:tracePt t="92524" x="6156325" y="5638800"/>
          <p14:tracePt t="92541" x="6172200" y="5622925"/>
          <p14:tracePt t="92557" x="6188075" y="5616575"/>
          <p14:tracePt t="92574" x="6202363" y="5600700"/>
          <p14:tracePt t="92591" x="6210300" y="5592763"/>
          <p14:tracePt t="92624" x="6218238" y="5592763"/>
          <p14:tracePt t="93596" x="6218238" y="5584825"/>
          <p14:tracePt t="93724" x="6218238" y="5562600"/>
          <p14:tracePt t="93732" x="6218238" y="5532438"/>
          <p14:tracePt t="93743" x="6218238" y="5486400"/>
          <p14:tracePt t="93760" x="6232525" y="5394325"/>
          <p14:tracePt t="93777" x="6248400" y="5280025"/>
          <p14:tracePt t="93794" x="6264275" y="5197475"/>
          <p14:tracePt t="93810" x="6270625" y="5113338"/>
          <p14:tracePt t="93827" x="6286500" y="5045075"/>
          <p14:tracePt t="93844" x="6286500" y="5021263"/>
          <p14:tracePt t="93860" x="6286500" y="5013325"/>
          <p14:tracePt t="93877" x="6286500" y="5006975"/>
          <p14:tracePt t="94492" x="6286500" y="4999038"/>
          <p14:tracePt t="94501" x="6294438" y="4983163"/>
          <p14:tracePt t="94508" x="6308725" y="4945063"/>
          <p14:tracePt t="94516" x="6324600" y="4892675"/>
          <p14:tracePt t="94529" x="6340475" y="4838700"/>
          <p14:tracePt t="94545" x="6346825" y="4778375"/>
          <p14:tracePt t="94562" x="6384925" y="4694238"/>
          <p14:tracePt t="94579" x="6408738" y="4610100"/>
          <p14:tracePt t="94596" x="6423025" y="4541838"/>
          <p14:tracePt t="94612" x="6438900" y="4511675"/>
          <p14:tracePt t="94629" x="6438900" y="4503738"/>
          <p14:tracePt t="94812" x="6438900" y="4495800"/>
          <p14:tracePt t="94980" x="6461125" y="4465638"/>
          <p14:tracePt t="94988" x="6499225" y="4381500"/>
          <p14:tracePt t="94996" x="6523038" y="4321175"/>
          <p14:tracePt t="95013" x="6575425" y="4175125"/>
          <p14:tracePt t="95030" x="6607175" y="4068763"/>
          <p14:tracePt t="95046" x="6629400" y="3984625"/>
          <p14:tracePt t="95063" x="6629400" y="3946525"/>
          <p14:tracePt t="95080" x="6629400" y="3908425"/>
          <p14:tracePt t="95097" x="6629400" y="3878263"/>
          <p14:tracePt t="95113" x="6629400" y="3840163"/>
          <p14:tracePt t="95130" x="6629400" y="3825875"/>
          <p14:tracePt t="95147" x="6629400" y="3810000"/>
          <p14:tracePt t="96060" x="6629400" y="3802063"/>
          <p14:tracePt t="97468" x="6621463" y="3802063"/>
          <p14:tracePt t="97540" x="6613525" y="3802063"/>
          <p14:tracePt t="97556" x="6599238" y="3794125"/>
          <p14:tracePt t="97572" x="6591300" y="3787775"/>
          <p14:tracePt t="97580" x="6583363" y="3779838"/>
          <p14:tracePt t="97604" x="6575425" y="3771900"/>
          <p14:tracePt t="97636" x="6569075" y="3771900"/>
          <p14:tracePt t="97653" x="6561138" y="3763963"/>
          <p14:tracePt t="97668" x="6561138" y="3756025"/>
          <p14:tracePt t="97676" x="6553200" y="3756025"/>
          <p14:tracePt t="97700" x="6545263" y="3749675"/>
          <p14:tracePt t="98100" x="6537325" y="3749675"/>
          <p14:tracePt t="98132" x="6537325" y="3741738"/>
          <p14:tracePt t="98140" x="6537325" y="3733800"/>
          <p14:tracePt t="98156" x="6530975" y="3717925"/>
          <p14:tracePt t="98164" x="6523038" y="3711575"/>
          <p14:tracePt t="98172" x="6515100" y="3703638"/>
          <p14:tracePt t="98187" x="6499225" y="3687763"/>
          <p14:tracePt t="98205" x="6492875" y="3679825"/>
          <p14:tracePt t="98220" x="6477000" y="3673475"/>
          <p14:tracePt t="98237" x="6469063" y="3665538"/>
          <p14:tracePt t="98276" x="6461125" y="3665538"/>
          <p14:tracePt t="98300" x="6446838" y="3649663"/>
          <p14:tracePt t="98308" x="6430963" y="3635375"/>
          <p14:tracePt t="98321" x="6408738" y="3627438"/>
          <p14:tracePt t="98337" x="6370638" y="3603625"/>
          <p14:tracePt t="98354" x="6294438" y="3551238"/>
          <p14:tracePt t="98371" x="6142038" y="3459163"/>
          <p14:tracePt t="98387" x="6073775" y="3421063"/>
          <p14:tracePt t="98404" x="5997575" y="3375025"/>
          <p14:tracePt t="98421" x="5927725" y="3352800"/>
          <p14:tracePt t="98438" x="5851525" y="3322638"/>
          <p14:tracePt t="98454" x="5753100" y="3298825"/>
          <p14:tracePt t="98471" x="5630863" y="3268663"/>
          <p14:tracePt t="98488" x="5486400" y="3260725"/>
          <p14:tracePt t="98504" x="5364163" y="3246438"/>
          <p14:tracePt t="98521" x="5257800" y="3230563"/>
          <p14:tracePt t="98524" x="5211763" y="3222625"/>
          <p14:tracePt t="98538" x="5173663" y="3216275"/>
          <p14:tracePt t="98555" x="5059363" y="3208338"/>
          <p14:tracePt t="98572" x="4922838" y="3184525"/>
          <p14:tracePt t="98588" x="4846638" y="3178175"/>
          <p14:tracePt t="98605" x="4778375" y="3170238"/>
          <p14:tracePt t="98621" x="4708525" y="3162300"/>
          <p14:tracePt t="98638" x="4632325" y="3146425"/>
          <p14:tracePt t="98655" x="4533900" y="3132138"/>
          <p14:tracePt t="98671" x="4411663" y="3108325"/>
          <p14:tracePt t="98688" x="4275138" y="3086100"/>
          <p14:tracePt t="98705" x="4160838" y="3070225"/>
          <p14:tracePt t="98722" x="4060825" y="3040063"/>
          <p14:tracePt t="98738" x="3992563" y="3032125"/>
          <p14:tracePt t="98756" x="3954463" y="3025775"/>
          <p14:tracePt t="98772" x="3924300" y="3025775"/>
          <p14:tracePt t="98788" x="3886200" y="3017838"/>
          <p14:tracePt t="98805" x="3840163" y="3001963"/>
          <p14:tracePt t="98822" x="3817938" y="2994025"/>
          <p14:tracePt t="98839" x="3787775" y="2994025"/>
          <p14:tracePt t="98855" x="3779838" y="2987675"/>
          <p14:tracePt t="99052" x="3810000" y="2971800"/>
          <p14:tracePt t="99060" x="3856038" y="2949575"/>
          <p14:tracePt t="99068" x="3902075" y="2925763"/>
          <p14:tracePt t="99076" x="3946525" y="2895600"/>
          <p14:tracePt t="99089" x="4016375" y="2857500"/>
          <p14:tracePt t="99106" x="4221163" y="2773363"/>
          <p14:tracePt t="99123" x="4441825" y="2682875"/>
          <p14:tracePt t="99139" x="4708525" y="2568575"/>
          <p14:tracePt t="99156" x="5197475" y="2400300"/>
          <p14:tracePt t="99173" x="5540375" y="2324100"/>
          <p14:tracePt t="99189" x="5783263" y="2270125"/>
          <p14:tracePt t="99206" x="5989638" y="2239963"/>
          <p14:tracePt t="99223" x="6134100" y="2232025"/>
          <p14:tracePt t="99240" x="6302375" y="2232025"/>
          <p14:tracePt t="99256" x="6423025" y="2225675"/>
          <p14:tracePt t="99273" x="6438900" y="2225675"/>
          <p14:tracePt t="99290" x="6492875" y="2209800"/>
          <p14:tracePt t="99306" x="6530975" y="2201863"/>
          <p14:tracePt t="99323" x="6561138" y="2193925"/>
          <p14:tracePt t="99341" x="6575425" y="2193925"/>
          <p14:tracePt t="99356" x="6599238" y="2193925"/>
          <p14:tracePt t="99373" x="6629400" y="2193925"/>
          <p14:tracePt t="99390" x="6667500" y="2193925"/>
          <p14:tracePt t="99407" x="6713538" y="2193925"/>
          <p14:tracePt t="99423" x="6797675" y="2193925"/>
          <p14:tracePt t="99440" x="6896100" y="2201863"/>
          <p14:tracePt t="99457" x="7048500" y="2225675"/>
          <p14:tracePt t="99473" x="7223125" y="2263775"/>
          <p14:tracePt t="99490" x="7429500" y="2293938"/>
          <p14:tracePt t="99507" x="7696200" y="2346325"/>
          <p14:tracePt t="99524" x="7840663" y="2384425"/>
          <p14:tracePt t="99540" x="7962900" y="2416175"/>
          <p14:tracePt t="99557" x="8047038" y="2446338"/>
          <p14:tracePt t="99574" x="8123238" y="2468563"/>
          <p14:tracePt t="99590" x="8213725" y="2506663"/>
          <p14:tracePt t="99607" x="8283575" y="2544763"/>
          <p14:tracePt t="99624" x="8351838" y="2574925"/>
          <p14:tracePt t="99640" x="8397875" y="2606675"/>
          <p14:tracePt t="99657" x="8412163" y="2628900"/>
          <p14:tracePt t="99674" x="8458200" y="2667000"/>
          <p14:tracePt t="99691" x="8550275" y="2765425"/>
          <p14:tracePt t="99707" x="8580438" y="2849563"/>
          <p14:tracePt t="99724" x="8626475" y="2917825"/>
          <p14:tracePt t="99741" x="8656638" y="2987675"/>
          <p14:tracePt t="99768" x="8686800" y="3055938"/>
          <p14:tracePt t="99774" x="8716963" y="3124200"/>
          <p14:tracePt t="99791" x="8747125" y="3192463"/>
          <p14:tracePt t="99807" x="8778875" y="3268663"/>
          <p14:tracePt t="99824" x="8809038" y="3352800"/>
          <p14:tracePt t="99841" x="8839200" y="3436938"/>
          <p14:tracePt t="99857" x="8861425" y="3513138"/>
          <p14:tracePt t="99874" x="8885238" y="3619500"/>
          <p14:tracePt t="99891" x="8907463" y="3733800"/>
          <p14:tracePt t="99910" x="8915400" y="3787775"/>
          <p14:tracePt t="99924" x="8923338" y="3825875"/>
          <p14:tracePt t="99941" x="8923338" y="3856038"/>
          <p14:tracePt t="99958" x="8923338" y="3886200"/>
          <p14:tracePt t="99974" x="8923338" y="3916363"/>
          <p14:tracePt t="99991" x="8907463" y="3962400"/>
          <p14:tracePt t="100008" x="8893175" y="4016375"/>
          <p14:tracePt t="100025" x="8877300" y="4030663"/>
          <p14:tracePt t="100041" x="8861425" y="4054475"/>
          <p14:tracePt t="100060" x="8847138" y="4060825"/>
          <p14:tracePt t="100076" x="8839200" y="4076700"/>
          <p14:tracePt t="100091" x="8823325" y="4092575"/>
          <p14:tracePt t="100108" x="8809038" y="4106863"/>
          <p14:tracePt t="100125" x="8770938" y="4137025"/>
          <p14:tracePt t="100142" x="8747125" y="4152900"/>
          <p14:tracePt t="100158" x="8716963" y="4168775"/>
          <p14:tracePt t="100175" x="8709025" y="4175125"/>
          <p14:tracePt t="100192" x="8694738" y="4191000"/>
          <p14:tracePt t="100208" x="8686800" y="4191000"/>
          <p14:tracePt t="100226" x="8678863" y="4198938"/>
          <p14:tracePt t="100242" x="8670925" y="4198938"/>
          <p14:tracePt t="100259" x="8664575" y="4206875"/>
          <p14:tracePt t="100300" x="8656638" y="4206875"/>
          <p14:tracePt t="102132" x="8640763" y="4206875"/>
          <p14:tracePt t="102140" x="8602663" y="4183063"/>
          <p14:tracePt t="102148" x="8526463" y="4137025"/>
          <p14:tracePt t="102163" x="8351838" y="4038600"/>
          <p14:tracePt t="102180" x="8169275" y="3924300"/>
          <p14:tracePt t="102196" x="7947025" y="3802063"/>
          <p14:tracePt t="102213" x="7802563" y="3725863"/>
          <p14:tracePt t="102230" x="7734300" y="3673475"/>
          <p14:tracePt t="102247" x="7688263" y="3641725"/>
          <p14:tracePt t="102263" x="7666038" y="3619500"/>
          <p14:tracePt t="102280" x="7635875" y="3597275"/>
          <p14:tracePt t="102297" x="7604125" y="3559175"/>
          <p14:tracePt t="102313" x="7566025" y="3521075"/>
          <p14:tracePt t="102330" x="7521575" y="3489325"/>
          <p14:tracePt t="102347" x="7413625" y="3444875"/>
          <p14:tracePt t="102363" x="7345363" y="3413125"/>
          <p14:tracePt t="102380" x="7292975" y="3390900"/>
          <p14:tracePt t="102397" x="7261225" y="3360738"/>
          <p14:tracePt t="102414" x="7185025" y="3322638"/>
          <p14:tracePt t="102430" x="7108825" y="3276600"/>
          <p14:tracePt t="102447" x="7040563" y="3238500"/>
          <p14:tracePt t="102464" x="7002463" y="3216275"/>
          <p14:tracePt t="102480" x="6964363" y="3192463"/>
          <p14:tracePt t="102497" x="6904038" y="3162300"/>
          <p14:tracePt t="102514" x="6804025" y="3101975"/>
          <p14:tracePt t="102517" x="6781800" y="3094038"/>
          <p14:tracePt t="102531" x="6689725" y="3048000"/>
          <p14:tracePt t="102547" x="6621463" y="3017838"/>
          <p14:tracePt t="102564" x="6362700" y="2911475"/>
          <p14:tracePt t="102581" x="6188075" y="2857500"/>
          <p14:tracePt t="102597" x="6042025" y="2819400"/>
          <p14:tracePt t="102614" x="5935663" y="2789238"/>
          <p14:tracePt t="102631" x="5837238" y="2751138"/>
          <p14:tracePt t="102649" x="5737225" y="2720975"/>
          <p14:tracePt t="102664" x="5661025" y="2689225"/>
          <p14:tracePt t="102681" x="5578475" y="2651125"/>
          <p14:tracePt t="102698" x="5470525" y="2613025"/>
          <p14:tracePt t="102714" x="5334000" y="2574925"/>
          <p14:tracePt t="102731" x="5059363" y="2484438"/>
          <p14:tracePt t="102748" x="4830763" y="2416175"/>
          <p14:tracePt t="102765" x="4648200" y="2362200"/>
          <p14:tracePt t="102781" x="4435475" y="2301875"/>
          <p14:tracePt t="102798" x="4244975" y="2263775"/>
          <p14:tracePt t="102815" x="4068763" y="2225675"/>
          <p14:tracePt t="102831" x="3870325" y="2179638"/>
          <p14:tracePt t="102848" x="3649663" y="2133600"/>
          <p14:tracePt t="102866" x="3451225" y="2117725"/>
          <p14:tracePt t="102881" x="3306763" y="2095500"/>
          <p14:tracePt t="102898" x="3178175" y="2079625"/>
          <p14:tracePt t="102916" x="2971800" y="2027238"/>
          <p14:tracePt t="102931" x="2857500" y="1989138"/>
          <p14:tracePt t="102948" x="2697163" y="1951038"/>
          <p14:tracePt t="102965" x="2544763" y="1905000"/>
          <p14:tracePt t="102982" x="2392363" y="1866900"/>
          <p14:tracePt t="102998" x="2239963" y="1820863"/>
          <p14:tracePt t="103015" x="2103438" y="1782763"/>
          <p14:tracePt t="103032" x="1965325" y="1744663"/>
          <p14:tracePt t="103048" x="1836738" y="1706563"/>
          <p14:tracePt t="103065" x="1722438" y="1676400"/>
          <p14:tracePt t="103082" x="1584325" y="1630363"/>
          <p14:tracePt t="103099" x="1363663" y="1570038"/>
          <p14:tracePt t="103116" x="1235075" y="1531938"/>
          <p14:tracePt t="103132" x="1120775" y="1470025"/>
          <p14:tracePt t="103149" x="960438" y="1401763"/>
          <p14:tracePt t="103165" x="769938" y="1325563"/>
          <p14:tracePt t="103182" x="593725" y="1249363"/>
          <p14:tracePt t="103200" x="427038" y="1173163"/>
          <p14:tracePt t="103215" x="266700" y="1112838"/>
          <p14:tracePt t="103232" x="136525" y="1058863"/>
          <p14:tracePt t="103249" x="38100" y="1012825"/>
          <p14:tracePt t="103266" x="0" y="998538"/>
          <p14:tracePt t="103282" x="0" y="982663"/>
          <p14:tracePt t="103299" x="0" y="968375"/>
          <p14:tracePt t="103316" x="0" y="960438"/>
          <p14:tracePt t="103332" x="0" y="952500"/>
          <p14:tracePt t="103349" x="0" y="930275"/>
          <p14:tracePt t="103366" x="0" y="922338"/>
          <p14:tracePt t="103383" x="0" y="906463"/>
          <p14:tracePt t="103399" x="0" y="876300"/>
          <p14:tracePt t="103416" x="0" y="846138"/>
          <p14:tracePt t="103433" x="0" y="815975"/>
          <p14:tracePt t="103449" x="15875" y="762000"/>
          <p14:tracePt t="103466" x="30163" y="731838"/>
          <p14:tracePt t="103483" x="46038" y="701675"/>
          <p14:tracePt t="103499" x="76200" y="647700"/>
          <p14:tracePt t="103516" x="98425" y="631825"/>
          <p14:tracePt t="103533" x="122238" y="609600"/>
          <p14:tracePt t="103550" x="152400" y="587375"/>
          <p14:tracePt t="103566" x="190500" y="563563"/>
          <p14:tracePt t="103583" x="228600" y="541338"/>
          <p14:tracePt t="103600" x="250825" y="517525"/>
          <p14:tracePt t="103616" x="266700" y="511175"/>
          <p14:tracePt t="103633" x="288925" y="503238"/>
          <p14:tracePt t="103652" x="320675" y="487363"/>
          <p14:tracePt t="103667" x="327025" y="479425"/>
          <p14:tracePt t="103683" x="334963" y="479425"/>
          <p14:tracePt t="103700" x="342900" y="473075"/>
          <p14:tracePt t="103717" x="350838" y="465138"/>
          <p14:tracePt t="103740" x="350838" y="457200"/>
          <p14:tracePt t="103756" x="365125" y="449263"/>
          <p14:tracePt t="103767" x="365125" y="434975"/>
          <p14:tracePt t="103783" x="373063" y="419100"/>
          <p14:tracePt t="103800" x="373063" y="411163"/>
          <p14:tracePt t="103817" x="373063" y="396875"/>
          <p14:tracePt t="103834" x="373063" y="388938"/>
          <p14:tracePt t="103850" x="373063" y="381000"/>
          <p14:tracePt t="103867" x="373063" y="373063"/>
          <p14:tracePt t="103884" x="373063" y="365125"/>
          <p14:tracePt t="103900" x="373063" y="358775"/>
          <p14:tracePt t="103917" x="365125" y="350838"/>
          <p14:tracePt t="103934" x="358775" y="350838"/>
          <p14:tracePt t="103950" x="342900" y="342900"/>
          <p14:tracePt t="103967" x="304800" y="3349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55" y="0"/>
            <a:ext cx="9585413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3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97"/>
    </mc:Choice>
    <mc:Fallback>
      <p:transition spd="slow" advTm="2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9" x="190500" y="365125"/>
          <p14:tracePt t="764" x="358775" y="487363"/>
          <p14:tracePt t="781" x="693738" y="677863"/>
          <p14:tracePt t="798" x="1196975" y="968375"/>
          <p14:tracePt t="814" x="1812925" y="1349375"/>
          <p14:tracePt t="831" x="2544763" y="1744663"/>
          <p14:tracePt t="848" x="3344863" y="2133600"/>
          <p14:tracePt t="865" x="4098925" y="2574925"/>
          <p14:tracePt t="881" x="4792663" y="2987675"/>
          <p14:tracePt t="898" x="5486400" y="3360738"/>
          <p14:tracePt t="915" x="6354763" y="3856038"/>
          <p14:tracePt t="931" x="6842125" y="4130675"/>
          <p14:tracePt t="948" x="7208838" y="4335463"/>
          <p14:tracePt t="965" x="7429500" y="4473575"/>
          <p14:tracePt t="982" x="7581900" y="4556125"/>
          <p14:tracePt t="998" x="7704138" y="4602163"/>
          <p14:tracePt t="1015" x="7764463" y="4625975"/>
          <p14:tracePt t="1033" x="7818438" y="4640263"/>
          <p14:tracePt t="1048" x="7856538" y="4648200"/>
          <p14:tracePt t="1065" x="7878763" y="4656138"/>
          <p14:tracePt t="1082" x="7894638" y="4664075"/>
          <p14:tracePt t="1100" x="7902575" y="4664075"/>
          <p14:tracePt t="1172" x="7902575" y="4670425"/>
          <p14:tracePt t="1188" x="7908925" y="4670425"/>
          <p14:tracePt t="1196" x="7916863" y="4678363"/>
          <p14:tracePt t="1252" x="7924800" y="4678363"/>
          <p14:tracePt t="1260" x="7924800" y="4686300"/>
          <p14:tracePt t="1276" x="7932738" y="4686300"/>
          <p14:tracePt t="1292" x="7932738" y="4694238"/>
          <p14:tracePt t="1301" x="7940675" y="4694238"/>
          <p14:tracePt t="1316" x="7947025" y="4694238"/>
          <p14:tracePt t="1332" x="7954963" y="4702175"/>
          <p14:tracePt t="1356" x="7954963" y="4708525"/>
          <p14:tracePt t="1366" x="7962900" y="4708525"/>
          <p14:tracePt t="1382" x="7970838" y="4716463"/>
          <p14:tracePt t="1399" x="7978775" y="4724400"/>
          <p14:tracePt t="1416" x="7985125" y="4740275"/>
          <p14:tracePt t="1433" x="8001000" y="4762500"/>
          <p14:tracePt t="1449" x="8008938" y="4770438"/>
          <p14:tracePt t="1466" x="8023225" y="4778375"/>
          <p14:tracePt t="1483" x="8039100" y="4800600"/>
          <p14:tracePt t="1499" x="8054975" y="4816475"/>
          <p14:tracePt t="1516" x="8061325" y="4830763"/>
          <p14:tracePt t="1533" x="8077200" y="4854575"/>
          <p14:tracePt t="1549" x="8093075" y="4868863"/>
          <p14:tracePt t="1566" x="8107363" y="4892675"/>
          <p14:tracePt t="1583" x="8131175" y="4906963"/>
          <p14:tracePt t="1601" x="8145463" y="4930775"/>
          <p14:tracePt t="1616" x="8153400" y="4945063"/>
          <p14:tracePt t="1633" x="8161338" y="4953000"/>
          <p14:tracePt t="1650" x="8169275" y="4968875"/>
          <p14:tracePt t="1667" x="8183563" y="4983163"/>
          <p14:tracePt t="1684" x="8183563" y="4991100"/>
          <p14:tracePt t="1700" x="8191500" y="4999038"/>
          <p14:tracePt t="1717" x="8199438" y="5013325"/>
          <p14:tracePt t="1733" x="8207375" y="5013325"/>
          <p14:tracePt t="1750" x="8207375" y="5021263"/>
          <p14:tracePt t="3748" x="8191500" y="4983163"/>
          <p14:tracePt t="3756" x="8161338" y="4906963"/>
          <p14:tracePt t="3764" x="8123238" y="4822825"/>
          <p14:tracePt t="3773" x="8085138" y="4770438"/>
          <p14:tracePt t="3790" x="8031163" y="4625975"/>
          <p14:tracePt t="3805" x="7954963" y="4457700"/>
          <p14:tracePt t="3821" x="7864475" y="4259263"/>
          <p14:tracePt t="3838" x="7788275" y="4084638"/>
          <p14:tracePt t="3855" x="7718425" y="3916363"/>
          <p14:tracePt t="3872" x="7650163" y="3741738"/>
          <p14:tracePt t="3888" x="7573963" y="3589338"/>
          <p14:tracePt t="3905" x="7527925" y="3482975"/>
          <p14:tracePt t="3922" x="7489825" y="3390900"/>
          <p14:tracePt t="3939" x="7459663" y="3322638"/>
          <p14:tracePt t="3956" x="7399338" y="3216275"/>
          <p14:tracePt t="3972" x="7353300" y="3154363"/>
          <p14:tracePt t="3989" x="7292975" y="3086100"/>
          <p14:tracePt t="4005" x="7200900" y="2994025"/>
          <p14:tracePt t="4022" x="7094538" y="2895600"/>
          <p14:tracePt t="4039" x="6988175" y="2835275"/>
          <p14:tracePt t="4055" x="6842125" y="2759075"/>
          <p14:tracePt t="4072" x="6689725" y="2659063"/>
          <p14:tracePt t="4089" x="6499225" y="2560638"/>
          <p14:tracePt t="4105" x="6332538" y="2484438"/>
          <p14:tracePt t="4122" x="6202363" y="2430463"/>
          <p14:tracePt t="4139" x="6019800" y="2354263"/>
          <p14:tracePt t="4156" x="5921375" y="2301875"/>
          <p14:tracePt t="4172" x="5807075" y="2263775"/>
          <p14:tracePt t="4189" x="5737225" y="2239963"/>
          <p14:tracePt t="4206" x="5715000" y="2232025"/>
          <p14:tracePt t="4222" x="5699125" y="2225675"/>
          <p14:tracePt t="4239" x="5692775" y="2225675"/>
          <p14:tracePt t="4256" x="5692775" y="2217738"/>
          <p14:tracePt t="4289" x="5676900" y="2209800"/>
          <p14:tracePt t="4306" x="5668963" y="2201863"/>
          <p14:tracePt t="4339" x="5661025" y="2193925"/>
          <p14:tracePt t="4380" x="5661025" y="2187575"/>
          <p14:tracePt t="4500" x="5661025" y="2179638"/>
          <p14:tracePt t="4532" x="5654675" y="2179638"/>
          <p14:tracePt t="4540" x="5638800" y="2187575"/>
          <p14:tracePt t="4548" x="5622925" y="2201863"/>
          <p14:tracePt t="4558" x="5608638" y="2217738"/>
          <p14:tracePt t="4573" x="5584825" y="2247900"/>
          <p14:tracePt t="4590" x="5554663" y="2278063"/>
          <p14:tracePt t="4607" x="5532438" y="2324100"/>
          <p14:tracePt t="4623" x="5508625" y="2362200"/>
          <p14:tracePt t="4640" x="5494338" y="2416175"/>
          <p14:tracePt t="4657" x="5470525" y="2476500"/>
          <p14:tracePt t="4673" x="5448300" y="2536825"/>
          <p14:tracePt t="4690" x="5426075" y="2582863"/>
          <p14:tracePt t="4707" x="5394325" y="2636838"/>
          <p14:tracePt t="4724" x="5380038" y="2659063"/>
          <p14:tracePt t="4740" x="5364163" y="2682875"/>
          <p14:tracePt t="4757" x="5341938" y="2705100"/>
          <p14:tracePt t="4774" x="5311775" y="2727325"/>
          <p14:tracePt t="4790" x="5280025" y="2751138"/>
          <p14:tracePt t="4807" x="5241925" y="2765425"/>
          <p14:tracePt t="4824" x="5211763" y="2773363"/>
          <p14:tracePt t="4842" x="5173663" y="2773363"/>
          <p14:tracePt t="4857" x="5121275" y="2773363"/>
          <p14:tracePt t="4874" x="5067300" y="2773363"/>
          <p14:tracePt t="4892" x="4975225" y="2743200"/>
          <p14:tracePt t="4907" x="4899025" y="2697163"/>
          <p14:tracePt t="4924" x="4816475" y="2628900"/>
          <p14:tracePt t="4941" x="4732338" y="2568575"/>
          <p14:tracePt t="4957" x="4648200" y="2522538"/>
          <p14:tracePt t="4974" x="4572000" y="2476500"/>
          <p14:tracePt t="4991" x="4503738" y="2430463"/>
          <p14:tracePt t="5008" x="4441825" y="2384425"/>
          <p14:tracePt t="5024" x="4411663" y="2362200"/>
          <p14:tracePt t="5041" x="4397375" y="2346325"/>
          <p14:tracePt t="5058" x="4389438" y="2339975"/>
          <p14:tracePt t="5075" x="4381500" y="2332038"/>
          <p14:tracePt t="5092" x="4381500" y="2316163"/>
          <p14:tracePt t="5204" x="4381500" y="2324100"/>
          <p14:tracePt t="5212" x="4381500" y="2370138"/>
          <p14:tracePt t="5220" x="4381500" y="2446338"/>
          <p14:tracePt t="5228" x="4389438" y="2514600"/>
          <p14:tracePt t="5241" x="4403725" y="2606675"/>
          <p14:tracePt t="5258" x="4465638" y="2803525"/>
          <p14:tracePt t="5275" x="4602163" y="3146425"/>
          <p14:tracePt t="5292" x="4708525" y="3344863"/>
          <p14:tracePt t="5308" x="4800600" y="3513138"/>
          <p14:tracePt t="5325" x="4868863" y="3603625"/>
          <p14:tracePt t="5342" x="4922838" y="3649663"/>
          <p14:tracePt t="5358" x="4930775" y="3657600"/>
          <p14:tracePt t="5436" x="4945063" y="3657600"/>
          <p14:tracePt t="5444" x="4953000" y="3649663"/>
          <p14:tracePt t="5452" x="4960938" y="3641725"/>
          <p14:tracePt t="5460" x="4968875" y="3627438"/>
          <p14:tracePt t="5475" x="4983163" y="3611563"/>
          <p14:tracePt t="5492" x="4999038" y="3597275"/>
          <p14:tracePt t="5509" x="5006975" y="3589338"/>
          <p14:tracePt t="5525" x="5029200" y="3573463"/>
          <p14:tracePt t="5542" x="5051425" y="3543300"/>
          <p14:tracePt t="5559" x="5121275" y="3482975"/>
          <p14:tracePt t="5576" x="5197475" y="3421063"/>
          <p14:tracePt t="5592" x="5280025" y="3352800"/>
          <p14:tracePt t="5609" x="5326063" y="3306763"/>
          <p14:tracePt t="5626" x="5380038" y="3268663"/>
          <p14:tracePt t="5642" x="5432425" y="3222625"/>
          <p14:tracePt t="5659" x="5540375" y="3124200"/>
          <p14:tracePt t="5676" x="5600700" y="3017838"/>
          <p14:tracePt t="5694" x="5668963" y="2917825"/>
          <p14:tracePt t="5709" x="5761038" y="2797175"/>
          <p14:tracePt t="5726" x="5837238" y="2713038"/>
          <p14:tracePt t="5742" x="5883275" y="2667000"/>
          <p14:tracePt t="5759" x="5921375" y="2628900"/>
          <p14:tracePt t="5776" x="5935663" y="2606675"/>
          <p14:tracePt t="5793" x="5989638" y="2552700"/>
          <p14:tracePt t="5809" x="6035675" y="2492375"/>
          <p14:tracePt t="5837" x="6156325" y="2354263"/>
          <p14:tracePt t="5843" x="6180138" y="2324100"/>
          <p14:tracePt t="5859" x="6218238" y="2278063"/>
          <p14:tracePt t="5876" x="6270625" y="2232025"/>
          <p14:tracePt t="5893" x="6316663" y="2187575"/>
          <p14:tracePt t="5910" x="6370638" y="2141538"/>
          <p14:tracePt t="5926" x="6423025" y="2095500"/>
          <p14:tracePt t="5943" x="6477000" y="2049463"/>
          <p14:tracePt t="5960" x="6515100" y="2027238"/>
          <p14:tracePt t="5976" x="6561138" y="2003425"/>
          <p14:tracePt t="5993" x="6599238" y="1989138"/>
          <p14:tracePt t="6010" x="6637338" y="1973263"/>
          <p14:tracePt t="6027" x="6651625" y="1965325"/>
          <p14:tracePt t="6043" x="6697663" y="1943100"/>
          <p14:tracePt t="6060" x="6743700" y="1927225"/>
          <p14:tracePt t="6077" x="6804025" y="1905000"/>
          <p14:tracePt t="6093" x="6842125" y="1905000"/>
          <p14:tracePt t="6110" x="6865938" y="1905000"/>
          <p14:tracePt t="6127" x="6880225" y="1897063"/>
          <p14:tracePt t="6143" x="6888163" y="1897063"/>
          <p14:tracePt t="6160" x="6888163" y="1889125"/>
          <p14:tracePt t="6177" x="6911975" y="1882775"/>
          <p14:tracePt t="6194" x="6942138" y="1866900"/>
          <p14:tracePt t="6210" x="6956425" y="1858963"/>
          <p14:tracePt t="6227" x="6980238" y="1844675"/>
          <p14:tracePt t="6244" x="6988175" y="1836738"/>
          <p14:tracePt t="6260" x="6994525" y="1828800"/>
          <p14:tracePt t="6287" x="7002463" y="1828800"/>
          <p14:tracePt t="6316" x="7018338" y="1820863"/>
          <p14:tracePt t="6332" x="7026275" y="1806575"/>
          <p14:tracePt t="6344" x="7040563" y="1782763"/>
          <p14:tracePt t="6361" x="7056438" y="1782763"/>
          <p14:tracePt t="6377" x="7070725" y="1768475"/>
          <p14:tracePt t="6394" x="7086600" y="1760538"/>
          <p14:tracePt t="6412" x="7094538" y="1760538"/>
          <p14:tracePt t="6429" x="7102475" y="1760538"/>
          <p14:tracePt t="6444" x="7108825" y="1752600"/>
          <p14:tracePt t="6461" x="7116763" y="1752600"/>
          <p14:tracePt t="6494" x="7124700" y="1752600"/>
          <p14:tracePt t="6512" x="7132638" y="1744663"/>
          <p14:tracePt t="6528" x="7140575" y="1744663"/>
          <p14:tracePt t="6544" x="7146925" y="1744663"/>
          <p14:tracePt t="6572" x="7154863" y="1744663"/>
          <p14:tracePt t="6596" x="7162800" y="1744663"/>
          <p14:tracePt t="6604" x="7170738" y="1744663"/>
          <p14:tracePt t="6628" x="7178675" y="1744663"/>
          <p14:tracePt t="6740" x="7178675" y="1752600"/>
          <p14:tracePt t="6748" x="7185025" y="1760538"/>
          <p14:tracePt t="6852" x="7185025" y="1768475"/>
          <p14:tracePt t="6884" x="7178675" y="1774825"/>
          <p14:tracePt t="6892" x="7170738" y="1782763"/>
          <p14:tracePt t="6900" x="7154863" y="1790700"/>
          <p14:tracePt t="6916" x="7146925" y="1790700"/>
          <p14:tracePt t="6929" x="7132638" y="1798638"/>
          <p14:tracePt t="6945" x="7124700" y="1798638"/>
          <p14:tracePt t="6962" x="7108825" y="1806575"/>
          <p14:tracePt t="6979" x="7102475" y="1812925"/>
          <p14:tracePt t="6996" x="7086600" y="1820863"/>
          <p14:tracePt t="7012" x="7070725" y="1828800"/>
          <p14:tracePt t="7029" x="7056438" y="1828800"/>
          <p14:tracePt t="7046" x="7048500" y="1836738"/>
          <p14:tracePt t="7062" x="7040563" y="1836738"/>
          <p14:tracePt t="7079" x="7032625" y="1836738"/>
          <p14:tracePt t="7096" x="7026275" y="1836738"/>
          <p14:tracePt t="7112" x="7010400" y="1836738"/>
          <p14:tracePt t="7129" x="7002463" y="1836738"/>
          <p14:tracePt t="7146" x="6994525" y="1836738"/>
          <p14:tracePt t="7163" x="6988175" y="1836738"/>
          <p14:tracePt t="7236" x="6980238" y="1836738"/>
          <p14:tracePt t="7892" x="6988175" y="1836738"/>
          <p14:tracePt t="7908" x="6994525" y="1836738"/>
          <p14:tracePt t="7956" x="7002463" y="1836738"/>
          <p14:tracePt t="7964" x="7010400" y="1836738"/>
          <p14:tracePt t="7972" x="7018338" y="1836738"/>
          <p14:tracePt t="8028" x="7026275" y="1836738"/>
          <p14:tracePt t="8044" x="7026275" y="1828800"/>
          <p14:tracePt t="8356" x="7032625" y="1828800"/>
          <p14:tracePt t="8372" x="7032625" y="1836738"/>
          <p14:tracePt t="8380" x="7040563" y="1851025"/>
          <p14:tracePt t="8388" x="7056438" y="1858963"/>
          <p14:tracePt t="8399" x="7056438" y="1866900"/>
          <p14:tracePt t="8416" x="7070725" y="1889125"/>
          <p14:tracePt t="8432" x="7086600" y="1897063"/>
          <p14:tracePt t="8449" x="7094538" y="1905000"/>
          <p14:tracePt t="8466" x="7102475" y="1912938"/>
          <p14:tracePt t="8540" x="7108825" y="1912938"/>
          <p14:tracePt t="8548" x="7124700" y="1912938"/>
          <p14:tracePt t="8556" x="7132638" y="1912938"/>
          <p14:tracePt t="8566" x="7154863" y="1912938"/>
          <p14:tracePt t="8583" x="7192963" y="1889125"/>
          <p14:tracePt t="8599" x="7231063" y="1851025"/>
          <p14:tracePt t="8616" x="7254875" y="1828800"/>
          <p14:tracePt t="8633" x="7261225" y="1820863"/>
          <p14:tracePt t="8649" x="7277100" y="1806575"/>
          <p14:tracePt t="8683" x="7285038" y="1798638"/>
          <p14:tracePt t="8900" x="7285038" y="1812925"/>
          <p14:tracePt t="8908" x="7285038" y="1820863"/>
          <p14:tracePt t="8917" x="7285038" y="1836738"/>
          <p14:tracePt t="8933" x="7269163" y="1858963"/>
          <p14:tracePt t="8950" x="7269163" y="1889125"/>
          <p14:tracePt t="8967" x="7254875" y="1897063"/>
          <p14:tracePt t="8984" x="7254875" y="1905000"/>
          <p14:tracePt t="9000" x="7246938" y="1920875"/>
          <p14:tracePt t="9284" x="7254875" y="1912938"/>
          <p14:tracePt t="9292" x="7261225" y="1897063"/>
          <p14:tracePt t="9301" x="7269163" y="1882775"/>
          <p14:tracePt t="9318" x="7285038" y="1858963"/>
          <p14:tracePt t="9334" x="7292975" y="1836738"/>
          <p14:tracePt t="9351" x="7292975" y="1828800"/>
          <p14:tracePt t="9368" x="7299325" y="1820863"/>
          <p14:tracePt t="9652" x="7299325" y="1828800"/>
          <p14:tracePt t="9916" x="7292975" y="1836738"/>
          <p14:tracePt t="9924" x="7285038" y="1836738"/>
          <p14:tracePt t="9932" x="7261225" y="1828800"/>
          <p14:tracePt t="9940" x="7239000" y="1828800"/>
          <p14:tracePt t="9953" x="7200900" y="1812925"/>
          <p14:tracePt t="9969" x="7146925" y="1798638"/>
          <p14:tracePt t="9986" x="7078663" y="1782763"/>
          <p14:tracePt t="10003" x="7018338" y="1752600"/>
          <p14:tracePt t="10019" x="6988175" y="1744663"/>
          <p14:tracePt t="10036" x="6980238" y="1736725"/>
          <p14:tracePt t="10276" x="6980238" y="1744663"/>
          <p14:tracePt t="10284" x="6980238" y="1752600"/>
          <p14:tracePt t="10308" x="6980238" y="1760538"/>
          <p14:tracePt t="10324" x="6980238" y="1768475"/>
          <p14:tracePt t="10348" x="6980238" y="1774825"/>
          <p14:tracePt t="10356" x="6980238" y="1782763"/>
          <p14:tracePt t="10372" x="6980238" y="1790700"/>
          <p14:tracePt t="10388" x="6980238" y="1806575"/>
          <p14:tracePt t="10396" x="6980238" y="1812925"/>
          <p14:tracePt t="10404" x="6980238" y="1820863"/>
          <p14:tracePt t="10420" x="6980238" y="1844675"/>
          <p14:tracePt t="10437" x="6980238" y="1851025"/>
          <p14:tracePt t="10492" x="6980238" y="1866900"/>
          <p14:tracePt t="11124" x="6980238" y="1897063"/>
          <p14:tracePt t="11132" x="6972300" y="1935163"/>
          <p14:tracePt t="11140" x="6972300" y="1973263"/>
          <p14:tracePt t="11155" x="6972300" y="2027238"/>
          <p14:tracePt t="11172" x="6972300" y="2111375"/>
          <p14:tracePt t="11189" x="6972300" y="2171700"/>
          <p14:tracePt t="11205" x="6988175" y="2255838"/>
          <p14:tracePt t="11222" x="6994525" y="2316163"/>
          <p14:tracePt t="11239" x="7010400" y="2384425"/>
          <p14:tracePt t="11272" x="7010400" y="2460625"/>
          <p14:tracePt t="11291" x="7026275" y="2574925"/>
          <p14:tracePt t="11306" x="7026275" y="2606675"/>
          <p14:tracePt t="11322" x="7032625" y="2659063"/>
          <p14:tracePt t="11339" x="7032625" y="2697163"/>
          <p14:tracePt t="11372" x="7032625" y="2705100"/>
          <p14:tracePt t="11436" x="7048500" y="2689225"/>
          <p14:tracePt t="11444" x="7056438" y="2606675"/>
          <p14:tracePt t="11452" x="7086600" y="2506663"/>
          <p14:tracePt t="11460" x="7094538" y="2416175"/>
          <p14:tracePt t="11473" x="7116763" y="2308225"/>
          <p14:tracePt t="11489" x="7140575" y="2149475"/>
          <p14:tracePt t="11506" x="7140575" y="2011363"/>
          <p14:tracePt t="11523" x="7140575" y="1935163"/>
          <p14:tracePt t="11540" x="7132638" y="1912938"/>
          <p14:tracePt t="11612" x="7116763" y="1920875"/>
          <p14:tracePt t="11620" x="7094538" y="1989138"/>
          <p14:tracePt t="11628" x="7086600" y="2065338"/>
          <p14:tracePt t="11640" x="7070725" y="2155825"/>
          <p14:tracePt t="11656" x="7048500" y="2392363"/>
          <p14:tracePt t="11673" x="7056438" y="2713038"/>
          <p14:tracePt t="11690" x="7078663" y="2933700"/>
          <p14:tracePt t="11707" x="7132638" y="3192463"/>
          <p14:tracePt t="11724" x="7154863" y="3336925"/>
          <p14:tracePt t="11740" x="7170738" y="3413125"/>
          <p14:tracePt t="11756" x="7178675" y="3475038"/>
          <p14:tracePt t="11860" x="7178675" y="3459163"/>
          <p14:tracePt t="11868" x="7178675" y="3436938"/>
          <p14:tracePt t="11876" x="7178675" y="3429000"/>
          <p14:tracePt t="11890" x="7178675" y="3413125"/>
          <p14:tracePt t="11907" x="7178675" y="3390900"/>
          <p14:tracePt t="11924" x="7178675" y="3375025"/>
          <p14:tracePt t="11940" x="7178675" y="3368675"/>
          <p14:tracePt t="11996" x="7170738" y="3368675"/>
          <p14:tracePt t="12004" x="7140575" y="3368675"/>
          <p14:tracePt t="12012" x="7078663" y="3368675"/>
          <p14:tracePt t="12024" x="7032625" y="3368675"/>
          <p14:tracePt t="12041" x="6873875" y="3421063"/>
          <p14:tracePt t="12057" x="6689725" y="3459163"/>
          <p14:tracePt t="12074" x="6507163" y="3521075"/>
          <p14:tracePt t="12076" x="6423025" y="3543300"/>
          <p14:tracePt t="12091" x="6340475" y="3581400"/>
          <p14:tracePt t="12108" x="6194425" y="3657600"/>
          <p14:tracePt t="12124" x="6156325" y="3679825"/>
          <p14:tracePt t="12142" x="6080125" y="3749675"/>
          <p14:tracePt t="12158" x="6035675" y="3802063"/>
          <p14:tracePt t="12174" x="5981700" y="3863975"/>
          <p14:tracePt t="12191" x="5959475" y="3894138"/>
          <p14:tracePt t="12208" x="5935663" y="3932238"/>
          <p14:tracePt t="12224" x="5921375" y="3946525"/>
          <p14:tracePt t="12241" x="5905500" y="3978275"/>
          <p14:tracePt t="12258" x="5905500" y="3984625"/>
          <p14:tracePt t="12275" x="5905500" y="4016375"/>
          <p14:tracePt t="12291" x="5897563" y="4046538"/>
          <p14:tracePt t="12308" x="5897563" y="4068763"/>
          <p14:tracePt t="12325" x="5897563" y="4098925"/>
          <p14:tracePt t="12341" x="5897563" y="4137025"/>
          <p14:tracePt t="12358" x="5897563" y="4152900"/>
          <p14:tracePt t="12375" x="5897563" y="4191000"/>
          <p14:tracePt t="12393" x="5897563" y="4229100"/>
          <p14:tracePt t="12408" x="5913438" y="4244975"/>
          <p14:tracePt t="12425" x="5921375" y="4267200"/>
          <p14:tracePt t="12442" x="5943600" y="4289425"/>
          <p14:tracePt t="12458" x="5951538" y="4297363"/>
          <p14:tracePt t="12475" x="5959475" y="4305300"/>
          <p14:tracePt t="12492" x="5973763" y="4313238"/>
          <p14:tracePt t="12508" x="5989638" y="4321175"/>
          <p14:tracePt t="12525" x="6011863" y="4327525"/>
          <p14:tracePt t="12542" x="6027738" y="4335463"/>
          <p14:tracePt t="12559" x="6049963" y="4343400"/>
          <p14:tracePt t="12575" x="6080125" y="4359275"/>
          <p14:tracePt t="12592" x="6111875" y="4373563"/>
          <p14:tracePt t="12609" x="6156325" y="4397375"/>
          <p14:tracePt t="12625" x="6226175" y="4427538"/>
          <p14:tracePt t="12642" x="6302375" y="4449763"/>
          <p14:tracePt t="12659" x="6362700" y="4473575"/>
          <p14:tracePt t="12676" x="6484938" y="4495800"/>
          <p14:tracePt t="12694" x="6575425" y="4511675"/>
          <p14:tracePt t="12709" x="6683375" y="4525963"/>
          <p14:tracePt t="12726" x="6789738" y="4541838"/>
          <p14:tracePt t="12742" x="6904038" y="4556125"/>
          <p14:tracePt t="12759" x="7010400" y="4572000"/>
          <p14:tracePt t="12776" x="7132638" y="4587875"/>
          <p14:tracePt t="12792" x="7285038" y="4610100"/>
          <p14:tracePt t="12809" x="7483475" y="4640263"/>
          <p14:tracePt t="12826" x="7666038" y="4648200"/>
          <p14:tracePt t="12843" x="7940675" y="4664075"/>
          <p14:tracePt t="12859" x="8107363" y="4664075"/>
          <p14:tracePt t="12876" x="8259763" y="4664075"/>
          <p14:tracePt t="12893" x="8374063" y="4664075"/>
          <p14:tracePt t="12909" x="8466138" y="4664075"/>
          <p14:tracePt t="12926" x="8542338" y="4664075"/>
          <p14:tracePt t="12943" x="8594725" y="4664075"/>
          <p14:tracePt t="12959" x="8640763" y="4664075"/>
          <p14:tracePt t="12976" x="8686800" y="4664075"/>
          <p14:tracePt t="12993" x="8724900" y="4664075"/>
          <p14:tracePt t="13009" x="8755063" y="4664075"/>
          <p14:tracePt t="13037" x="8793163" y="4670425"/>
          <p14:tracePt t="13060" x="8823325" y="4678363"/>
          <p14:tracePt t="13076" x="8847138" y="4678363"/>
          <p14:tracePt t="13093" x="8869363" y="4678363"/>
          <p14:tracePt t="13110" x="8893175" y="4686300"/>
          <p14:tracePt t="13126" x="8931275" y="4702175"/>
          <p14:tracePt t="13143" x="8961438" y="4716463"/>
          <p14:tracePt t="13160" x="8975725" y="4724400"/>
          <p14:tracePt t="13187" x="8991600" y="4732338"/>
          <p14:tracePt t="13468" x="8983663" y="4740275"/>
          <p14:tracePt t="13492" x="8975725" y="4740275"/>
          <p14:tracePt t="13500" x="8969375" y="4740275"/>
          <p14:tracePt t="13511" x="8961438" y="4740275"/>
          <p14:tracePt t="13528" x="8953500" y="4740275"/>
          <p14:tracePt t="13544" x="8937625" y="4740275"/>
          <p14:tracePt t="13561" x="8915400" y="4740275"/>
          <p14:tracePt t="13578" x="8893175" y="4740275"/>
          <p14:tracePt t="13595" x="8847138" y="4746625"/>
          <p14:tracePt t="13612" x="8816975" y="4754563"/>
          <p14:tracePt t="13628" x="8793163" y="4762500"/>
          <p14:tracePt t="13644" x="8778875" y="4762500"/>
          <p14:tracePt t="13661" x="8740775" y="4762500"/>
          <p14:tracePt t="13678" x="8716963" y="4770438"/>
          <p14:tracePt t="13696" x="8694738" y="4778375"/>
          <p14:tracePt t="13711" x="8670925" y="4792663"/>
          <p14:tracePt t="13728" x="8640763" y="4808538"/>
          <p14:tracePt t="13745" x="8626475" y="4822825"/>
          <p14:tracePt t="13761" x="8602663" y="4846638"/>
          <p14:tracePt t="13778" x="8594725" y="4854575"/>
          <p14:tracePt t="13795" x="8588375" y="4868863"/>
          <p14:tracePt t="13811" x="8572500" y="4906963"/>
          <p14:tracePt t="13828" x="8564563" y="4922838"/>
          <p14:tracePt t="13845" x="8550275" y="4945063"/>
          <p14:tracePt t="13862" x="8542338" y="4960938"/>
          <p14:tracePt t="13878" x="8518525" y="4983163"/>
          <p14:tracePt t="13895" x="8512175" y="4999038"/>
          <p14:tracePt t="13912" x="8504238" y="5013325"/>
          <p14:tracePt t="13928" x="8496300" y="5037138"/>
          <p14:tracePt t="13945" x="8488363" y="5045075"/>
          <p14:tracePt t="13962" x="8474075" y="5059363"/>
          <p14:tracePt t="13979" x="8474075" y="5067300"/>
          <p14:tracePt t="13995" x="8466138" y="5075238"/>
          <p14:tracePt t="14012" x="8458200" y="5083175"/>
          <p14:tracePt t="14029" x="8450263" y="5089525"/>
          <p14:tracePt t="14045" x="8450263" y="5097463"/>
          <p14:tracePt t="14062" x="8442325" y="5097463"/>
          <p14:tracePt t="14079" x="8435975" y="5105400"/>
          <p14:tracePt t="14095" x="8428038" y="5113338"/>
          <p14:tracePt t="14112" x="8412163" y="5121275"/>
          <p14:tracePt t="14129" x="8404225" y="5121275"/>
          <p14:tracePt t="14146" x="8397875" y="5127625"/>
          <p14:tracePt t="14162" x="8382000" y="5127625"/>
          <p14:tracePt t="14180" x="8374063" y="5135563"/>
          <p14:tracePt t="14196" x="8366125" y="5143500"/>
          <p14:tracePt t="14212" x="8351838" y="5143500"/>
          <p14:tracePt t="14229" x="8321675" y="5159375"/>
          <p14:tracePt t="14246" x="8305800" y="5173663"/>
          <p14:tracePt t="14263" x="8283575" y="5189538"/>
          <p14:tracePt t="14279" x="8259763" y="5203825"/>
          <p14:tracePt t="14296" x="8237538" y="5219700"/>
          <p14:tracePt t="14313" x="8221663" y="5227638"/>
          <p14:tracePt t="14329" x="8221663" y="5235575"/>
          <p14:tracePt t="14346" x="8213725" y="5241925"/>
          <p14:tracePt t="14363" x="8183563" y="5257800"/>
          <p14:tracePt t="14379" x="8161338" y="5273675"/>
          <p14:tracePt t="14396" x="8131175" y="5295900"/>
          <p14:tracePt t="14413" x="8107363" y="5311775"/>
          <p14:tracePt t="14430" x="8069263" y="5334000"/>
          <p14:tracePt t="14446" x="8039100" y="5356225"/>
          <p14:tracePt t="14465" x="8016875" y="5372100"/>
          <p14:tracePt t="14480" x="7978775" y="5402263"/>
          <p14:tracePt t="14496" x="7940675" y="5418138"/>
          <p14:tracePt t="14513" x="7908925" y="5440363"/>
          <p14:tracePt t="14530" x="7878763" y="5464175"/>
          <p14:tracePt t="14547" x="7848600" y="5486400"/>
          <p14:tracePt t="14563" x="7840663" y="5494338"/>
          <p14:tracePt t="14580" x="7826375" y="5502275"/>
          <p14:tracePt t="14597" x="7818438" y="5502275"/>
          <p14:tracePt t="14613" x="7802563" y="5516563"/>
          <p14:tracePt t="14630" x="7794625" y="5524500"/>
          <p14:tracePt t="14647" x="7772400" y="5532438"/>
          <p14:tracePt t="14663" x="7756525" y="5546725"/>
          <p14:tracePt t="14680" x="7742238" y="5546725"/>
          <p14:tracePt t="14699" x="7718425" y="5554663"/>
          <p14:tracePt t="14730" x="7704138" y="5562600"/>
          <p14:tracePt t="14747" x="7680325" y="5570538"/>
          <p14:tracePt t="14764" x="7666038" y="5578475"/>
          <p14:tracePt t="14780" x="7650163" y="5584825"/>
          <p14:tracePt t="14807" x="7627938" y="5584825"/>
          <p14:tracePt t="14814" x="7612063" y="5584825"/>
          <p14:tracePt t="14831" x="7589838" y="5584825"/>
          <p14:tracePt t="14847" x="7566025" y="5584825"/>
          <p14:tracePt t="14864" x="7535863" y="5584825"/>
          <p14:tracePt t="14881" x="7505700" y="5584825"/>
          <p14:tracePt t="14897" x="7459663" y="5570538"/>
          <p14:tracePt t="14914" x="7413625" y="5570538"/>
          <p14:tracePt t="14931" x="7345363" y="5554663"/>
          <p14:tracePt t="14947" x="7269163" y="5540375"/>
          <p14:tracePt t="14964" x="7216775" y="5532438"/>
          <p14:tracePt t="14981" x="7170738" y="5516563"/>
          <p14:tracePt t="14998" x="7132638" y="5508625"/>
          <p14:tracePt t="15014" x="7086600" y="5508625"/>
          <p14:tracePt t="15031" x="7064375" y="5508625"/>
          <p14:tracePt t="15068" x="7056438" y="5508625"/>
          <p14:tracePt t="15081" x="7048500" y="5508625"/>
          <p14:tracePt t="15098" x="7026275" y="5508625"/>
          <p14:tracePt t="15116" x="6972300" y="5508625"/>
          <p14:tracePt t="15132" x="6934200" y="5508625"/>
          <p14:tracePt t="15148" x="6880225" y="5508625"/>
          <p14:tracePt t="15165" x="6835775" y="5508625"/>
          <p14:tracePt t="15181" x="6781800" y="5508625"/>
          <p14:tracePt t="15198" x="6751638" y="5508625"/>
          <p14:tracePt t="15215" x="6727825" y="5508625"/>
          <p14:tracePt t="15231" x="6697663" y="5508625"/>
          <p14:tracePt t="15248" x="6675438" y="5508625"/>
          <p14:tracePt t="15265" x="6659563" y="5516563"/>
          <p14:tracePt t="15282" x="6645275" y="5516563"/>
          <p14:tracePt t="15298" x="6637338" y="5516563"/>
          <p14:tracePt t="15315" x="6621463" y="5524500"/>
          <p14:tracePt t="15332" x="6591300" y="5532438"/>
          <p14:tracePt t="15348" x="6575425" y="5540375"/>
          <p14:tracePt t="15365" x="6561138" y="5546725"/>
          <p14:tracePt t="15382" x="6545263" y="5554663"/>
          <p14:tracePt t="15399" x="6537325" y="5562600"/>
          <p14:tracePt t="15415" x="6523038" y="5570538"/>
          <p14:tracePt t="15432" x="6507163" y="5578475"/>
          <p14:tracePt t="15449" x="6492875" y="5584825"/>
          <p14:tracePt t="15465" x="6477000" y="5600700"/>
          <p14:tracePt t="15482" x="6469063" y="5608638"/>
          <p14:tracePt t="15499" x="6461125" y="5622925"/>
          <p14:tracePt t="15515" x="6438900" y="5638800"/>
          <p14:tracePt t="15532" x="6438900" y="5646738"/>
          <p14:tracePt t="15549" x="6423025" y="5654675"/>
          <p14:tracePt t="15566" x="6416675" y="5668963"/>
          <p14:tracePt t="15582" x="6416675" y="5676900"/>
          <p14:tracePt t="15599" x="6408738" y="5684838"/>
          <p14:tracePt t="15616" x="6400800" y="5684838"/>
          <p14:tracePt t="15632" x="6392863" y="5692775"/>
          <p14:tracePt t="15649" x="6384925" y="5692775"/>
          <p14:tracePt t="15666" x="6370638" y="5692775"/>
          <p14:tracePt t="15683" x="6340475" y="5699125"/>
          <p14:tracePt t="15702" x="6332538" y="5699125"/>
          <p14:tracePt t="15716" x="6324600" y="5707063"/>
          <p14:tracePt t="15733" x="6316663" y="5707063"/>
          <p14:tracePt t="15749" x="6308725" y="5707063"/>
          <p14:tracePt t="15766" x="6302375" y="5707063"/>
          <p14:tracePt t="15783" x="6286500" y="5707063"/>
          <p14:tracePt t="15799" x="6278563" y="5707063"/>
          <p14:tracePt t="15833" x="6270625" y="5707063"/>
          <p14:tracePt t="15850" x="6264275" y="5707063"/>
          <p14:tracePt t="15866" x="6256338" y="5707063"/>
          <p14:tracePt t="15883" x="6240463" y="5699125"/>
          <p14:tracePt t="15900" x="6194425" y="5676900"/>
          <p14:tracePt t="15916" x="6164263" y="5668963"/>
          <p14:tracePt t="15933" x="6126163" y="5654675"/>
          <p14:tracePt t="15950" x="6111875" y="5654675"/>
          <p14:tracePt t="15967" x="6096000" y="5646738"/>
          <p14:tracePt t="15983" x="6088063" y="5638800"/>
          <p14:tracePt t="16000" x="6080125" y="5638800"/>
          <p14:tracePt t="16036" x="6073775" y="5630863"/>
          <p14:tracePt t="16060" x="6065838" y="5622925"/>
          <p14:tracePt t="16068" x="6057900" y="5622925"/>
          <p14:tracePt t="16084" x="6057900" y="5616575"/>
          <p14:tracePt t="16100" x="6049963" y="5600700"/>
          <p14:tracePt t="16134" x="6049963" y="5584825"/>
          <p14:tracePt t="16150" x="6049963" y="5562600"/>
          <p14:tracePt t="16184" x="6049963" y="5546725"/>
          <p14:tracePt t="16200" x="6049963" y="5540375"/>
          <p14:tracePt t="16228" x="6049963" y="5532438"/>
          <p14:tracePt t="16308" x="6049963" y="5524500"/>
          <p14:tracePt t="16316" x="6049963" y="5516563"/>
          <p14:tracePt t="16332" x="6049963" y="5508625"/>
          <p14:tracePt t="16356" x="6049963" y="5502275"/>
          <p14:tracePt t="16372" x="6065838" y="5486400"/>
          <p14:tracePt t="16388" x="6065838" y="5478463"/>
          <p14:tracePt t="16396" x="6073775" y="5470525"/>
          <p14:tracePt t="16420" x="6080125" y="5464175"/>
          <p14:tracePt t="16428" x="6080125" y="5456238"/>
          <p14:tracePt t="16460" x="6088063" y="5456238"/>
          <p14:tracePt t="16516" x="6088063" y="5448300"/>
          <p14:tracePt t="16532" x="6096000" y="5440363"/>
          <p14:tracePt t="16548" x="6103938" y="5432425"/>
          <p14:tracePt t="16564" x="6111875" y="5426075"/>
          <p14:tracePt t="16580" x="6118225" y="5418138"/>
          <p14:tracePt t="16588" x="6126163" y="5418138"/>
          <p14:tracePt t="16601" x="6134100" y="5410200"/>
          <p14:tracePt t="16618" x="6142038" y="5402263"/>
          <p14:tracePt t="16635" x="6156325" y="5380038"/>
          <p14:tracePt t="16651" x="6172200" y="5380038"/>
          <p14:tracePt t="16668" x="6194425" y="5364163"/>
          <p14:tracePt t="16685" x="6232525" y="5356225"/>
          <p14:tracePt t="16702" x="6264275" y="5341938"/>
          <p14:tracePt t="16718" x="6294438" y="5318125"/>
          <p14:tracePt t="16735" x="6324600" y="5303838"/>
          <p14:tracePt t="16752" x="6354763" y="5280025"/>
          <p14:tracePt t="16768" x="6362700" y="5273675"/>
          <p14:tracePt t="16785" x="6378575" y="5249863"/>
          <p14:tracePt t="16802" x="6416675" y="5227638"/>
          <p14:tracePt t="16820" x="6454775" y="5197475"/>
          <p14:tracePt t="16835" x="6477000" y="5181600"/>
          <p14:tracePt t="16852" x="6492875" y="5165725"/>
          <p14:tracePt t="16869" x="6499225" y="5159375"/>
          <p14:tracePt t="16885" x="6515100" y="5143500"/>
          <p14:tracePt t="16902" x="6523038" y="5135563"/>
          <p14:tracePt t="16919" x="6530975" y="5127625"/>
          <p14:tracePt t="16935" x="6545263" y="5113338"/>
          <p14:tracePt t="16952" x="6545263" y="5097463"/>
          <p14:tracePt t="16969" x="6553200" y="5083175"/>
          <p14:tracePt t="17004" x="6553200" y="5075238"/>
          <p14:tracePt t="17036" x="6553200" y="5067300"/>
          <p14:tracePt t="17044" x="6553200" y="5051425"/>
          <p14:tracePt t="17052" x="6553200" y="5037138"/>
          <p14:tracePt t="17069" x="6553200" y="4999038"/>
          <p14:tracePt t="17086" x="6553200" y="4975225"/>
          <p14:tracePt t="17104" x="6553200" y="4937125"/>
          <p14:tracePt t="17119" x="6553200" y="4930775"/>
          <p14:tracePt t="17136" x="6553200" y="4914900"/>
          <p14:tracePt t="17153" x="6553200" y="4906963"/>
          <p14:tracePt t="17169" x="6553200" y="4892675"/>
          <p14:tracePt t="17186" x="6553200" y="4884738"/>
          <p14:tracePt t="17203" x="6553200" y="4868863"/>
          <p14:tracePt t="17219" x="6553200" y="4860925"/>
          <p14:tracePt t="17236" x="6553200" y="4846638"/>
          <p14:tracePt t="17253" x="6553200" y="4830763"/>
          <p14:tracePt t="17270" x="6553200" y="4816475"/>
          <p14:tracePt t="17286" x="6553200" y="4808538"/>
          <p14:tracePt t="17303" x="6553200" y="4778375"/>
          <p14:tracePt t="17320" x="6569075" y="4762500"/>
          <p14:tracePt t="17336" x="6599238" y="4732338"/>
          <p14:tracePt t="17353" x="6621463" y="4708525"/>
          <p14:tracePt t="17370" x="6637338" y="4694238"/>
          <p14:tracePt t="17388" x="6683375" y="4670425"/>
          <p14:tracePt t="17404" x="6713538" y="4664075"/>
          <p14:tracePt t="17420" x="6727825" y="4648200"/>
          <p14:tracePt t="17438" x="6751638" y="4648200"/>
          <p14:tracePt t="17453" x="6765925" y="4640263"/>
          <p14:tracePt t="17470" x="6781800" y="4632325"/>
          <p14:tracePt t="17487" x="6797675" y="4632325"/>
          <p14:tracePt t="17503" x="6811963" y="4632325"/>
          <p14:tracePt t="17520" x="6827838" y="4632325"/>
          <p14:tracePt t="17537" x="6842125" y="4632325"/>
          <p14:tracePt t="17553" x="6858000" y="4632325"/>
          <p14:tracePt t="17570" x="6888163" y="4632325"/>
          <p14:tracePt t="17587" x="6926263" y="4632325"/>
          <p14:tracePt t="17589" x="6950075" y="4632325"/>
          <p14:tracePt t="17604" x="6994525" y="4632325"/>
          <p14:tracePt t="17620" x="7056438" y="4632325"/>
          <p14:tracePt t="17637" x="7108825" y="4632325"/>
          <p14:tracePt t="17654" x="7162800" y="4632325"/>
          <p14:tracePt t="17670" x="7216775" y="4632325"/>
          <p14:tracePt t="17687" x="7269163" y="4632325"/>
          <p14:tracePt t="17704" x="7323138" y="4632325"/>
          <p14:tracePt t="17720" x="7369175" y="4632325"/>
          <p14:tracePt t="17737" x="7413625" y="4640263"/>
          <p14:tracePt t="17754" x="7459663" y="4640263"/>
          <p14:tracePt t="17771" x="7505700" y="4640263"/>
          <p14:tracePt t="17787" x="7559675" y="4640263"/>
          <p14:tracePt t="17804" x="7604125" y="4640263"/>
          <p14:tracePt t="17821" x="7650163" y="4640263"/>
          <p14:tracePt t="17837" x="7704138" y="4640263"/>
          <p14:tracePt t="17854" x="7756525" y="4640263"/>
          <p14:tracePt t="17871" x="7818438" y="4625975"/>
          <p14:tracePt t="17887" x="7908925" y="4602163"/>
          <p14:tracePt t="17904" x="7985125" y="4587875"/>
          <p14:tracePt t="17921" x="8061325" y="4564063"/>
          <p14:tracePt t="17938" x="8099425" y="4556125"/>
          <p14:tracePt t="17955" x="8161338" y="4549775"/>
          <p14:tracePt t="17971" x="8175625" y="4541838"/>
          <p14:tracePt t="17988" x="8191500" y="4533900"/>
          <p14:tracePt t="18004" x="8199438" y="4533900"/>
          <p14:tracePt t="18022" x="8221663" y="4525963"/>
          <p14:tracePt t="18038" x="8237538" y="4525963"/>
          <p14:tracePt t="18055" x="8267700" y="4511675"/>
          <p14:tracePt t="18071" x="8283575" y="4511675"/>
          <p14:tracePt t="18088" x="8289925" y="4503738"/>
          <p14:tracePt t="18105" x="8305800" y="4495800"/>
          <p14:tracePt t="18148" x="8313738" y="4495800"/>
          <p14:tracePt t="18292" x="8313738" y="4503738"/>
          <p14:tracePt t="18300" x="8313738" y="4525963"/>
          <p14:tracePt t="18308" x="8305800" y="4533900"/>
          <p14:tracePt t="18322" x="8305800" y="4549775"/>
          <p14:tracePt t="18339" x="8305800" y="4572000"/>
          <p14:tracePt t="18355" x="8275638" y="4656138"/>
          <p14:tracePt t="18372" x="8267700" y="4708525"/>
          <p14:tracePt t="18389" x="8267700" y="4740275"/>
          <p14:tracePt t="18406" x="8267700" y="4762500"/>
          <p14:tracePt t="18439" x="8267700" y="4778375"/>
          <p14:tracePt t="18456" x="8267700" y="4792663"/>
          <p14:tracePt t="18472" x="8267700" y="4800600"/>
          <p14:tracePt t="18489" x="8267700" y="4816475"/>
          <p14:tracePt t="18506" x="8259763" y="4822825"/>
          <p14:tracePt t="18523" x="8259763" y="4838700"/>
          <p14:tracePt t="18556" x="8259763" y="4846638"/>
          <p14:tracePt t="18604" x="8259763" y="4854575"/>
          <p14:tracePt t="18612" x="8251825" y="4854575"/>
          <p14:tracePt t="18623" x="8251825" y="4860925"/>
          <p14:tracePt t="18639" x="8251825" y="4868863"/>
          <p14:tracePt t="18656" x="8251825" y="4876800"/>
          <p14:tracePt t="18876" x="8251825" y="4892675"/>
          <p14:tracePt t="18892" x="8251825" y="4899025"/>
          <p14:tracePt t="18900" x="8259763" y="4899025"/>
          <p14:tracePt t="18916" x="8259763" y="4906963"/>
          <p14:tracePt t="18924" x="8259763" y="4914900"/>
          <p14:tracePt t="18940" x="8259763" y="4922838"/>
          <p14:tracePt t="18957" x="8259763" y="4945063"/>
          <p14:tracePt t="18974" x="8259763" y="4953000"/>
          <p14:tracePt t="18990" x="8259763" y="4975225"/>
          <p14:tracePt t="19007" x="8259763" y="4991100"/>
          <p14:tracePt t="19024" x="8251825" y="5006975"/>
          <p14:tracePt t="19040" x="8237538" y="5021263"/>
          <p14:tracePt t="19057" x="8229600" y="5037138"/>
          <p14:tracePt t="19074" x="8213725" y="5051425"/>
          <p14:tracePt t="19076" x="8213725" y="5059363"/>
          <p14:tracePt t="19092" x="8207375" y="5075238"/>
          <p14:tracePt t="19107" x="8199438" y="5083175"/>
          <p14:tracePt t="19124" x="8191500" y="5089525"/>
          <p14:tracePt t="19141" x="8191500" y="5097463"/>
          <p14:tracePt t="19157" x="8191500" y="5105400"/>
          <p14:tracePt t="19204" x="8183563" y="5105400"/>
          <p14:tracePt t="19396" x="8183563" y="5113338"/>
          <p14:tracePt t="19484" x="8199438" y="5113338"/>
          <p14:tracePt t="19492" x="8275638" y="5105400"/>
          <p14:tracePt t="19500" x="8328025" y="5089525"/>
          <p14:tracePt t="19508" x="8382000" y="5089525"/>
          <p14:tracePt t="19525" x="8474075" y="5075238"/>
          <p14:tracePt t="19542" x="8572500" y="5059363"/>
          <p14:tracePt t="19558" x="8648700" y="5037138"/>
          <p14:tracePt t="19575" x="8702675" y="5013325"/>
          <p14:tracePt t="19592" x="8770938" y="4991100"/>
          <p14:tracePt t="19608" x="8793163" y="4975225"/>
          <p14:tracePt t="19625" x="8809038" y="4960938"/>
          <p14:tracePt t="19642" x="8816975" y="4960938"/>
          <p14:tracePt t="19724" x="8816975" y="4953000"/>
          <p14:tracePt t="19780" x="8816975" y="4945063"/>
          <p14:tracePt t="19796" x="8816975" y="4930775"/>
          <p14:tracePt t="19804" x="8816975" y="4922838"/>
          <p14:tracePt t="19812" x="8816975" y="4906963"/>
          <p14:tracePt t="19826" x="8816975" y="4899025"/>
          <p14:tracePt t="19842" x="8809038" y="4854575"/>
          <p14:tracePt t="19859" x="8801100" y="4838700"/>
          <p14:tracePt t="19876" x="8793163" y="4822825"/>
          <p14:tracePt t="19892" x="8785225" y="4822825"/>
          <p14:tracePt t="19909" x="8778875" y="4822825"/>
          <p14:tracePt t="19926" x="8763000" y="4822825"/>
          <p14:tracePt t="19943" x="8747125" y="4822825"/>
          <p14:tracePt t="19959" x="8740775" y="4816475"/>
          <p14:tracePt t="19976" x="8732838" y="4816475"/>
          <p14:tracePt t="19993" x="8716963" y="4816475"/>
          <p14:tracePt t="20009" x="8702675" y="4816475"/>
          <p14:tracePt t="20026" x="8686800" y="4816475"/>
          <p14:tracePt t="20043" x="8678863" y="4816475"/>
          <p14:tracePt t="20059" x="8670925" y="4816475"/>
          <p14:tracePt t="20076" x="8656638" y="4816475"/>
          <p14:tracePt t="20093" x="8648700" y="4816475"/>
          <p14:tracePt t="20109" x="8640763" y="4816475"/>
          <p14:tracePt t="20126" x="8626475" y="4816475"/>
          <p14:tracePt t="20143" x="8618538" y="4816475"/>
          <p14:tracePt t="20160" x="8602663" y="4816475"/>
          <p14:tracePt t="20176" x="8588375" y="4822825"/>
          <p14:tracePt t="20193" x="8572500" y="4822825"/>
          <p14:tracePt t="20210" x="8556625" y="4822825"/>
          <p14:tracePt t="20228" x="8550275" y="4830763"/>
          <p14:tracePt t="20243" x="8534400" y="4838700"/>
          <p14:tracePt t="20260" x="8518525" y="4846638"/>
          <p14:tracePt t="20277" x="8496300" y="4860925"/>
          <p14:tracePt t="20293" x="8480425" y="4876800"/>
          <p14:tracePt t="20310" x="8458200" y="4892675"/>
          <p14:tracePt t="20327" x="8442325" y="4906963"/>
          <p14:tracePt t="20343" x="8428038" y="4922838"/>
          <p14:tracePt t="20360" x="8428038" y="4930775"/>
          <p14:tracePt t="20377" x="8412163" y="4937125"/>
          <p14:tracePt t="20394" x="8404225" y="4945063"/>
          <p14:tracePt t="20410" x="8397875" y="4953000"/>
          <p14:tracePt t="20427" x="8366125" y="4983163"/>
          <p14:tracePt t="20444" x="8351838" y="5006975"/>
          <p14:tracePt t="20460" x="8335963" y="5021263"/>
          <p14:tracePt t="20477" x="8321675" y="5037138"/>
          <p14:tracePt t="20494" x="8305800" y="5051425"/>
          <p14:tracePt t="20510" x="8297863" y="5059363"/>
          <p14:tracePt t="20527" x="8267700" y="5075238"/>
          <p14:tracePt t="20544" x="8251825" y="5089525"/>
          <p14:tracePt t="20561" x="8221663" y="5105400"/>
          <p14:tracePt t="20577" x="8191500" y="5127625"/>
          <p14:tracePt t="20580" x="8175625" y="5135563"/>
          <p14:tracePt t="20596" x="8161338" y="5151438"/>
          <p14:tracePt t="20611" x="8153400" y="5151438"/>
          <p14:tracePt t="20627" x="8145463" y="5159375"/>
          <p14:tracePt t="20644" x="8131175" y="5165725"/>
          <p14:tracePt t="20662" x="8115300" y="5173663"/>
          <p14:tracePt t="20678" x="8107363" y="5181600"/>
          <p14:tracePt t="20696" x="8085138" y="5197475"/>
          <p14:tracePt t="20711" x="8069263" y="5219700"/>
          <p14:tracePt t="20728" x="8061325" y="5219700"/>
          <p14:tracePt t="20744" x="8047038" y="5235575"/>
          <p14:tracePt t="20761" x="8031163" y="5241925"/>
          <p14:tracePt t="20778" x="8023225" y="5249863"/>
          <p14:tracePt t="20795" x="7993063" y="5265738"/>
          <p14:tracePt t="20812" x="7978775" y="5280025"/>
          <p14:tracePt t="20828" x="7962900" y="5287963"/>
          <p14:tracePt t="20845" x="7947025" y="5287963"/>
          <p14:tracePt t="20861" x="7924800" y="5311775"/>
          <p14:tracePt t="20879" x="7902575" y="5326063"/>
          <p14:tracePt t="20895" x="7870825" y="5349875"/>
          <p14:tracePt t="20911" x="7856538" y="5356225"/>
          <p14:tracePt t="20928" x="7840663" y="5364163"/>
          <p14:tracePt t="20945" x="7818438" y="5380038"/>
          <p14:tracePt t="20962" x="7794625" y="5387975"/>
          <p14:tracePt t="20978" x="7764463" y="5410200"/>
          <p14:tracePt t="20995" x="7712075" y="5432425"/>
          <p14:tracePt t="21012" x="7680325" y="5448300"/>
          <p14:tracePt t="21028" x="7650163" y="5456238"/>
          <p14:tracePt t="21045" x="7620000" y="5464175"/>
          <p14:tracePt t="21062" x="7597775" y="5478463"/>
          <p14:tracePt t="21078" x="7566025" y="5486400"/>
          <p14:tracePt t="21095" x="7535863" y="5494338"/>
          <p14:tracePt t="21112" x="7497763" y="5502275"/>
          <p14:tracePt t="21129" x="7451725" y="5516563"/>
          <p14:tracePt t="21145" x="7421563" y="5532438"/>
          <p14:tracePt t="21164" x="7383463" y="5532438"/>
          <p14:tracePt t="21179" x="7369175" y="5540375"/>
          <p14:tracePt t="21195" x="7337425" y="5540375"/>
          <p14:tracePt t="21212" x="7323138" y="5540375"/>
          <p14:tracePt t="21229" x="7315200" y="5540375"/>
          <p14:tracePt t="21246" x="7307263" y="5540375"/>
          <p14:tracePt t="21262" x="7299325" y="5540375"/>
          <p14:tracePt t="21279" x="7277100" y="5540375"/>
          <p14:tracePt t="21296" x="7261225" y="5540375"/>
          <p14:tracePt t="21312" x="7254875" y="5540375"/>
          <p14:tracePt t="21329" x="7239000" y="5540375"/>
          <p14:tracePt t="21346" x="7216775" y="5540375"/>
          <p14:tracePt t="21363" x="7185025" y="5532438"/>
          <p14:tracePt t="21379" x="7178675" y="5524500"/>
          <p14:tracePt t="21396" x="7132638" y="5516563"/>
          <p14:tracePt t="21413" x="7102475" y="5508625"/>
          <p14:tracePt t="21429" x="7086600" y="5502275"/>
          <p14:tracePt t="21446" x="7070725" y="5494338"/>
          <p14:tracePt t="21463" x="7064375" y="5494338"/>
          <p14:tracePt t="21479" x="7056438" y="5494338"/>
          <p14:tracePt t="21496" x="7048500" y="5486400"/>
          <p14:tracePt t="21529" x="7040563" y="5486400"/>
          <p14:tracePt t="21546" x="7032625" y="5486400"/>
          <p14:tracePt t="21563" x="7010400" y="5486400"/>
          <p14:tracePt t="21580" x="6994525" y="5478463"/>
          <p14:tracePt t="21596" x="6972300" y="5478463"/>
          <p14:tracePt t="21613" x="6934200" y="5464175"/>
          <p14:tracePt t="21630" x="6904038" y="5464175"/>
          <p14:tracePt t="21646" x="6880225" y="5464175"/>
          <p14:tracePt t="21663" x="6842125" y="5456238"/>
          <p14:tracePt t="21680" x="6819900" y="5456238"/>
          <p14:tracePt t="21699" x="6781800" y="5456238"/>
          <p14:tracePt t="21713" x="6765925" y="5456238"/>
          <p14:tracePt t="21735" x="6735763" y="5456238"/>
          <p14:tracePt t="21747" x="6721475" y="5456238"/>
          <p14:tracePt t="21763" x="6689725" y="5464175"/>
          <p14:tracePt t="21780" x="6667500" y="5478463"/>
          <p14:tracePt t="21797" x="6637338" y="5494338"/>
          <p14:tracePt t="21813" x="6613525" y="5508625"/>
          <p14:tracePt t="21835" x="6575425" y="5540375"/>
          <p14:tracePt t="21847" x="6561138" y="5546725"/>
          <p14:tracePt t="21863" x="6537325" y="5562600"/>
          <p14:tracePt t="21880" x="6499225" y="5570538"/>
          <p14:tracePt t="21897" x="6469063" y="5592763"/>
          <p14:tracePt t="21914" x="6438900" y="5600700"/>
          <p14:tracePt t="21930" x="6408738" y="5608638"/>
          <p14:tracePt t="21947" x="6316663" y="5622925"/>
          <p14:tracePt t="21964" x="6264275" y="5638800"/>
          <p14:tracePt t="21981" x="6218238" y="5646738"/>
          <p14:tracePt t="21997" x="6180138" y="5646738"/>
          <p14:tracePt t="22014" x="6134100" y="5654675"/>
          <p14:tracePt t="22031" x="6088063" y="5661025"/>
          <p14:tracePt t="22047" x="6057900" y="5661025"/>
          <p14:tracePt t="22064" x="6035675" y="5661025"/>
          <p14:tracePt t="22082" x="6027738" y="5654675"/>
          <p14:tracePt t="22084" x="6011863" y="5654675"/>
          <p14:tracePt t="22116" x="6003925" y="5654675"/>
          <p14:tracePt t="22140" x="6003925" y="5646738"/>
          <p14:tracePt t="22156" x="5989638" y="5646738"/>
          <p14:tracePt t="22164" x="5989638" y="5638800"/>
          <p14:tracePt t="22172" x="5981700" y="5630863"/>
          <p14:tracePt t="22181" x="5973763" y="5622925"/>
          <p14:tracePt t="22198" x="5965825" y="5616575"/>
          <p14:tracePt t="22220" x="5951538" y="5600700"/>
          <p14:tracePt t="22231" x="5943600" y="5584825"/>
          <p14:tracePt t="22248" x="5935663" y="5578475"/>
          <p14:tracePt t="22265" x="5921375" y="5562600"/>
          <p14:tracePt t="22281" x="5905500" y="5540375"/>
          <p14:tracePt t="22298" x="5897563" y="5524500"/>
          <p14:tracePt t="22315" x="5867400" y="5470525"/>
          <p14:tracePt t="22332" x="5851525" y="5426075"/>
          <p14:tracePt t="22348" x="5837238" y="5402263"/>
          <p14:tracePt t="22365" x="5829300" y="5394325"/>
          <p14:tracePt t="22382" x="5813425" y="5372100"/>
          <p14:tracePt t="22398" x="5799138" y="5356225"/>
          <p14:tracePt t="22415" x="5775325" y="5334000"/>
          <p14:tracePt t="22432" x="5761038" y="5318125"/>
          <p14:tracePt t="22449" x="5745163" y="5303838"/>
          <p14:tracePt t="22465" x="5737225" y="5295900"/>
          <p14:tracePt t="22482" x="5722938" y="5287963"/>
          <p14:tracePt t="22498" x="5692775" y="5280025"/>
          <p14:tracePt t="22515" x="5622925" y="5249863"/>
          <p14:tracePt t="22532" x="5546725" y="5241925"/>
          <p14:tracePt t="22549" x="5486400" y="5227638"/>
          <p14:tracePt t="22565" x="5448300" y="5211763"/>
          <p14:tracePt t="22582" x="5402263" y="5203825"/>
          <p14:tracePt t="22599" x="5364163" y="5197475"/>
          <p14:tracePt t="22615" x="5326063" y="5189538"/>
          <p14:tracePt t="22632" x="5280025" y="5181600"/>
          <p14:tracePt t="22649" x="5241925" y="5181600"/>
          <p14:tracePt t="22666" x="5211763" y="5173663"/>
          <p14:tracePt t="22682" x="5181600" y="5165725"/>
          <p14:tracePt t="22701" x="5135563" y="5165725"/>
          <p14:tracePt t="22716" x="5121275" y="5165725"/>
          <p14:tracePt t="22732" x="5097463" y="5165725"/>
          <p14:tracePt t="22749" x="5075238" y="5165725"/>
          <p14:tracePt t="22766" x="5051425" y="5165725"/>
          <p14:tracePt t="22782" x="5045075" y="5165725"/>
          <p14:tracePt t="22799" x="5029200" y="5165725"/>
          <p14:tracePt t="22816" x="5021263" y="5159375"/>
          <p14:tracePt t="22833" x="5006975" y="5151438"/>
          <p14:tracePt t="22849" x="4999038" y="5151438"/>
          <p14:tracePt t="22866" x="4983163" y="5151438"/>
          <p14:tracePt t="22883" x="4975225" y="5151438"/>
          <p14:tracePt t="22900" x="4968875" y="5143500"/>
          <p14:tracePt t="23020" x="4960938" y="5143500"/>
          <p14:tracePt t="23036" x="4953000" y="5143500"/>
          <p14:tracePt t="23060" x="4945063" y="5143500"/>
          <p14:tracePt t="23068" x="4937125" y="5135563"/>
          <p14:tracePt t="23085" x="4930775" y="5127625"/>
          <p14:tracePt t="23092" x="4922838" y="5127625"/>
          <p14:tracePt t="23101" x="4914900" y="5121275"/>
          <p14:tracePt t="23116" x="4899025" y="5121275"/>
          <p14:tracePt t="23133" x="4868863" y="5097463"/>
          <p14:tracePt t="23150" x="4800600" y="5067300"/>
          <p14:tracePt t="23167" x="4618038" y="5006975"/>
          <p14:tracePt t="23183" x="4503738" y="4953000"/>
          <p14:tracePt t="23200" x="4335463" y="4884738"/>
          <p14:tracePt t="23217" x="4160838" y="4792663"/>
          <p14:tracePt t="23233" x="3962400" y="4670425"/>
          <p14:tracePt t="23250" x="3711575" y="4503738"/>
          <p14:tracePt t="23267" x="3413125" y="4275138"/>
          <p14:tracePt t="23284" x="3055938" y="3984625"/>
          <p14:tracePt t="23300" x="2849563" y="3763963"/>
          <p14:tracePt t="23317" x="2606675" y="3551238"/>
          <p14:tracePt t="23334" x="2392363" y="3268663"/>
          <p14:tracePt t="23350" x="2187575" y="2955925"/>
          <p14:tracePt t="23367" x="2057400" y="2751138"/>
          <p14:tracePt t="23385" x="1943100" y="2552700"/>
          <p14:tracePt t="23401" x="1820863" y="2332038"/>
          <p14:tracePt t="23417" x="1684338" y="2111375"/>
          <p14:tracePt t="23434" x="1570038" y="1927225"/>
          <p14:tracePt t="23451" x="1493838" y="1798638"/>
          <p14:tracePt t="23467" x="1393825" y="1570038"/>
          <p14:tracePt t="23484" x="1341438" y="1455738"/>
          <p14:tracePt t="23501" x="1273175" y="1325563"/>
          <p14:tracePt t="23517" x="1211263" y="1211263"/>
          <p14:tracePt t="23534" x="1158875" y="1104900"/>
          <p14:tracePt t="23551" x="1104900" y="1006475"/>
          <p14:tracePt t="23568" x="1058863" y="892175"/>
          <p14:tracePt t="23584" x="1012825" y="792163"/>
          <p14:tracePt t="23587" x="1006475" y="746125"/>
          <p14:tracePt t="23601" x="998538" y="708025"/>
          <p14:tracePt t="23618" x="974725" y="647700"/>
          <p14:tracePt t="23635" x="944563" y="517525"/>
          <p14:tracePt t="23652" x="936625" y="434975"/>
          <p14:tracePt t="23669" x="930275" y="365125"/>
          <p14:tracePt t="23685" x="898525" y="288925"/>
          <p14:tracePt t="24460" x="533400" y="358775"/>
          <p14:tracePt t="24468" x="587375" y="411163"/>
          <p14:tracePt t="24476" x="669925" y="517525"/>
          <p14:tracePt t="24486" x="822325" y="663575"/>
          <p14:tracePt t="24503" x="1485900" y="1112838"/>
          <p14:tracePt t="24520" x="2301875" y="1600200"/>
          <p14:tracePt t="24537" x="2613025" y="1676400"/>
          <p14:tracePt t="24553" x="2628900" y="1676400"/>
          <p14:tracePt t="24570" x="2697163" y="1714500"/>
          <p14:tracePt t="24756" x="2705100" y="1698625"/>
          <p14:tracePt t="24764" x="2705100" y="1676400"/>
          <p14:tracePt t="24780" x="2705100" y="1668463"/>
          <p14:tracePt t="24789" x="2697163" y="1668463"/>
          <p14:tracePt t="24804" x="2636838" y="1646238"/>
          <p14:tracePt t="24821" x="2476500" y="1608138"/>
          <p14:tracePt t="24837" x="2263775" y="1531938"/>
          <p14:tracePt t="24854" x="1905000" y="1417638"/>
          <p14:tracePt t="24871" x="1417638" y="1249363"/>
          <p14:tracePt t="24887" x="898525" y="1104900"/>
          <p14:tracePt t="24904" x="503238" y="1044575"/>
          <p14:tracePt t="24921" x="358775" y="998538"/>
          <p14:tracePt t="24937" x="266700" y="952500"/>
          <p14:tracePt t="24954" x="220663" y="930275"/>
          <p14:tracePt t="24972" x="220663" y="922338"/>
          <p14:tracePt t="24996" x="212725" y="914400"/>
          <p14:tracePt t="25006" x="206375" y="898525"/>
          <p14:tracePt t="25021" x="168275" y="868363"/>
          <p14:tracePt t="25038" x="130175" y="830263"/>
          <p14:tracePt t="25054" x="98425" y="800100"/>
          <p14:tracePt t="25071" x="68263" y="777875"/>
          <p14:tracePt t="25088" x="22225" y="739775"/>
          <p14:tracePt t="25105" x="0" y="693738"/>
          <p14:tracePt t="25121" x="0" y="617538"/>
          <p14:tracePt t="25138" x="0" y="563563"/>
          <p14:tracePt t="25155" x="0" y="511175"/>
          <p14:tracePt t="25212" x="0" y="503238"/>
          <p14:tracePt t="25228" x="7938" y="487363"/>
          <p14:tracePt t="25244" x="15875" y="473075"/>
          <p14:tracePt t="25252" x="22225" y="465138"/>
          <p14:tracePt t="25260" x="30163" y="449263"/>
          <p14:tracePt t="25272" x="30163" y="441325"/>
          <p14:tracePt t="25290" x="38100" y="427038"/>
          <p14:tracePt t="25305" x="46038" y="403225"/>
          <p14:tracePt t="25322" x="53975" y="388938"/>
          <p14:tracePt t="25339" x="76200" y="350838"/>
          <p14:tracePt t="25355" x="84138" y="3349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4" y="0"/>
            <a:ext cx="999023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3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146"/>
    </mc:Choice>
    <mc:Fallback>
      <p:transition spd="slow" advTm="91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9" x="342900" y="388938"/>
          <p14:tracePt t="1147" x="449263" y="465138"/>
          <p14:tracePt t="1166" x="822325" y="731838"/>
          <p14:tracePt t="1183" x="1279525" y="1020763"/>
          <p14:tracePt t="1201" x="1828800" y="1333500"/>
          <p14:tracePt t="1216" x="2354263" y="1654175"/>
          <p14:tracePt t="1233" x="2857500" y="1912938"/>
          <p14:tracePt t="1249" x="3390900" y="2217738"/>
          <p14:tracePt t="1266" x="3946525" y="2498725"/>
          <p14:tracePt t="1283" x="4792663" y="2949575"/>
          <p14:tracePt t="1300" x="5464175" y="3322638"/>
          <p14:tracePt t="1316" x="6080125" y="3687763"/>
          <p14:tracePt t="1333" x="6575425" y="3924300"/>
          <p14:tracePt t="1350" x="6865938" y="4054475"/>
          <p14:tracePt t="1366" x="7032625" y="4137025"/>
          <p14:tracePt t="1383" x="7170738" y="4206875"/>
          <p14:tracePt t="1400" x="7292975" y="4251325"/>
          <p14:tracePt t="1416" x="7399338" y="4289425"/>
          <p14:tracePt t="1433" x="7459663" y="4321175"/>
          <p14:tracePt t="1450" x="7505700" y="4327525"/>
          <p14:tracePt t="1467" x="7527925" y="4335463"/>
          <p14:tracePt t="1483" x="7589838" y="4359275"/>
          <p14:tracePt t="1500" x="7666038" y="4381500"/>
          <p14:tracePt t="1517" x="7742238" y="4403725"/>
          <p14:tracePt t="1533" x="7810500" y="4441825"/>
          <p14:tracePt t="1550" x="7924800" y="4487863"/>
          <p14:tracePt t="1567" x="8047038" y="4533900"/>
          <p14:tracePt t="1583" x="8199438" y="4602163"/>
          <p14:tracePt t="1600" x="8366125" y="4648200"/>
          <p14:tracePt t="1617" x="8512175" y="4716463"/>
          <p14:tracePt t="1634" x="8694738" y="4784725"/>
          <p14:tracePt t="1650" x="8793163" y="4808538"/>
          <p14:tracePt t="1669" x="8861425" y="4838700"/>
          <p14:tracePt t="1684" x="8915400" y="4854575"/>
          <p14:tracePt t="1700" x="8937625" y="4876800"/>
          <p14:tracePt t="1717" x="8953500" y="4876800"/>
          <p14:tracePt t="1734" x="8961438" y="4884738"/>
          <p14:tracePt t="1751" x="8969375" y="4892675"/>
          <p14:tracePt t="22851" x="9007475" y="4892675"/>
          <p14:tracePt t="22859" x="9029700" y="4892675"/>
          <p14:tracePt t="22867" x="9051925" y="4899025"/>
          <p14:tracePt t="22883" x="9182100" y="4899025"/>
          <p14:tracePt t="22900" x="9388475" y="4899025"/>
          <p14:tracePt t="22917" x="9547225" y="4899025"/>
          <p14:tracePt t="22933" x="9677400" y="4899025"/>
          <p14:tracePt t="22950" x="9775825" y="4884738"/>
          <p14:tracePt t="22967" x="9837738" y="4868863"/>
          <p14:tracePt t="22985" x="9859963" y="4854575"/>
          <p14:tracePt t="23000" x="9883775" y="4846638"/>
          <p14:tracePt t="23017" x="9913938" y="4822825"/>
          <p14:tracePt t="23034" x="9944100" y="4800600"/>
          <p14:tracePt t="23050" x="9982200" y="4778375"/>
          <p14:tracePt t="23067" x="10012363" y="4746625"/>
          <p14:tracePt t="23084" x="10028238" y="4724400"/>
          <p14:tracePt t="23100" x="10050463" y="4702175"/>
          <p14:tracePt t="23117" x="10074275" y="4664075"/>
          <p14:tracePt t="23135" x="10104438" y="4625975"/>
          <p14:tracePt t="23151" x="10118725" y="4572000"/>
          <p14:tracePt t="23167" x="10134600" y="4495800"/>
          <p14:tracePt t="23184" x="10134600" y="4457700"/>
          <p14:tracePt t="23203" x="10074275" y="4359275"/>
          <p14:tracePt t="23217" x="10028238" y="4305300"/>
          <p14:tracePt t="23234" x="9852025" y="4130675"/>
          <p14:tracePt t="23251" x="9737725" y="4046538"/>
          <p14:tracePt t="23267" x="9693275" y="4000500"/>
          <p14:tracePt t="23284" x="9655175" y="3978275"/>
          <p14:tracePt t="23301" x="9639300" y="3962400"/>
          <p14:tracePt t="23318" x="9617075" y="3932238"/>
          <p14:tracePt t="23334" x="9593263" y="3902075"/>
          <p14:tracePt t="23352" x="9578975" y="3878263"/>
          <p14:tracePt t="23368" x="9555163" y="3856038"/>
          <p14:tracePt t="23384" x="9517063" y="3832225"/>
          <p14:tracePt t="23401" x="9478963" y="3810000"/>
          <p14:tracePt t="23418" x="9410700" y="3771900"/>
          <p14:tracePt t="23435" x="9388475" y="3756025"/>
          <p14:tracePt t="23451" x="9364663" y="3741738"/>
          <p14:tracePt t="23468" x="9350375" y="3741738"/>
          <p14:tracePt t="83819" x="9334500" y="3725863"/>
          <p14:tracePt t="83827" x="9304338" y="3703638"/>
          <p14:tracePt t="83835" x="9204325" y="3649663"/>
          <p14:tracePt t="83844" x="9067800" y="3573463"/>
          <p14:tracePt t="83859" x="8724900" y="3398838"/>
          <p14:tracePt t="83876" x="8420100" y="3276600"/>
          <p14:tracePt t="83892" x="8107363" y="3132138"/>
          <p14:tracePt t="83909" x="7916863" y="3048000"/>
          <p14:tracePt t="83926" x="7726363" y="2941638"/>
          <p14:tracePt t="83943" x="7429500" y="2797175"/>
          <p14:tracePt t="83959" x="7078663" y="2644775"/>
          <p14:tracePt t="83976" x="6743700" y="2484438"/>
          <p14:tracePt t="83993" x="6515100" y="2408238"/>
          <p14:tracePt t="84009" x="6392863" y="2370138"/>
          <p14:tracePt t="84026" x="6324600" y="2346325"/>
          <p14:tracePt t="84043" x="6286500" y="2324100"/>
          <p14:tracePt t="84059" x="6270625" y="2316163"/>
          <p14:tracePt t="84076" x="6256338" y="2301875"/>
          <p14:tracePt t="84093" x="6232525" y="2286000"/>
          <p14:tracePt t="84110" x="6172200" y="2232025"/>
          <p14:tracePt t="84126" x="6057900" y="2179638"/>
          <p14:tracePt t="84143" x="5943600" y="2117725"/>
          <p14:tracePt t="84161" x="5799138" y="2049463"/>
          <p14:tracePt t="84176" x="5654675" y="1997075"/>
          <p14:tracePt t="84180" x="5570538" y="1951038"/>
          <p14:tracePt t="84196" x="5418138" y="1882775"/>
          <p14:tracePt t="84210" x="5219700" y="1806575"/>
          <p14:tracePt t="84226" x="4930775" y="1676400"/>
          <p14:tracePt t="84244" x="4465638" y="1508125"/>
          <p14:tracePt t="84260" x="4030663" y="1371600"/>
          <p14:tracePt t="84277" x="3627438" y="1303338"/>
          <p14:tracePt t="84293" x="3467100" y="1257300"/>
          <p14:tracePt t="84310" x="3322638" y="1241425"/>
          <p14:tracePt t="84327" x="3192463" y="1241425"/>
          <p14:tracePt t="84343" x="3146425" y="1257300"/>
          <p14:tracePt t="84360" x="3132138" y="1279525"/>
          <p14:tracePt t="84377" x="3170238" y="1363663"/>
          <p14:tracePt t="84394" x="3344863" y="1554163"/>
          <p14:tracePt t="84410" x="3521075" y="1676400"/>
          <p14:tracePt t="84691" x="3489325" y="1668463"/>
          <p14:tracePt t="84699" x="3482975" y="1668463"/>
          <p14:tracePt t="84707" x="3467100" y="1660525"/>
          <p14:tracePt t="84723" x="3436938" y="1654175"/>
          <p14:tracePt t="84731" x="3360738" y="1616075"/>
          <p14:tracePt t="84744" x="3268663" y="1592263"/>
          <p14:tracePt t="84761" x="3070225" y="1531938"/>
          <p14:tracePt t="84779" x="2705100" y="1439863"/>
          <p14:tracePt t="84794" x="2514600" y="1387475"/>
          <p14:tracePt t="84811" x="2301875" y="1325563"/>
          <p14:tracePt t="84828" x="2003425" y="1287463"/>
          <p14:tracePt t="84845" x="1798638" y="1265238"/>
          <p14:tracePt t="84861" x="1592263" y="1211263"/>
          <p14:tracePt t="84878" x="1439863" y="1165225"/>
          <p14:tracePt t="84895" x="1317625" y="1127125"/>
          <p14:tracePt t="84911" x="1211263" y="1082675"/>
          <p14:tracePt t="84928" x="1150938" y="1050925"/>
          <p14:tracePt t="84945" x="1074738" y="1020763"/>
          <p14:tracePt t="84962" x="974725" y="960438"/>
          <p14:tracePt t="84979" x="906463" y="922338"/>
          <p14:tracePt t="84995" x="846138" y="876300"/>
          <p14:tracePt t="85012" x="754063" y="800100"/>
          <p14:tracePt t="85028" x="639763" y="677863"/>
          <p14:tracePt t="85045" x="525463" y="579438"/>
          <p14:tracePt t="85062" x="434975" y="503238"/>
          <p14:tracePt t="85078" x="403225" y="473075"/>
          <p14:tracePt t="85095" x="388938" y="465138"/>
          <p14:tracePt t="85112" x="388938" y="457200"/>
          <p14:tracePt t="85129" x="381000" y="457200"/>
          <p14:tracePt t="85145" x="373063" y="449263"/>
          <p14:tracePt t="85162" x="358775" y="411163"/>
          <p14:tracePt t="85179" x="342900" y="381000"/>
          <p14:tracePt t="85197" x="334963" y="358775"/>
          <p14:tracePt t="85212" x="327025" y="350838"/>
          <p14:tracePt t="85245" x="320675" y="342900"/>
        </p14:tracePtLst>
      </p14:laserTraceLst>
    </p:ext>
  </p:extLst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343</TotalTime>
  <Words>5</Words>
  <Application>Microsoft Office PowerPoint</Application>
  <PresentationFormat>Panorámica</PresentationFormat>
  <Paragraphs>2</Paragraphs>
  <Slides>15</Slides>
  <Notes>0</Notes>
  <HiddenSlides>0</HiddenSlides>
  <MMClips>15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Century Gothic</vt:lpstr>
      <vt:lpstr>Wingdings 3</vt:lpstr>
      <vt:lpstr>Espiral</vt:lpstr>
      <vt:lpstr>TEMA 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4</dc:title>
  <dc:creator>User</dc:creator>
  <cp:lastModifiedBy>User</cp:lastModifiedBy>
  <cp:revision>13</cp:revision>
  <dcterms:created xsi:type="dcterms:W3CDTF">2020-10-17T14:37:14Z</dcterms:created>
  <dcterms:modified xsi:type="dcterms:W3CDTF">2020-10-18T11:58:19Z</dcterms:modified>
</cp:coreProperties>
</file>