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54014" y="91704"/>
            <a:ext cx="7403498" cy="14451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8800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TEMA 1</a:t>
            </a:r>
            <a:endParaRPr lang="es-ES" sz="8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45302" y="5221013"/>
            <a:ext cx="8689976" cy="1371599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es-ES" b="1" dirty="0" smtClean="0">
                <a:solidFill>
                  <a:schemeClr val="tx2"/>
                </a:solidFill>
              </a:rPr>
              <a:t>O NEOLÍTICO: CARACTERÍSTICAS E CAMBIOS CON RESPECTO Á ÉPOCA PALEOLÍTICA (CAMBIOS ECONÓMICOS, SOCIAIS E CULTURAIS).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81" y="1668045"/>
            <a:ext cx="5895426" cy="31835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9"/>
    </mc:Choice>
    <mc:Fallback>
      <p:transition spd="slow" advTm="28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34" y="154236"/>
            <a:ext cx="8797159" cy="66047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92"/>
    </mc:Choice>
    <mc:Fallback>
      <p:transition spd="slow" advTm="14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" y="210207"/>
            <a:ext cx="10825655" cy="64533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0"/>
    </mc:Choice>
    <mc:Fallback>
      <p:transition spd="slow" advTm="4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2387"/>
            <a:ext cx="9753600" cy="67532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16"/>
    </mc:Choice>
    <mc:Fallback>
      <p:transition spd="slow" advTm="6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7" y="126125"/>
            <a:ext cx="3520965" cy="47834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74530" cy="591206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26" y="4407141"/>
            <a:ext cx="2344299" cy="24508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8"/>
    </mc:Choice>
    <mc:Fallback>
      <p:transition spd="slow" advTm="7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3200"/>
            <a:ext cx="10058400" cy="63870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7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84"/>
    </mc:Choice>
    <mc:Fallback>
      <p:transition spd="slow" advTm="3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3" y="150264"/>
            <a:ext cx="4830598" cy="36229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52" y="1114097"/>
            <a:ext cx="6671378" cy="49924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94"/>
    </mc:Choice>
    <mc:Fallback>
      <p:transition spd="slow" advTm="15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7"/>
          <a:stretch/>
        </p:blipFill>
        <p:spPr>
          <a:xfrm>
            <a:off x="2133600" y="3846786"/>
            <a:ext cx="10058400" cy="30112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-153" r="9323" b="153"/>
          <a:stretch/>
        </p:blipFill>
        <p:spPr>
          <a:xfrm>
            <a:off x="0" y="0"/>
            <a:ext cx="3394842" cy="68548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50" y="0"/>
            <a:ext cx="5536850" cy="38467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856"/>
    </mc:Choice>
    <mc:Fallback>
      <p:transition spd="slow" advTm="17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12" y="204659"/>
            <a:ext cx="8752990" cy="65377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96"/>
    </mc:Choice>
    <mc:Fallback>
      <p:transition spd="slow" advTm="8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7822" cy="35755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8" y="3720662"/>
            <a:ext cx="3888879" cy="30257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59" y="0"/>
            <a:ext cx="6442841" cy="36240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6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64"/>
    </mc:Choice>
    <mc:Fallback>
      <p:transition spd="slow" advTm="13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0"/>
            <a:ext cx="11801176" cy="37339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6" y="3555388"/>
            <a:ext cx="6298199" cy="33065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0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12"/>
    </mc:Choice>
    <mc:Fallback>
      <p:transition spd="slow" advTm="15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06" y="0"/>
            <a:ext cx="5678379" cy="40314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3985870"/>
            <a:ext cx="7336220" cy="28721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8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76"/>
    </mc:Choice>
    <mc:Fallback>
      <p:transition spd="slow" advTm="8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1" y="168063"/>
            <a:ext cx="11524623" cy="6558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57"/>
    </mc:Choice>
    <mc:Fallback>
      <p:transition spd="slow" advTm="270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5" y="187112"/>
            <a:ext cx="11480333" cy="65333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1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5"/>
    </mc:Choice>
    <mc:Fallback>
      <p:transition spd="slow" advTm="7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124467"/>
            <a:ext cx="9154510" cy="65563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9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40"/>
    </mc:Choice>
    <mc:Fallback>
      <p:transition spd="slow" advTm="7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76" y="1564929"/>
            <a:ext cx="7136524" cy="5009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816"/>
            <a:ext cx="5496910" cy="21794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9642"/>
            <a:ext cx="5055476" cy="30068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04"/>
    </mc:Choice>
    <mc:Fallback>
      <p:transition spd="slow" advTm="7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10" y="148277"/>
            <a:ext cx="9912234" cy="65573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9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36"/>
    </mc:Choice>
    <mc:Fallback>
      <p:transition spd="slow" advTm="11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52387"/>
            <a:ext cx="9686925" cy="67532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1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58"/>
    </mc:Choice>
    <mc:Fallback>
      <p:transition spd="slow" advTm="12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244</TotalTime>
  <Words>21</Words>
  <Application>Microsoft Office PowerPoint</Application>
  <PresentationFormat>Panorámica</PresentationFormat>
  <Paragraphs>2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Tw Cen MT</vt:lpstr>
      <vt:lpstr>Gota</vt:lpstr>
      <vt:lpstr>TEMA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</dc:title>
  <dc:creator>User</dc:creator>
  <cp:lastModifiedBy>User</cp:lastModifiedBy>
  <cp:revision>15</cp:revision>
  <dcterms:created xsi:type="dcterms:W3CDTF">2020-10-12T09:43:45Z</dcterms:created>
  <dcterms:modified xsi:type="dcterms:W3CDTF">2020-10-12T16:14:35Z</dcterms:modified>
</cp:coreProperties>
</file>