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ARTE EXIPCIA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4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9" y="1019503"/>
            <a:ext cx="5814235" cy="43723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697" y="0"/>
            <a:ext cx="2615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7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94" y="476250"/>
            <a:ext cx="2428876" cy="30408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6" y="476250"/>
            <a:ext cx="2771775" cy="22479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593" y="476250"/>
            <a:ext cx="3170525" cy="30026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1" y="3081639"/>
            <a:ext cx="2617076" cy="34929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50" y="3689131"/>
            <a:ext cx="5358235" cy="30193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546" y="130356"/>
            <a:ext cx="2253844" cy="33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5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90" y="241738"/>
            <a:ext cx="7925834" cy="628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54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48" y="368869"/>
            <a:ext cx="8974225" cy="60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6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71" y="0"/>
            <a:ext cx="10058400" cy="671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6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409247"/>
            <a:ext cx="7346731" cy="48212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245" y="3405352"/>
            <a:ext cx="4349875" cy="32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4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38" y="298236"/>
            <a:ext cx="9196551" cy="63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9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94" y="1250731"/>
            <a:ext cx="10975606" cy="438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95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19</TotalTime>
  <Words>2</Words>
  <Application>Microsoft Office PowerPoint</Application>
  <PresentationFormat>Panorámica</PresentationFormat>
  <Paragraphs>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Malla</vt:lpstr>
      <vt:lpstr>ARTE EXIPCIA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 EXIPCIA</dc:title>
  <dc:creator>User</dc:creator>
  <cp:lastModifiedBy>User</cp:lastModifiedBy>
  <cp:revision>2</cp:revision>
  <dcterms:created xsi:type="dcterms:W3CDTF">2020-09-13T16:50:32Z</dcterms:created>
  <dcterms:modified xsi:type="dcterms:W3CDTF">2020-09-13T17:10:08Z</dcterms:modified>
</cp:coreProperties>
</file>