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05196B4-E60A-4AFD-B2EA-896A1A10A89F}" type="datetimeFigureOut">
              <a:rPr lang="es-ES" smtClean="0"/>
              <a:pPr/>
              <a:t>03/03/2020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96B4-E60A-4AFD-B2EA-896A1A10A89F}" type="datetimeFigureOut">
              <a:rPr lang="es-ES" smtClean="0"/>
              <a:pPr/>
              <a:t>03/03/2020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96B4-E60A-4AFD-B2EA-896A1A10A89F}" type="datetimeFigureOut">
              <a:rPr lang="es-ES" smtClean="0"/>
              <a:pPr/>
              <a:t>03/03/2020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05196B4-E60A-4AFD-B2EA-896A1A10A89F}" type="datetimeFigureOut">
              <a:rPr lang="es-ES" smtClean="0"/>
              <a:pPr/>
              <a:t>03/03/2020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05196B4-E60A-4AFD-B2EA-896A1A10A89F}" type="datetimeFigureOut">
              <a:rPr lang="es-ES" smtClean="0"/>
              <a:pPr/>
              <a:t>03/03/2020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05196B4-E60A-4AFD-B2EA-896A1A10A89F}" type="datetimeFigureOut">
              <a:rPr lang="es-ES" smtClean="0"/>
              <a:pPr/>
              <a:t>03/03/2020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05196B4-E60A-4AFD-B2EA-896A1A10A89F}" type="datetimeFigureOut">
              <a:rPr lang="es-ES" smtClean="0"/>
              <a:pPr/>
              <a:t>03/03/2020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96B4-E60A-4AFD-B2EA-896A1A10A89F}" type="datetimeFigureOut">
              <a:rPr lang="es-ES" smtClean="0"/>
              <a:pPr/>
              <a:t>03/03/2020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05196B4-E60A-4AFD-B2EA-896A1A10A89F}" type="datetimeFigureOut">
              <a:rPr lang="es-ES" smtClean="0"/>
              <a:pPr/>
              <a:t>03/03/2020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05196B4-E60A-4AFD-B2EA-896A1A10A89F}" type="datetimeFigureOut">
              <a:rPr lang="es-ES" smtClean="0"/>
              <a:pPr/>
              <a:t>03/03/2020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05196B4-E60A-4AFD-B2EA-896A1A10A89F}" type="datetimeFigureOut">
              <a:rPr lang="es-ES" smtClean="0"/>
              <a:pPr/>
              <a:t>03/03/2020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05196B4-E60A-4AFD-B2EA-896A1A10A89F}" type="datetimeFigureOut">
              <a:rPr lang="es-ES" smtClean="0"/>
              <a:pPr/>
              <a:t>03/03/2020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30752CF-84C2-4017-B3E9-77B0A64060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800" b="1" dirty="0" smtClean="0"/>
              <a:t>PRESIDENTES ASASINADOS</a:t>
            </a:r>
            <a:endParaRPr lang="es-ES" sz="4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haroni" pitchFamily="2" charset="-79"/>
                <a:cs typeface="Aharoni" pitchFamily="2" charset="-79"/>
              </a:rPr>
              <a:t>O MAGNICIDIO NO ESTADO ESPAÑOL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gnotocracia.com/wp-content/uploads/2019/04/nuevo_mundo_14-11-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5143536" cy="6629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D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500042"/>
            <a:ext cx="4078295" cy="585791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786314" y="857232"/>
            <a:ext cx="35004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 coruñés Eduardo Dato 1856-1921, </a:t>
            </a:r>
            <a:r>
              <a:rPr lang="es-ES" b="1" dirty="0" err="1" smtClean="0"/>
              <a:t>xefe</a:t>
            </a:r>
            <a:r>
              <a:rPr lang="es-ES" b="1" dirty="0" smtClean="0"/>
              <a:t> do Partido </a:t>
            </a:r>
            <a:r>
              <a:rPr lang="es-ES" b="1" dirty="0" smtClean="0"/>
              <a:t>C</a:t>
            </a:r>
            <a:r>
              <a:rPr lang="es-ES" b="1" dirty="0" smtClean="0"/>
              <a:t>onservador, </a:t>
            </a:r>
            <a:r>
              <a:rPr lang="es-ES" b="1" dirty="0" err="1" smtClean="0"/>
              <a:t>foi</a:t>
            </a:r>
            <a:r>
              <a:rPr lang="es-ES" b="1" dirty="0" smtClean="0"/>
              <a:t> o substituto á </a:t>
            </a:r>
            <a:r>
              <a:rPr lang="es-ES" b="1" dirty="0" err="1" smtClean="0"/>
              <a:t>fronte</a:t>
            </a:r>
            <a:r>
              <a:rPr lang="es-ES" b="1" dirty="0" smtClean="0"/>
              <a:t> do </a:t>
            </a:r>
            <a:r>
              <a:rPr lang="es-ES" b="1" dirty="0" err="1" smtClean="0"/>
              <a:t>goberno</a:t>
            </a:r>
            <a:r>
              <a:rPr lang="es-ES" b="1" dirty="0" smtClean="0"/>
              <a:t> do finado Canalejas e </a:t>
            </a:r>
            <a:r>
              <a:rPr lang="es-ES" b="1" dirty="0" err="1" smtClean="0"/>
              <a:t>tamén</a:t>
            </a:r>
            <a:r>
              <a:rPr lang="es-ES" b="1" dirty="0" smtClean="0"/>
              <a:t> </a:t>
            </a:r>
            <a:r>
              <a:rPr lang="es-ES" b="1" dirty="0" err="1" smtClean="0"/>
              <a:t>herdou</a:t>
            </a:r>
            <a:r>
              <a:rPr lang="es-ES" b="1" dirty="0" smtClean="0"/>
              <a:t> un final </a:t>
            </a:r>
            <a:r>
              <a:rPr lang="es-ES" b="1" dirty="0" err="1" smtClean="0"/>
              <a:t>semellante</a:t>
            </a:r>
            <a:r>
              <a:rPr lang="es-ES" b="1" dirty="0" smtClean="0"/>
              <a:t> ó ser abatido por tres </a:t>
            </a:r>
            <a:r>
              <a:rPr lang="es-ES" b="1" dirty="0" err="1" smtClean="0"/>
              <a:t>pistoleiros</a:t>
            </a:r>
            <a:r>
              <a:rPr lang="es-ES" b="1" dirty="0" smtClean="0"/>
              <a:t> anarquistas.</a:t>
            </a:r>
          </a:p>
          <a:p>
            <a:pPr algn="ctr"/>
            <a:r>
              <a:rPr lang="es-ES" b="1" dirty="0" smtClean="0"/>
              <a:t>Durante o </a:t>
            </a:r>
            <a:r>
              <a:rPr lang="es-ES" b="1" dirty="0" err="1" smtClean="0"/>
              <a:t>seu</a:t>
            </a:r>
            <a:r>
              <a:rPr lang="es-ES" b="1" dirty="0" smtClean="0"/>
              <a:t> mandato a violencia entre patronal e anarquistas en Barcelona </a:t>
            </a:r>
            <a:r>
              <a:rPr lang="es-ES" b="1" dirty="0" err="1" smtClean="0"/>
              <a:t>acadou</a:t>
            </a:r>
            <a:r>
              <a:rPr lang="es-ES" b="1" dirty="0" smtClean="0"/>
              <a:t> </a:t>
            </a:r>
            <a:r>
              <a:rPr lang="es-ES" b="1" dirty="0" err="1" smtClean="0"/>
              <a:t>niveis</a:t>
            </a:r>
            <a:r>
              <a:rPr lang="es-ES" b="1" dirty="0" smtClean="0"/>
              <a:t> </a:t>
            </a:r>
            <a:r>
              <a:rPr lang="es-ES" b="1" dirty="0" err="1" smtClean="0"/>
              <a:t>moi</a:t>
            </a:r>
            <a:r>
              <a:rPr lang="es-ES" b="1" dirty="0" smtClean="0"/>
              <a:t> altos. A </a:t>
            </a:r>
            <a:r>
              <a:rPr lang="es-ES" b="1" dirty="0" err="1" smtClean="0"/>
              <a:t>súa</a:t>
            </a:r>
            <a:r>
              <a:rPr lang="es-ES" b="1" dirty="0" smtClean="0"/>
              <a:t> decisión colocar ó </a:t>
            </a:r>
            <a:r>
              <a:rPr lang="es-ES" b="1" dirty="0" err="1" smtClean="0"/>
              <a:t>xeneral</a:t>
            </a:r>
            <a:r>
              <a:rPr lang="es-ES" b="1" dirty="0" smtClean="0"/>
              <a:t> </a:t>
            </a:r>
            <a:r>
              <a:rPr lang="es-ES" b="1" dirty="0" smtClean="0"/>
              <a:t>M</a:t>
            </a:r>
            <a:r>
              <a:rPr lang="es-ES" b="1" dirty="0" smtClean="0"/>
              <a:t>artínez Anido para resolver a situación </a:t>
            </a:r>
            <a:r>
              <a:rPr lang="es-ES" b="1" dirty="0" err="1" smtClean="0"/>
              <a:t>lonxe</a:t>
            </a:r>
            <a:r>
              <a:rPr lang="es-ES" b="1" dirty="0" smtClean="0"/>
              <a:t> de ser eficaz </a:t>
            </a:r>
            <a:r>
              <a:rPr lang="es-ES" b="1" dirty="0" err="1" smtClean="0"/>
              <a:t>encrespou</a:t>
            </a:r>
            <a:r>
              <a:rPr lang="es-ES" b="1" dirty="0" smtClean="0"/>
              <a:t> os ánimos (por </a:t>
            </a:r>
            <a:r>
              <a:rPr lang="es-ES" b="1" dirty="0" err="1" smtClean="0"/>
              <a:t>dicilo</a:t>
            </a:r>
            <a:r>
              <a:rPr lang="es-ES" b="1" dirty="0" smtClean="0"/>
              <a:t> </a:t>
            </a:r>
            <a:r>
              <a:rPr lang="es-ES" b="1" dirty="0" err="1" smtClean="0"/>
              <a:t>dalgunha</a:t>
            </a:r>
            <a:r>
              <a:rPr lang="es-ES" b="1" dirty="0" smtClean="0"/>
              <a:t> </a:t>
            </a:r>
            <a:r>
              <a:rPr lang="es-ES" b="1" dirty="0" err="1" smtClean="0"/>
              <a:t>maneira</a:t>
            </a:r>
            <a:r>
              <a:rPr lang="es-ES" b="1" dirty="0" smtClean="0"/>
              <a:t>).</a:t>
            </a:r>
            <a:endParaRPr lang="es-E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pload.wikimedia.org/wikipedia/commons/thumb/c/cf/Cotxedato.jpg/220px-Cotxed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802" y="357166"/>
            <a:ext cx="6370346" cy="602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uis Carrero Blanco, 1963 (cropp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3372311" cy="4500594"/>
          </a:xfrm>
          <a:prstGeom prst="rect">
            <a:avLst/>
          </a:prstGeom>
          <a:noFill/>
        </p:spPr>
      </p:pic>
      <p:pic>
        <p:nvPicPr>
          <p:cNvPr id="25604" name="Picture 4" descr="https://ignotocracia.com/wp-content/uploads/2019/04/1967-carrero_vicepresid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904" y="428604"/>
            <a:ext cx="5231096" cy="321468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785786" y="4929198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 almirante </a:t>
            </a:r>
            <a:r>
              <a:rPr lang="es-ES" b="1" dirty="0" smtClean="0"/>
              <a:t>L</a:t>
            </a:r>
            <a:r>
              <a:rPr lang="es-ES" b="1" dirty="0" smtClean="0"/>
              <a:t>uis </a:t>
            </a:r>
            <a:r>
              <a:rPr lang="es-ES" b="1" dirty="0" smtClean="0"/>
              <a:t>C</a:t>
            </a:r>
            <a:r>
              <a:rPr lang="es-ES" b="1" dirty="0" smtClean="0"/>
              <a:t>arrero Blanco  1904-1973 </a:t>
            </a:r>
            <a:r>
              <a:rPr lang="es-ES" b="1" dirty="0" err="1" smtClean="0"/>
              <a:t>foi</a:t>
            </a:r>
            <a:r>
              <a:rPr lang="es-ES" b="1" dirty="0" smtClean="0"/>
              <a:t> o último presidente do </a:t>
            </a:r>
            <a:r>
              <a:rPr lang="es-ES" b="1" dirty="0" err="1" smtClean="0"/>
              <a:t>goberno</a:t>
            </a:r>
            <a:r>
              <a:rPr lang="es-ES" b="1" dirty="0" smtClean="0"/>
              <a:t> español que </a:t>
            </a:r>
            <a:r>
              <a:rPr lang="es-ES" b="1" dirty="0" err="1" smtClean="0"/>
              <a:t>foi</a:t>
            </a:r>
            <a:r>
              <a:rPr lang="es-ES" b="1" dirty="0" smtClean="0"/>
              <a:t> </a:t>
            </a:r>
            <a:r>
              <a:rPr lang="es-ES" b="1" dirty="0" err="1" smtClean="0"/>
              <a:t>asasinado</a:t>
            </a:r>
            <a:r>
              <a:rPr lang="es-ES" b="1" dirty="0" smtClean="0"/>
              <a:t>, </a:t>
            </a:r>
            <a:r>
              <a:rPr lang="es-ES" b="1" dirty="0" err="1" smtClean="0"/>
              <a:t>neste</a:t>
            </a:r>
            <a:r>
              <a:rPr lang="es-ES" b="1" dirty="0" smtClean="0"/>
              <a:t> caso os autores son a </a:t>
            </a:r>
            <a:r>
              <a:rPr lang="es-ES" b="1" dirty="0" err="1" smtClean="0"/>
              <a:t>a</a:t>
            </a:r>
            <a:r>
              <a:rPr lang="es-ES" b="1" dirty="0" smtClean="0"/>
              <a:t> banda terrorista ETA.</a:t>
            </a:r>
          </a:p>
          <a:p>
            <a:pPr algn="ctr"/>
            <a:r>
              <a:rPr lang="es-ES" b="1" dirty="0" smtClean="0"/>
              <a:t>Home de confianza do </a:t>
            </a:r>
            <a:r>
              <a:rPr lang="es-ES" b="1" dirty="0" err="1" smtClean="0"/>
              <a:t>ditador</a:t>
            </a:r>
            <a:r>
              <a:rPr lang="es-ES" b="1" dirty="0" smtClean="0"/>
              <a:t> Francisco Franco encarnaba a </a:t>
            </a:r>
            <a:r>
              <a:rPr lang="es-ES" b="1" dirty="0" err="1" smtClean="0"/>
              <a:t>posibilidade</a:t>
            </a:r>
            <a:r>
              <a:rPr lang="es-ES" b="1" dirty="0" smtClean="0"/>
              <a:t> </a:t>
            </a:r>
            <a:r>
              <a:rPr lang="es-ES" b="1" dirty="0" err="1" smtClean="0"/>
              <a:t>dun</a:t>
            </a:r>
            <a:r>
              <a:rPr lang="es-ES" b="1" dirty="0" smtClean="0"/>
              <a:t> franquismo </a:t>
            </a:r>
            <a:r>
              <a:rPr lang="es-ES" b="1" dirty="0" err="1" smtClean="0"/>
              <a:t>sen</a:t>
            </a:r>
            <a:r>
              <a:rPr lang="es-ES" b="1" dirty="0" smtClean="0"/>
              <a:t> Franco.</a:t>
            </a:r>
            <a:endParaRPr lang="es-E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gnotocracia.com/wp-content/uploads/2019/04/carrero-490x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5277710" cy="622554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929322" y="1142984"/>
            <a:ext cx="26432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 comando etarra </a:t>
            </a:r>
            <a:r>
              <a:rPr lang="es-ES" b="1" dirty="0" err="1" smtClean="0"/>
              <a:t>preparou</a:t>
            </a:r>
            <a:r>
              <a:rPr lang="es-ES" b="1" dirty="0" smtClean="0"/>
              <a:t> </a:t>
            </a:r>
            <a:r>
              <a:rPr lang="es-ES" b="1" dirty="0" err="1" smtClean="0"/>
              <a:t>na</a:t>
            </a:r>
            <a:r>
              <a:rPr lang="es-ES" b="1" dirty="0" smtClean="0"/>
              <a:t> “operación Ogro” en Madrid. Colocando </a:t>
            </a:r>
            <a:r>
              <a:rPr lang="es-ES" b="1" dirty="0" err="1" smtClean="0"/>
              <a:t>unha</a:t>
            </a:r>
            <a:r>
              <a:rPr lang="es-ES" b="1" dirty="0" smtClean="0"/>
              <a:t> gran </a:t>
            </a:r>
            <a:r>
              <a:rPr lang="es-ES" b="1" dirty="0" err="1" smtClean="0"/>
              <a:t>cantidade</a:t>
            </a:r>
            <a:r>
              <a:rPr lang="es-ES" b="1" dirty="0" smtClean="0"/>
              <a:t> de explosivos  ó paso do </a:t>
            </a:r>
            <a:r>
              <a:rPr lang="es-ES" b="1" dirty="0" err="1" smtClean="0"/>
              <a:t>automóbil</a:t>
            </a:r>
            <a:r>
              <a:rPr lang="es-ES" b="1" dirty="0" smtClean="0"/>
              <a:t> do presidente do </a:t>
            </a:r>
            <a:r>
              <a:rPr lang="es-ES" b="1" dirty="0" err="1" smtClean="0"/>
              <a:t>goberno</a:t>
            </a:r>
            <a:r>
              <a:rPr lang="es-ES" b="1" dirty="0" smtClean="0"/>
              <a:t>, </a:t>
            </a:r>
            <a:r>
              <a:rPr lang="es-ES" b="1" dirty="0" err="1" smtClean="0"/>
              <a:t>facendo</a:t>
            </a:r>
            <a:r>
              <a:rPr lang="es-ES" b="1" dirty="0" smtClean="0"/>
              <a:t> que este </a:t>
            </a:r>
            <a:r>
              <a:rPr lang="es-ES" b="1" dirty="0" err="1" smtClean="0"/>
              <a:t>voase</a:t>
            </a:r>
            <a:r>
              <a:rPr lang="es-ES" b="1" dirty="0" smtClean="0"/>
              <a:t> polos aires e provocando a </a:t>
            </a:r>
            <a:r>
              <a:rPr lang="es-ES" b="1" dirty="0" err="1" smtClean="0"/>
              <a:t>súa</a:t>
            </a:r>
            <a:r>
              <a:rPr lang="es-ES" b="1" dirty="0" smtClean="0"/>
              <a:t> </a:t>
            </a:r>
            <a:r>
              <a:rPr lang="es-ES" b="1" dirty="0" err="1" smtClean="0"/>
              <a:t>morte</a:t>
            </a:r>
            <a:r>
              <a:rPr lang="es-ES" b="1" dirty="0" smtClean="0"/>
              <a:t> </a:t>
            </a:r>
            <a:r>
              <a:rPr lang="es-ES" b="1" dirty="0" err="1" smtClean="0"/>
              <a:t>malia</a:t>
            </a:r>
            <a:r>
              <a:rPr lang="es-ES" b="1" dirty="0" smtClean="0"/>
              <a:t> a grosa </a:t>
            </a:r>
            <a:r>
              <a:rPr lang="es-ES" b="1" dirty="0" err="1" smtClean="0"/>
              <a:t>blindaxe</a:t>
            </a:r>
            <a:r>
              <a:rPr lang="es-ES" b="1" dirty="0" smtClean="0"/>
              <a:t>.  </a:t>
            </a:r>
            <a:endParaRPr lang="es-E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thumb/0/0f/Aanslag_op_Spaanse_president_Blanco%2C_auto_waarin_Blanco_zat_voor_bomexplosie_op_%2C_Bestanddeelnr_927-2283.jpg/800px-Aanslag_op_Spaanse_president_Blanco%2C_auto_waarin_Blanco_zat_voor_bomexplosie_op_%2C_Bestanddeelnr_927-2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2774"/>
            <a:ext cx="5429288" cy="6284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gnotocracia.com/wp-content/uploads/2019/04/el-atentado-de-prim_8d88ed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58214" cy="489457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14348" y="5500702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Juan </a:t>
            </a:r>
            <a:r>
              <a:rPr lang="es-ES" b="1" dirty="0" err="1" smtClean="0"/>
              <a:t>Prim</a:t>
            </a:r>
            <a:r>
              <a:rPr lang="es-ES" b="1" dirty="0" smtClean="0"/>
              <a:t> 1814-1870. O gran valedor de Amadeo de </a:t>
            </a:r>
            <a:r>
              <a:rPr lang="es-ES" b="1" dirty="0" err="1" smtClean="0"/>
              <a:t>S</a:t>
            </a:r>
            <a:r>
              <a:rPr lang="es-ES" b="1" dirty="0" err="1" smtClean="0"/>
              <a:t>aboia</a:t>
            </a:r>
            <a:r>
              <a:rPr lang="es-ES" b="1" dirty="0" smtClean="0"/>
              <a:t> </a:t>
            </a:r>
            <a:r>
              <a:rPr lang="es-ES" b="1" dirty="0" err="1" smtClean="0"/>
              <a:t>foi</a:t>
            </a:r>
            <a:r>
              <a:rPr lang="es-ES" b="1" dirty="0" smtClean="0"/>
              <a:t> tiroteado  e </a:t>
            </a:r>
            <a:r>
              <a:rPr lang="es-ES" b="1" dirty="0" err="1" smtClean="0"/>
              <a:t>hai</a:t>
            </a:r>
            <a:r>
              <a:rPr lang="es-ES" b="1" dirty="0" smtClean="0"/>
              <a:t> </a:t>
            </a:r>
            <a:r>
              <a:rPr lang="es-ES" b="1" dirty="0" err="1" smtClean="0"/>
              <a:t>quen</a:t>
            </a:r>
            <a:r>
              <a:rPr lang="es-ES" b="1" dirty="0" smtClean="0"/>
              <a:t> di que </a:t>
            </a:r>
            <a:r>
              <a:rPr lang="es-ES" b="1" dirty="0" err="1" smtClean="0"/>
              <a:t>esganado</a:t>
            </a:r>
            <a:r>
              <a:rPr lang="es-ES" b="1" dirty="0" smtClean="0"/>
              <a:t> </a:t>
            </a:r>
            <a:r>
              <a:rPr lang="es-ES" b="1" dirty="0" err="1" smtClean="0"/>
              <a:t>mentres</a:t>
            </a:r>
            <a:r>
              <a:rPr lang="es-ES" b="1" dirty="0" smtClean="0"/>
              <a:t> estaba convaleciente das </a:t>
            </a:r>
            <a:r>
              <a:rPr lang="es-ES" b="1" dirty="0" err="1" smtClean="0"/>
              <a:t>feridas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b/b2/Prim%2C_Serrano_%26_Topete_Subasta_Corona%2C_La_Flaca_%281869%29.JPG/230px-Prim%2C_Serrano_%26_Topete_Subasta_Corona%2C_La_Flaca_%281869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643338" cy="3706701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00034" y="4214818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 que o </a:t>
            </a:r>
            <a:r>
              <a:rPr lang="es-ES" b="1" dirty="0" err="1" smtClean="0"/>
              <a:t>puxo</a:t>
            </a:r>
            <a:r>
              <a:rPr lang="es-ES" b="1" dirty="0" smtClean="0"/>
              <a:t> no punto de mira </a:t>
            </a:r>
            <a:r>
              <a:rPr lang="es-ES" b="1" dirty="0" err="1" smtClean="0"/>
              <a:t>foi</a:t>
            </a:r>
            <a:r>
              <a:rPr lang="es-ES" b="1" dirty="0" smtClean="0"/>
              <a:t> a </a:t>
            </a:r>
            <a:r>
              <a:rPr lang="es-ES" b="1" dirty="0" err="1" smtClean="0"/>
              <a:t>súa</a:t>
            </a:r>
            <a:r>
              <a:rPr lang="es-ES" b="1" dirty="0" smtClean="0"/>
              <a:t> participación </a:t>
            </a:r>
            <a:r>
              <a:rPr lang="es-ES" b="1" dirty="0" err="1" smtClean="0"/>
              <a:t>na</a:t>
            </a:r>
            <a:r>
              <a:rPr lang="es-ES" b="1" dirty="0" smtClean="0"/>
              <a:t> elección </a:t>
            </a:r>
            <a:r>
              <a:rPr lang="es-ES" b="1" dirty="0" err="1" smtClean="0"/>
              <a:t>dun</a:t>
            </a:r>
            <a:r>
              <a:rPr lang="es-ES" b="1" dirty="0" smtClean="0"/>
              <a:t> </a:t>
            </a:r>
            <a:r>
              <a:rPr lang="es-ES" b="1" dirty="0" err="1" smtClean="0"/>
              <a:t>novo</a:t>
            </a:r>
            <a:r>
              <a:rPr lang="es-ES" b="1" dirty="0" smtClean="0"/>
              <a:t> monarca que </a:t>
            </a:r>
            <a:r>
              <a:rPr lang="es-ES" b="1" dirty="0" err="1" smtClean="0"/>
              <a:t>substituise</a:t>
            </a:r>
            <a:r>
              <a:rPr lang="es-ES" b="1" dirty="0" smtClean="0"/>
              <a:t> </a:t>
            </a:r>
            <a:r>
              <a:rPr lang="es-ES" b="1" dirty="0" err="1" smtClean="0"/>
              <a:t>ós</a:t>
            </a:r>
            <a:r>
              <a:rPr lang="es-ES" b="1" dirty="0" smtClean="0"/>
              <a:t> </a:t>
            </a:r>
            <a:r>
              <a:rPr lang="es-ES" b="1" dirty="0" err="1" smtClean="0"/>
              <a:t>Borbóns.Nesta</a:t>
            </a:r>
            <a:r>
              <a:rPr lang="es-ES" b="1" dirty="0" smtClean="0"/>
              <a:t> caricatura aparece con Serrano e Topete subastando a </a:t>
            </a:r>
            <a:r>
              <a:rPr lang="es-ES" b="1" dirty="0" err="1" smtClean="0"/>
              <a:t>coroa</a:t>
            </a:r>
            <a:r>
              <a:rPr lang="es-ES" b="1" dirty="0" smtClean="0"/>
              <a:t>.</a:t>
            </a:r>
            <a:endParaRPr lang="es-ES" b="1" dirty="0"/>
          </a:p>
        </p:txBody>
      </p:sp>
      <p:pic>
        <p:nvPicPr>
          <p:cNvPr id="1032" name="Picture 8" descr="Prim madraz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1886"/>
            <a:ext cx="3714776" cy="504872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72066" y="571501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Era o home </a:t>
            </a:r>
            <a:r>
              <a:rPr lang="es-ES" b="1" dirty="0" err="1" smtClean="0"/>
              <a:t>forte</a:t>
            </a:r>
            <a:r>
              <a:rPr lang="es-ES" b="1" dirty="0" smtClean="0"/>
              <a:t> e presidente do </a:t>
            </a:r>
            <a:r>
              <a:rPr lang="es-ES" b="1" dirty="0" err="1" smtClean="0"/>
              <a:t>goberno</a:t>
            </a:r>
            <a:r>
              <a:rPr lang="es-ES" b="1" dirty="0" smtClean="0"/>
              <a:t> no su momento</a:t>
            </a:r>
            <a:endParaRPr lang="es-E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gnotocracia.com/wp-content/uploads/2019/04/63f827ab1eb595d2fecd19430cc84e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48851" cy="6230618"/>
          </a:xfrm>
          <a:prstGeom prst="rect">
            <a:avLst/>
          </a:prstGeom>
          <a:noFill/>
        </p:spPr>
      </p:pic>
      <p:pic>
        <p:nvPicPr>
          <p:cNvPr id="3" name="Picture 6" descr="https://upload.wikimedia.org/wikipedia/commons/thumb/c/c0/Valldeperas%2C_Eusebi._Retrat_de_Joan_Prim_43.JPG/800px-Valldeperas%2C_Eusebi._Retrat_de_Joan_Prim_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996"/>
            <a:ext cx="4786346" cy="6210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thumb/f/f5/Amadeo_I_frente_al_f%C3%A9retro_del_general_Prim_de_Antonio_Gisbert_1870.jpg/230px-Amadeo_I_frente_al_f%C3%A9retro_del_general_Prim_de_Antonio_Gisbert_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929354" cy="457203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786578" y="1357298"/>
            <a:ext cx="19288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 </a:t>
            </a:r>
            <a:r>
              <a:rPr lang="es-ES" b="1" dirty="0" err="1" smtClean="0"/>
              <a:t>súa</a:t>
            </a:r>
            <a:r>
              <a:rPr lang="es-ES" b="1" dirty="0" smtClean="0"/>
              <a:t> </a:t>
            </a:r>
            <a:r>
              <a:rPr lang="es-ES" b="1" dirty="0" err="1" smtClean="0"/>
              <a:t>morte</a:t>
            </a:r>
            <a:r>
              <a:rPr lang="es-ES" b="1" dirty="0" smtClean="0"/>
              <a:t> </a:t>
            </a:r>
            <a:r>
              <a:rPr lang="es-ES" b="1" dirty="0" err="1" smtClean="0"/>
              <a:t>significou</a:t>
            </a:r>
            <a:r>
              <a:rPr lang="es-ES" b="1" dirty="0" smtClean="0"/>
              <a:t> </a:t>
            </a:r>
            <a:r>
              <a:rPr lang="es-ES" b="1" dirty="0" err="1" smtClean="0"/>
              <a:t>tamén</a:t>
            </a:r>
            <a:r>
              <a:rPr lang="es-ES" b="1" dirty="0" smtClean="0"/>
              <a:t> a das </a:t>
            </a:r>
            <a:r>
              <a:rPr lang="es-ES" b="1" dirty="0" err="1" smtClean="0"/>
              <a:t>aspiracións</a:t>
            </a:r>
            <a:r>
              <a:rPr lang="es-ES" b="1" dirty="0" smtClean="0"/>
              <a:t> de Amadeo I para consolidarse como </a:t>
            </a:r>
            <a:r>
              <a:rPr lang="es-ES" b="1" dirty="0" err="1" smtClean="0"/>
              <a:t>rei</a:t>
            </a:r>
            <a:r>
              <a:rPr lang="es-ES" b="1" dirty="0" smtClean="0"/>
              <a:t> de España.</a:t>
            </a:r>
          </a:p>
          <a:p>
            <a:pPr algn="ctr"/>
            <a:r>
              <a:rPr lang="es-ES" b="1" dirty="0" err="1" smtClean="0"/>
              <a:t>Segue</a:t>
            </a:r>
            <a:r>
              <a:rPr lang="es-ES" b="1" dirty="0" smtClean="0"/>
              <a:t> a ser </a:t>
            </a:r>
            <a:r>
              <a:rPr lang="es-ES" b="1" dirty="0" err="1" smtClean="0"/>
              <a:t>unha</a:t>
            </a:r>
            <a:r>
              <a:rPr lang="es-ES" b="1" dirty="0" smtClean="0"/>
              <a:t> incógnita </a:t>
            </a:r>
            <a:r>
              <a:rPr lang="es-ES" b="1" dirty="0" err="1" smtClean="0"/>
              <a:t>quen</a:t>
            </a:r>
            <a:r>
              <a:rPr lang="es-ES" b="1" dirty="0" smtClean="0"/>
              <a:t> </a:t>
            </a:r>
            <a:r>
              <a:rPr lang="es-ES" b="1" dirty="0" err="1" smtClean="0"/>
              <a:t>planeou</a:t>
            </a:r>
            <a:r>
              <a:rPr lang="es-ES" b="1" dirty="0" smtClean="0"/>
              <a:t> o atentado: os republicanos </a:t>
            </a:r>
            <a:r>
              <a:rPr lang="es-ES" b="1" dirty="0" err="1" smtClean="0"/>
              <a:t>ou</a:t>
            </a:r>
            <a:r>
              <a:rPr lang="es-ES" b="1" dirty="0" smtClean="0"/>
              <a:t>  o Duque de </a:t>
            </a:r>
            <a:r>
              <a:rPr lang="es-ES" b="1" dirty="0" err="1" smtClean="0"/>
              <a:t>Montpensier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gnotocracia.com/wp-content/uploads/2019/04/Ca%CC%81novas_Madra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857752" cy="585119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357818" y="857232"/>
            <a:ext cx="3214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Antonio Cánovas del Castillo 1828-1897. </a:t>
            </a:r>
            <a:r>
              <a:rPr lang="es-ES" b="1" dirty="0" err="1" smtClean="0"/>
              <a:t>Foi</a:t>
            </a:r>
            <a:r>
              <a:rPr lang="es-ES" b="1" dirty="0" smtClean="0"/>
              <a:t> o </a:t>
            </a:r>
            <a:r>
              <a:rPr lang="es-ES" b="1" dirty="0" err="1" smtClean="0"/>
              <a:t>pai</a:t>
            </a:r>
            <a:r>
              <a:rPr lang="es-ES" b="1" dirty="0" smtClean="0"/>
              <a:t> e </a:t>
            </a:r>
            <a:r>
              <a:rPr lang="es-ES" b="1" dirty="0" err="1" smtClean="0"/>
              <a:t>nai</a:t>
            </a:r>
            <a:r>
              <a:rPr lang="es-ES" b="1" dirty="0" smtClean="0"/>
              <a:t> da Restauración borbónica e </a:t>
            </a:r>
            <a:r>
              <a:rPr lang="es-ES" b="1" dirty="0" err="1" smtClean="0"/>
              <a:t>tamén</a:t>
            </a:r>
            <a:r>
              <a:rPr lang="es-ES" b="1" dirty="0" smtClean="0"/>
              <a:t> o creador do sistema do </a:t>
            </a:r>
            <a:r>
              <a:rPr lang="es-ES" b="1" dirty="0" err="1" smtClean="0"/>
              <a:t>turnismo</a:t>
            </a:r>
            <a:r>
              <a:rPr lang="es-ES" b="1" dirty="0" smtClean="0"/>
              <a:t>.</a:t>
            </a:r>
          </a:p>
          <a:p>
            <a:pPr algn="ctr"/>
            <a:r>
              <a:rPr lang="es-ES" b="1" dirty="0" smtClean="0"/>
              <a:t>De </a:t>
            </a:r>
            <a:r>
              <a:rPr lang="es-ES" b="1" dirty="0" err="1" smtClean="0"/>
              <a:t>ideoloxía</a:t>
            </a:r>
            <a:r>
              <a:rPr lang="es-ES" b="1" dirty="0" smtClean="0"/>
              <a:t> conservadora </a:t>
            </a:r>
            <a:r>
              <a:rPr lang="es-ES" b="1" dirty="0" err="1" smtClean="0"/>
              <a:t>recorreu</a:t>
            </a:r>
            <a:r>
              <a:rPr lang="es-ES" b="1" dirty="0" smtClean="0"/>
              <a:t> á fraude e manipulación electoral para que todo </a:t>
            </a:r>
            <a:r>
              <a:rPr lang="es-ES" b="1" dirty="0" err="1" smtClean="0"/>
              <a:t>saíse</a:t>
            </a:r>
            <a:r>
              <a:rPr lang="es-ES" b="1" dirty="0" smtClean="0"/>
              <a:t> como debía </a:t>
            </a:r>
            <a:r>
              <a:rPr lang="es-ES" b="1" dirty="0" err="1" smtClean="0"/>
              <a:t>saír</a:t>
            </a:r>
            <a:r>
              <a:rPr lang="es-ES" b="1" dirty="0" smtClean="0"/>
              <a:t>.</a:t>
            </a:r>
          </a:p>
          <a:p>
            <a:pPr algn="ctr"/>
            <a:r>
              <a:rPr lang="es-ES" b="1" dirty="0" smtClean="0"/>
              <a:t>Gustaba a </a:t>
            </a:r>
            <a:r>
              <a:rPr lang="es-ES" b="1" dirty="0" err="1" smtClean="0"/>
              <a:t>moitos</a:t>
            </a:r>
            <a:r>
              <a:rPr lang="es-ES" b="1" dirty="0" smtClean="0"/>
              <a:t> pero a </a:t>
            </a:r>
            <a:r>
              <a:rPr lang="es-ES" b="1" dirty="0" err="1" smtClean="0"/>
              <a:t>outros</a:t>
            </a:r>
            <a:r>
              <a:rPr lang="es-ES" b="1" dirty="0" smtClean="0"/>
              <a:t> tantos non. </a:t>
            </a:r>
            <a:r>
              <a:rPr lang="es-ES" b="1" dirty="0" err="1" smtClean="0"/>
              <a:t>Estes</a:t>
            </a:r>
            <a:r>
              <a:rPr lang="es-ES" b="1" dirty="0" smtClean="0"/>
              <a:t> últimos </a:t>
            </a:r>
            <a:r>
              <a:rPr lang="es-ES" b="1" dirty="0" err="1" smtClean="0"/>
              <a:t>decidiron</a:t>
            </a:r>
            <a:r>
              <a:rPr lang="es-ES" b="1" dirty="0" smtClean="0"/>
              <a:t> </a:t>
            </a:r>
            <a:r>
              <a:rPr lang="es-ES" b="1" dirty="0" err="1" smtClean="0"/>
              <a:t>sacalo</a:t>
            </a:r>
            <a:r>
              <a:rPr lang="es-ES" b="1" dirty="0" smtClean="0"/>
              <a:t> de </a:t>
            </a:r>
            <a:r>
              <a:rPr lang="es-ES" b="1" dirty="0" err="1" smtClean="0"/>
              <a:t>diante</a:t>
            </a:r>
            <a:r>
              <a:rPr lang="es-ES" b="1" dirty="0" smtClean="0"/>
              <a:t> </a:t>
            </a:r>
            <a:r>
              <a:rPr lang="es-ES" b="1" dirty="0" err="1" smtClean="0"/>
              <a:t>sen</a:t>
            </a:r>
            <a:r>
              <a:rPr lang="es-ES" b="1" dirty="0" smtClean="0"/>
              <a:t> </a:t>
            </a:r>
            <a:r>
              <a:rPr lang="es-ES" b="1" dirty="0" err="1" smtClean="0"/>
              <a:t>necesidade</a:t>
            </a:r>
            <a:r>
              <a:rPr lang="es-ES" b="1" dirty="0" smtClean="0"/>
              <a:t> </a:t>
            </a:r>
            <a:r>
              <a:rPr lang="es-ES" b="1" dirty="0" err="1" smtClean="0"/>
              <a:t>dun</a:t>
            </a:r>
            <a:r>
              <a:rPr lang="es-ES" b="1" dirty="0" smtClean="0"/>
              <a:t> </a:t>
            </a:r>
            <a:r>
              <a:rPr lang="es-ES" b="1" dirty="0" err="1" smtClean="0"/>
              <a:t>pucheirazo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gnotocracia.com/wp-content/uploads/2019/04/frau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0" cy="4110938"/>
          </a:xfrm>
          <a:prstGeom prst="rect">
            <a:avLst/>
          </a:prstGeom>
          <a:noFill/>
        </p:spPr>
      </p:pic>
      <p:pic>
        <p:nvPicPr>
          <p:cNvPr id="19460" name="Picture 4" descr="https://ignotocracia.com/wp-content/uploads/2019/04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482572"/>
            <a:ext cx="6286512" cy="337542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14282" y="4286256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Os amaños das </a:t>
            </a:r>
            <a:r>
              <a:rPr lang="es-ES" b="1" dirty="0" err="1" smtClean="0"/>
              <a:t>elecións</a:t>
            </a:r>
            <a:r>
              <a:rPr lang="es-ES" b="1" dirty="0" smtClean="0"/>
              <a:t> </a:t>
            </a:r>
            <a:r>
              <a:rPr lang="es-ES" b="1" dirty="0" err="1" smtClean="0"/>
              <a:t>deixaban</a:t>
            </a:r>
            <a:r>
              <a:rPr lang="es-ES" b="1" dirty="0" smtClean="0"/>
              <a:t> </a:t>
            </a:r>
            <a:r>
              <a:rPr lang="es-ES" b="1" dirty="0" err="1" smtClean="0"/>
              <a:t>fóra</a:t>
            </a:r>
            <a:r>
              <a:rPr lang="es-ES" b="1" dirty="0" smtClean="0"/>
              <a:t> de </a:t>
            </a:r>
            <a:r>
              <a:rPr lang="es-ES" b="1" dirty="0" err="1" smtClean="0"/>
              <a:t>xogo</a:t>
            </a:r>
            <a:r>
              <a:rPr lang="es-ES" b="1" dirty="0" smtClean="0"/>
              <a:t> a </a:t>
            </a:r>
            <a:r>
              <a:rPr lang="es-ES" b="1" dirty="0" err="1" smtClean="0"/>
              <a:t>moitas</a:t>
            </a:r>
            <a:r>
              <a:rPr lang="es-ES" b="1" dirty="0" smtClean="0"/>
              <a:t> </a:t>
            </a:r>
            <a:r>
              <a:rPr lang="es-ES" b="1" dirty="0" err="1" smtClean="0"/>
              <a:t>opcións</a:t>
            </a:r>
            <a:r>
              <a:rPr lang="es-ES" b="1" dirty="0" smtClean="0"/>
              <a:t> políticas, entre </a:t>
            </a:r>
            <a:r>
              <a:rPr lang="es-ES" b="1" dirty="0" err="1" smtClean="0"/>
              <a:t>elas</a:t>
            </a:r>
            <a:r>
              <a:rPr lang="es-ES" b="1" dirty="0" smtClean="0"/>
              <a:t> ó crecente </a:t>
            </a:r>
            <a:r>
              <a:rPr lang="es-ES" b="1" dirty="0" err="1" smtClean="0"/>
              <a:t>movemento</a:t>
            </a:r>
            <a:r>
              <a:rPr lang="es-ES" b="1" dirty="0" smtClean="0"/>
              <a:t> </a:t>
            </a:r>
            <a:r>
              <a:rPr lang="es-ES" b="1" dirty="0" err="1" smtClean="0"/>
              <a:t>obreiro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86116" y="357166"/>
            <a:ext cx="5214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 facción do anarquismo partidaria da propaganda do </a:t>
            </a:r>
            <a:r>
              <a:rPr lang="es-ES" b="1" dirty="0" err="1" smtClean="0"/>
              <a:t>feito</a:t>
            </a:r>
            <a:r>
              <a:rPr lang="es-ES" b="1" dirty="0" smtClean="0"/>
              <a:t>  </a:t>
            </a:r>
            <a:r>
              <a:rPr lang="es-ES" b="1" dirty="0" err="1" smtClean="0"/>
              <a:t>optou</a:t>
            </a:r>
            <a:r>
              <a:rPr lang="es-ES" b="1" dirty="0" smtClean="0"/>
              <a:t> polos atentados terroristas contra os </a:t>
            </a:r>
            <a:r>
              <a:rPr lang="es-ES" b="1" dirty="0" err="1" smtClean="0"/>
              <a:t>seus</a:t>
            </a:r>
            <a:r>
              <a:rPr lang="es-ES" b="1" dirty="0" smtClean="0"/>
              <a:t> </a:t>
            </a:r>
            <a:r>
              <a:rPr lang="es-ES" b="1" dirty="0" err="1" smtClean="0"/>
              <a:t>inimigos</a:t>
            </a:r>
            <a:r>
              <a:rPr lang="es-ES" b="1" dirty="0" smtClean="0"/>
              <a:t> de clase. A represión de </a:t>
            </a:r>
            <a:r>
              <a:rPr lang="es-ES" b="1" dirty="0" err="1" smtClean="0"/>
              <a:t>Monjuitc</a:t>
            </a:r>
            <a:r>
              <a:rPr lang="es-ES" b="1" dirty="0" smtClean="0"/>
              <a:t> (“</a:t>
            </a:r>
            <a:r>
              <a:rPr lang="es-ES" b="1" i="1" dirty="0" smtClean="0"/>
              <a:t>Uñas </a:t>
            </a:r>
            <a:r>
              <a:rPr lang="es-ES" b="1" i="1" dirty="0" smtClean="0"/>
              <a:t>arrancadas, </a:t>
            </a:r>
            <a:r>
              <a:rPr lang="es-ES" b="1" i="1" dirty="0" err="1" smtClean="0"/>
              <a:t>pés</a:t>
            </a:r>
            <a:r>
              <a:rPr lang="es-ES" b="1" i="1" dirty="0" smtClean="0"/>
              <a:t> </a:t>
            </a:r>
            <a:r>
              <a:rPr lang="es-ES" b="1" i="1" dirty="0" err="1" smtClean="0"/>
              <a:t>esmagados</a:t>
            </a:r>
            <a:r>
              <a:rPr lang="es-ES" b="1" i="1" dirty="0" smtClean="0"/>
              <a:t> </a:t>
            </a:r>
            <a:r>
              <a:rPr lang="es-ES" b="1" i="1" dirty="0" smtClean="0"/>
              <a:t>por máquinas prensadoras, cascos </a:t>
            </a:r>
            <a:r>
              <a:rPr lang="es-ES" b="1" i="1" dirty="0" smtClean="0"/>
              <a:t>eléctricos”). T</a:t>
            </a:r>
            <a:r>
              <a:rPr lang="es-ES" b="1" dirty="0" smtClean="0"/>
              <a:t>orturas e </a:t>
            </a:r>
            <a:r>
              <a:rPr lang="es-ES" b="1" dirty="0" err="1" smtClean="0"/>
              <a:t>execucións</a:t>
            </a:r>
            <a:r>
              <a:rPr lang="es-ES" b="1" dirty="0" smtClean="0"/>
              <a:t> de sindicalistas </a:t>
            </a:r>
            <a:r>
              <a:rPr lang="es-ES" b="1" dirty="0" err="1" smtClean="0"/>
              <a:t>fixeron</a:t>
            </a:r>
            <a:r>
              <a:rPr lang="es-ES" b="1" dirty="0" smtClean="0"/>
              <a:t> que un anarquista italiano Michelle </a:t>
            </a:r>
            <a:r>
              <a:rPr lang="es-ES" b="1" dirty="0" err="1" smtClean="0"/>
              <a:t>Angiolillo</a:t>
            </a:r>
            <a:r>
              <a:rPr lang="es-ES" b="1" dirty="0" smtClean="0"/>
              <a:t>  decida obrar </a:t>
            </a:r>
            <a:r>
              <a:rPr lang="es-ES" b="1" dirty="0" err="1" smtClean="0"/>
              <a:t>vinganza</a:t>
            </a:r>
            <a:r>
              <a:rPr lang="es-ES" b="1" dirty="0" smtClean="0"/>
              <a:t> </a:t>
            </a:r>
            <a:r>
              <a:rPr lang="es-ES" b="1" dirty="0" err="1" smtClean="0"/>
              <a:t>na</a:t>
            </a:r>
            <a:r>
              <a:rPr lang="es-ES" b="1" dirty="0" smtClean="0"/>
              <a:t> </a:t>
            </a:r>
            <a:r>
              <a:rPr lang="es-ES" b="1" dirty="0" err="1" smtClean="0"/>
              <a:t>persoa</a:t>
            </a:r>
            <a:r>
              <a:rPr lang="es-ES" b="1" dirty="0" smtClean="0"/>
              <a:t> do presidente do </a:t>
            </a:r>
            <a:r>
              <a:rPr lang="es-ES" b="1" dirty="0" err="1" smtClean="0"/>
              <a:t>goberno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gnotocracia.com/wp-content/uploads/2019/04/Angiolillo-assassin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7884" cy="4000504"/>
          </a:xfrm>
          <a:prstGeom prst="rect">
            <a:avLst/>
          </a:prstGeom>
          <a:noFill/>
        </p:spPr>
      </p:pic>
      <p:pic>
        <p:nvPicPr>
          <p:cNvPr id="20484" name="Picture 4" descr="Resultado de imaxes para: ejecucion angioli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2940"/>
            <a:ext cx="5857884" cy="329506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357950" y="1000108"/>
            <a:ext cx="21431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 tipógrafo </a:t>
            </a:r>
            <a:r>
              <a:rPr lang="es-ES" b="1" dirty="0" err="1" smtClean="0"/>
              <a:t>aproveita</a:t>
            </a:r>
            <a:r>
              <a:rPr lang="es-ES" b="1" dirty="0" smtClean="0"/>
              <a:t> </a:t>
            </a:r>
            <a:r>
              <a:rPr lang="es-ES" b="1" dirty="0" err="1" smtClean="0"/>
              <a:t>unha</a:t>
            </a:r>
            <a:r>
              <a:rPr lang="es-ES" b="1" dirty="0" smtClean="0"/>
              <a:t> estadía </a:t>
            </a:r>
            <a:r>
              <a:rPr lang="es-ES" b="1" dirty="0" err="1" smtClean="0"/>
              <a:t>nun</a:t>
            </a:r>
            <a:r>
              <a:rPr lang="es-ES" b="1" dirty="0" smtClean="0"/>
              <a:t> balneario do político para </a:t>
            </a:r>
            <a:r>
              <a:rPr lang="es-ES" b="1" dirty="0" err="1" smtClean="0"/>
              <a:t>dispararlle</a:t>
            </a:r>
            <a:r>
              <a:rPr lang="es-ES" b="1" dirty="0" smtClean="0"/>
              <a:t> tres tiros que acaban coa </a:t>
            </a:r>
            <a:r>
              <a:rPr lang="es-ES" b="1" dirty="0" err="1" smtClean="0"/>
              <a:t>súa</a:t>
            </a:r>
            <a:r>
              <a:rPr lang="es-ES" b="1" dirty="0" smtClean="0"/>
              <a:t> vida.</a:t>
            </a:r>
          </a:p>
          <a:p>
            <a:pPr algn="ctr"/>
            <a:r>
              <a:rPr lang="es-ES" b="1" dirty="0" smtClean="0"/>
              <a:t>É </a:t>
            </a:r>
            <a:r>
              <a:rPr lang="es-ES" b="1" dirty="0" err="1" smtClean="0"/>
              <a:t>detido</a:t>
            </a:r>
            <a:r>
              <a:rPr lang="es-ES" b="1" dirty="0" smtClean="0"/>
              <a:t>, </a:t>
            </a:r>
            <a:r>
              <a:rPr lang="es-ES" b="1" dirty="0" err="1" smtClean="0"/>
              <a:t>xulgado</a:t>
            </a:r>
            <a:r>
              <a:rPr lang="es-ES" b="1" dirty="0" smtClean="0"/>
              <a:t> e </a:t>
            </a:r>
            <a:r>
              <a:rPr lang="es-ES" b="1" dirty="0" err="1" smtClean="0"/>
              <a:t>condeado</a:t>
            </a:r>
            <a:r>
              <a:rPr lang="es-ES" b="1" dirty="0" smtClean="0"/>
              <a:t> a </a:t>
            </a:r>
            <a:r>
              <a:rPr lang="es-ES" b="1" dirty="0" err="1" smtClean="0"/>
              <a:t>morte</a:t>
            </a:r>
            <a:r>
              <a:rPr lang="es-ES" b="1" dirty="0" smtClean="0"/>
              <a:t>. Sentencia que se </a:t>
            </a:r>
            <a:r>
              <a:rPr lang="es-ES" b="1" dirty="0" err="1" smtClean="0"/>
              <a:t>cumprirá</a:t>
            </a:r>
            <a:r>
              <a:rPr lang="es-ES" b="1" dirty="0" smtClean="0"/>
              <a:t> </a:t>
            </a:r>
            <a:r>
              <a:rPr lang="es-ES" b="1" dirty="0" err="1" smtClean="0"/>
              <a:t>pouco</a:t>
            </a:r>
            <a:r>
              <a:rPr lang="es-ES" b="1" dirty="0" smtClean="0"/>
              <a:t> </a:t>
            </a:r>
            <a:r>
              <a:rPr lang="es-ES" b="1" dirty="0" err="1" smtClean="0"/>
              <a:t>despois</a:t>
            </a:r>
            <a:r>
              <a:rPr lang="es-ES" b="1" dirty="0" smtClean="0"/>
              <a:t> por medio do garrote vil.</a:t>
            </a:r>
            <a:endParaRPr lang="es-E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on J. Canalej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102663" cy="4643470"/>
          </a:xfrm>
          <a:prstGeom prst="rect">
            <a:avLst/>
          </a:prstGeom>
          <a:noFill/>
        </p:spPr>
      </p:pic>
      <p:pic>
        <p:nvPicPr>
          <p:cNvPr id="21508" name="Picture 4" descr="https://ignotocracia.com/wp-content/uploads/2019/04/Jos%C3%A9_Canalejas_M%C3%A9ndez_1906_Joaqu%C3%ADn_Sorolla_y_Bastida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3978255" cy="5341347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28596" y="538067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 político liberal </a:t>
            </a:r>
            <a:r>
              <a:rPr lang="es-ES" b="1" dirty="0" err="1" smtClean="0"/>
              <a:t>ferrolán</a:t>
            </a:r>
            <a:r>
              <a:rPr lang="es-ES" b="1" dirty="0" smtClean="0"/>
              <a:t> José Canalejas 1854-1912 </a:t>
            </a:r>
            <a:r>
              <a:rPr lang="es-ES" b="1" dirty="0" err="1" smtClean="0"/>
              <a:t>morreu</a:t>
            </a:r>
            <a:r>
              <a:rPr lang="es-ES" b="1" dirty="0" smtClean="0"/>
              <a:t> </a:t>
            </a:r>
            <a:r>
              <a:rPr lang="es-ES" b="1" dirty="0" err="1" smtClean="0"/>
              <a:t>nun</a:t>
            </a:r>
            <a:r>
              <a:rPr lang="es-ES" b="1" dirty="0" smtClean="0"/>
              <a:t> atentado anarquista perpetrado por Manuel </a:t>
            </a:r>
            <a:r>
              <a:rPr lang="es-ES" b="1" dirty="0" err="1" smtClean="0"/>
              <a:t>Pardiñas</a:t>
            </a:r>
            <a:r>
              <a:rPr lang="es-ES" b="1" dirty="0" smtClean="0"/>
              <a:t> </a:t>
            </a:r>
            <a:r>
              <a:rPr lang="es-ES" b="1" dirty="0" err="1" smtClean="0"/>
              <a:t>mentre</a:t>
            </a:r>
            <a:r>
              <a:rPr lang="es-ES" b="1" dirty="0" smtClean="0"/>
              <a:t> miraba un escaparate </a:t>
            </a:r>
            <a:r>
              <a:rPr lang="es-ES" b="1" dirty="0" err="1" smtClean="0"/>
              <a:t>dunha</a:t>
            </a:r>
            <a:r>
              <a:rPr lang="es-ES" b="1" dirty="0" smtClean="0"/>
              <a:t> librería en Madrid. Non gustaba de levar escolta e </a:t>
            </a:r>
            <a:r>
              <a:rPr lang="es-ES" b="1" dirty="0" err="1" smtClean="0"/>
              <a:t>ás</a:t>
            </a:r>
            <a:r>
              <a:rPr lang="es-ES" b="1" dirty="0" smtClean="0"/>
              <a:t> veces </a:t>
            </a:r>
            <a:r>
              <a:rPr lang="es-ES" b="1" dirty="0" err="1" smtClean="0"/>
              <a:t>dáballes</a:t>
            </a:r>
            <a:r>
              <a:rPr lang="es-ES" b="1" dirty="0" smtClean="0"/>
              <a:t> o “esquinazo”. O </a:t>
            </a:r>
            <a:r>
              <a:rPr lang="es-ES" b="1" dirty="0" err="1" smtClean="0"/>
              <a:t>seu</a:t>
            </a:r>
            <a:r>
              <a:rPr lang="es-ES" b="1" dirty="0" smtClean="0"/>
              <a:t> </a:t>
            </a:r>
            <a:r>
              <a:rPr lang="es-ES" b="1" dirty="0" err="1" smtClean="0"/>
              <a:t>asasino</a:t>
            </a:r>
            <a:r>
              <a:rPr lang="es-ES" b="1" dirty="0" smtClean="0"/>
              <a:t> </a:t>
            </a:r>
            <a:r>
              <a:rPr lang="es-ES" b="1" dirty="0" err="1" smtClean="0"/>
              <a:t>suicidouse</a:t>
            </a:r>
            <a:r>
              <a:rPr lang="es-ES" b="1" dirty="0" smtClean="0"/>
              <a:t>.</a:t>
            </a:r>
            <a:endParaRPr lang="es-ES" b="1" dirty="0"/>
          </a:p>
        </p:txBody>
      </p:sp>
      <p:pic>
        <p:nvPicPr>
          <p:cNvPr id="21510" name="Picture 6" descr="https://upload.wikimedia.org/wikipedia/commons/7/71/Manuel_Pardi%C3%B1as_Serra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786058"/>
            <a:ext cx="2428860" cy="2555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117</TotalTime>
  <Words>493</Words>
  <Application>Microsoft Office PowerPoint</Application>
  <PresentationFormat>Presentación en pantalla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Brío</vt:lpstr>
      <vt:lpstr>PRESIDENTES ASASINADOS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PRESIDENTES ASASINADOS</dc:title>
  <dc:creator>Centor</dc:creator>
  <cp:lastModifiedBy>Centor</cp:lastModifiedBy>
  <cp:revision>13</cp:revision>
  <dcterms:created xsi:type="dcterms:W3CDTF">2020-03-03T19:53:50Z</dcterms:created>
  <dcterms:modified xsi:type="dcterms:W3CDTF">2020-03-03T21:51:48Z</dcterms:modified>
</cp:coreProperties>
</file>