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media/image1.jpeg" ContentType="image/jpeg"/>
  <Override PartName="/ppt/media/image9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9.png" ContentType="image/pn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23.gif" ContentType="image/gif"/>
  <Override PartName="/ppt/media/image18.jpeg" ContentType="image/jpeg"/>
  <Override PartName="/ppt/media/image20.jpeg" ContentType="image/jpeg"/>
  <Override PartName="/ppt/media/image21.jpeg" ContentType="image/jpeg"/>
  <Override PartName="/ppt/media/image22.png" ContentType="image/pn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gif" ContentType="image/gif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C21F61DE-5421-48CC-8934-B6FC192464E3}" type="datetime">
              <a:rPr b="0" lang="es-ES" sz="1200" spc="-1" strike="noStrike">
                <a:solidFill>
                  <a:srgbClr val="8b8b8b"/>
                </a:solidFill>
                <a:latin typeface="Calibri"/>
              </a:rPr>
              <a:t>8/01/20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s-ES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5940C88-8BE4-45B9-8CED-2E034CBA01B7}" type="slidenum">
              <a:rPr b="0" lang="es-E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Pulse para editar el formato del texto de título</a:t>
            </a: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Pulse para editar el formato de esquema del texto</a:t>
            </a: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Segundo nivel del esquema</a:t>
            </a:r>
            <a:endParaRPr b="0" lang="es-E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Tercer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Cuarto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3.gif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image" Target="../media/image29.jpeg"/><Relationship Id="rId4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jpeg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jpeg"/><Relationship Id="rId3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4.gif"/><Relationship Id="rId2" Type="http://schemas.openxmlformats.org/officeDocument/2006/relationships/image" Target="../media/image35.jpeg"/><Relationship Id="rId3" Type="http://schemas.openxmlformats.org/officeDocument/2006/relationships/image" Target="../media/image36.jpeg"/><Relationship Id="rId4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image" Target="../media/image38.jpeg"/><Relationship Id="rId3" Type="http://schemas.openxmlformats.org/officeDocument/2006/relationships/image" Target="../media/image39.jpeg"/><Relationship Id="rId4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hyperlink" Target="https://gl.wikipedia.org/wiki/Opio" TargetMode="External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png"/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1285920" y="642960"/>
            <a:ext cx="5786280" cy="210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6600" spc="-1" strike="noStrike">
                <a:solidFill>
                  <a:srgbClr val="000000"/>
                </a:solidFill>
                <a:latin typeface="Arial Black"/>
              </a:rPr>
              <a:t>OS BORBÓNS</a:t>
            </a:r>
            <a:endParaRPr b="0" lang="es-ES" sz="6600" spc="-1" strike="noStrike">
              <a:latin typeface="Arial"/>
            </a:endParaRPr>
          </a:p>
        </p:txBody>
      </p:sp>
      <p:pic>
        <p:nvPicPr>
          <p:cNvPr id="42" name="4 Imagen" descr="los-borbones-verdadero-origen-de-la-loteria-de-navidad.jpg"/>
          <p:cNvPicPr/>
          <p:nvPr/>
        </p:nvPicPr>
        <p:blipFill>
          <a:blip r:embed="rId1"/>
          <a:stretch/>
        </p:blipFill>
        <p:spPr>
          <a:xfrm>
            <a:off x="1000080" y="2502720"/>
            <a:ext cx="6714720" cy="4017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3 Imagen" descr="fernando-vii_0.png"/>
          <p:cNvPicPr/>
          <p:nvPr/>
        </p:nvPicPr>
        <p:blipFill>
          <a:blip r:embed="rId1"/>
          <a:stretch/>
        </p:blipFill>
        <p:spPr>
          <a:xfrm>
            <a:off x="928800" y="571320"/>
            <a:ext cx="7238520" cy="5428800"/>
          </a:xfrm>
          <a:prstGeom prst="rect">
            <a:avLst/>
          </a:prstGeom>
          <a:ln>
            <a:noFill/>
          </a:ln>
        </p:spPr>
      </p:pic>
      <p:sp>
        <p:nvSpPr>
          <p:cNvPr id="80" name="CustomShape 1"/>
          <p:cNvSpPr/>
          <p:nvPr/>
        </p:nvSpPr>
        <p:spPr>
          <a:xfrm>
            <a:off x="2928960" y="6215040"/>
            <a:ext cx="28818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Así llas puñan a Fernando VII</a:t>
            </a: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1 Imagen" descr="giphy.gif"/>
          <p:cNvPicPr/>
          <p:nvPr/>
        </p:nvPicPr>
        <p:blipFill>
          <a:blip r:embed="rId1"/>
          <a:stretch/>
        </p:blipFill>
        <p:spPr>
          <a:xfrm>
            <a:off x="3357720" y="3786120"/>
            <a:ext cx="4762080" cy="2685600"/>
          </a:xfrm>
          <a:prstGeom prst="rect">
            <a:avLst/>
          </a:prstGeom>
          <a:ln>
            <a:noFill/>
          </a:ln>
        </p:spPr>
      </p:pic>
      <p:pic>
        <p:nvPicPr>
          <p:cNvPr id="82" name="2 Imagen" descr="penefernando.jpg"/>
          <p:cNvPicPr/>
          <p:nvPr/>
        </p:nvPicPr>
        <p:blipFill>
          <a:blip r:embed="rId2"/>
          <a:stretch/>
        </p:blipFill>
        <p:spPr>
          <a:xfrm>
            <a:off x="285840" y="571320"/>
            <a:ext cx="5079600" cy="3071520"/>
          </a:xfrm>
          <a:prstGeom prst="rect">
            <a:avLst/>
          </a:prstGeom>
          <a:ln>
            <a:noFill/>
          </a:ln>
        </p:spPr>
      </p:pic>
      <p:pic>
        <p:nvPicPr>
          <p:cNvPr id="83" name="3 Imagen" descr="pixelado.jpg"/>
          <p:cNvPicPr/>
          <p:nvPr/>
        </p:nvPicPr>
        <p:blipFill>
          <a:blip r:embed="rId3"/>
          <a:stretch/>
        </p:blipFill>
        <p:spPr>
          <a:xfrm rot="2007600">
            <a:off x="1010880" y="2509920"/>
            <a:ext cx="1744920" cy="712440"/>
          </a:xfrm>
          <a:prstGeom prst="rect">
            <a:avLst/>
          </a:prstGeom>
          <a:ln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4857840" y="1143000"/>
            <a:ext cx="335736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Segundo Próspero de Merimée, escritor e historiador francés da época, o pene do rei era "fino como unha barra de lacre na súa base e tan gordo como o puño na súa extremidade"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1 Imagen" descr="el-arbol-genealogico-que-divide-a-los-borbon-y-a-los-carlistas.jpg"/>
          <p:cNvPicPr/>
          <p:nvPr/>
        </p:nvPicPr>
        <p:blipFill>
          <a:blip r:embed="rId1"/>
          <a:stretch/>
        </p:blipFill>
        <p:spPr>
          <a:xfrm>
            <a:off x="214200" y="500040"/>
            <a:ext cx="8731080" cy="4911120"/>
          </a:xfrm>
          <a:prstGeom prst="rect">
            <a:avLst/>
          </a:prstGeom>
          <a:ln>
            <a:noFill/>
          </a:ln>
        </p:spPr>
      </p:pic>
      <p:sp>
        <p:nvSpPr>
          <p:cNvPr id="87" name="CustomShape 1"/>
          <p:cNvSpPr/>
          <p:nvPr/>
        </p:nvSpPr>
        <p:spPr>
          <a:xfrm>
            <a:off x="2143080" y="5715000"/>
            <a:ext cx="45716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Carlismo : I Guerra 1833-49, II Guerra 1846-49, III Guerra 1872-76 </a:t>
            </a: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1 Imagen" descr="francisco de asis de borbon.jpg"/>
          <p:cNvPicPr/>
          <p:nvPr/>
        </p:nvPicPr>
        <p:blipFill>
          <a:blip r:embed="rId1"/>
          <a:stretch/>
        </p:blipFill>
        <p:spPr>
          <a:xfrm>
            <a:off x="5390280" y="258480"/>
            <a:ext cx="2605680" cy="3569760"/>
          </a:xfrm>
          <a:prstGeom prst="rect">
            <a:avLst/>
          </a:prstGeom>
          <a:ln>
            <a:noFill/>
          </a:ln>
        </p:spPr>
      </p:pic>
      <p:pic>
        <p:nvPicPr>
          <p:cNvPr id="89" name="2 Imagen" descr="isaII.jpg"/>
          <p:cNvPicPr/>
          <p:nvPr/>
        </p:nvPicPr>
        <p:blipFill>
          <a:blip r:embed="rId2"/>
          <a:stretch/>
        </p:blipFill>
        <p:spPr>
          <a:xfrm>
            <a:off x="1000080" y="285840"/>
            <a:ext cx="4024080" cy="3571560"/>
          </a:xfrm>
          <a:prstGeom prst="rect">
            <a:avLst/>
          </a:prstGeom>
          <a:ln>
            <a:noFill/>
          </a:ln>
        </p:spPr>
      </p:pic>
      <p:sp>
        <p:nvSpPr>
          <p:cNvPr id="90" name="CustomShape 1"/>
          <p:cNvSpPr/>
          <p:nvPr/>
        </p:nvSpPr>
        <p:spPr>
          <a:xfrm>
            <a:off x="4929120" y="3286080"/>
            <a:ext cx="484200" cy="97812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1" name="4 Imagen" descr="alfonso-xii-espana-660x330.jpg"/>
          <p:cNvPicPr/>
          <p:nvPr/>
        </p:nvPicPr>
        <p:blipFill>
          <a:blip r:embed="rId3"/>
          <a:stretch/>
        </p:blipFill>
        <p:spPr>
          <a:xfrm>
            <a:off x="2714760" y="4286160"/>
            <a:ext cx="4571640" cy="2285640"/>
          </a:xfrm>
          <a:prstGeom prst="rect">
            <a:avLst/>
          </a:prstGeom>
          <a:ln>
            <a:noFill/>
          </a:ln>
        </p:spPr>
      </p:pic>
      <p:sp>
        <p:nvSpPr>
          <p:cNvPr id="92" name="CustomShape 2"/>
          <p:cNvSpPr/>
          <p:nvPr/>
        </p:nvSpPr>
        <p:spPr>
          <a:xfrm>
            <a:off x="1071360" y="4143240"/>
            <a:ext cx="1356840" cy="201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Isabel II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A dos tristes destinos”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A raíña castiza”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1833-68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5786280" y="3857760"/>
            <a:ext cx="2928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Francisco de Asís de Borbón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94" name="CustomShape 4"/>
          <p:cNvSpPr/>
          <p:nvPr/>
        </p:nvSpPr>
        <p:spPr>
          <a:xfrm>
            <a:off x="7500960" y="5072040"/>
            <a:ext cx="135684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Alfonso XII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O Pacificador”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1874-85</a:t>
            </a: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1 Imagen" descr="amadeo_saboya.jpg"/>
          <p:cNvPicPr/>
          <p:nvPr/>
        </p:nvPicPr>
        <p:blipFill>
          <a:blip r:embed="rId1"/>
          <a:stretch/>
        </p:blipFill>
        <p:spPr>
          <a:xfrm>
            <a:off x="0" y="214200"/>
            <a:ext cx="4103280" cy="4042800"/>
          </a:xfrm>
          <a:prstGeom prst="rect">
            <a:avLst/>
          </a:prstGeom>
          <a:ln>
            <a:noFill/>
          </a:ln>
        </p:spPr>
      </p:pic>
      <p:pic>
        <p:nvPicPr>
          <p:cNvPr id="96" name="2 Imagen" descr="Presidentes+I+República.jpg"/>
          <p:cNvPicPr/>
          <p:nvPr/>
        </p:nvPicPr>
        <p:blipFill>
          <a:blip r:embed="rId2"/>
          <a:stretch/>
        </p:blipFill>
        <p:spPr>
          <a:xfrm>
            <a:off x="3429000" y="2571840"/>
            <a:ext cx="5714640" cy="4285800"/>
          </a:xfrm>
          <a:prstGeom prst="rect">
            <a:avLst/>
          </a:prstGeom>
          <a:ln>
            <a:noFill/>
          </a:ln>
        </p:spPr>
      </p:pic>
      <p:sp>
        <p:nvSpPr>
          <p:cNvPr id="97" name="CustomShape 1"/>
          <p:cNvSpPr/>
          <p:nvPr/>
        </p:nvSpPr>
        <p:spPr>
          <a:xfrm>
            <a:off x="500040" y="4500720"/>
            <a:ext cx="271440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Amadeo de Saboya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O rei cabaleiro”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O electo”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1871-73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5572080" y="1928880"/>
            <a:ext cx="31428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I República 1873-74</a:t>
            </a: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1 Imagen" descr="Alfonso_XIIIdeEspaña.jpg"/>
          <p:cNvPicPr/>
          <p:nvPr/>
        </p:nvPicPr>
        <p:blipFill>
          <a:blip r:embed="rId1"/>
          <a:stretch/>
        </p:blipFill>
        <p:spPr>
          <a:xfrm>
            <a:off x="378000" y="642960"/>
            <a:ext cx="3432960" cy="5071680"/>
          </a:xfrm>
          <a:prstGeom prst="rect">
            <a:avLst/>
          </a:prstGeom>
          <a:ln>
            <a:noFill/>
          </a:ln>
        </p:spPr>
      </p:pic>
      <p:sp>
        <p:nvSpPr>
          <p:cNvPr id="100" name="CustomShape 1"/>
          <p:cNvSpPr/>
          <p:nvPr/>
        </p:nvSpPr>
        <p:spPr>
          <a:xfrm>
            <a:off x="500040" y="6072120"/>
            <a:ext cx="31428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Alfonso XIII “O africano” “O exiliado” 1886-1931</a:t>
            </a:r>
            <a:endParaRPr b="0" lang="es-ES" sz="1800" spc="-1" strike="noStrike">
              <a:latin typeface="Arial"/>
            </a:endParaRPr>
          </a:p>
        </p:txBody>
      </p:sp>
      <p:pic>
        <p:nvPicPr>
          <p:cNvPr id="101" name="6 Imagen" descr="franco_f1ff46c8.jpg"/>
          <p:cNvPicPr/>
          <p:nvPr/>
        </p:nvPicPr>
        <p:blipFill>
          <a:blip r:embed="rId2"/>
          <a:stretch/>
        </p:blipFill>
        <p:spPr>
          <a:xfrm>
            <a:off x="3929040" y="1071720"/>
            <a:ext cx="4929480" cy="2818800"/>
          </a:xfrm>
          <a:prstGeom prst="rect">
            <a:avLst/>
          </a:prstGeom>
          <a:ln>
            <a:noFill/>
          </a:ln>
        </p:spPr>
      </p:pic>
      <p:sp>
        <p:nvSpPr>
          <p:cNvPr id="102" name="CustomShape 2"/>
          <p:cNvSpPr/>
          <p:nvPr/>
        </p:nvSpPr>
        <p:spPr>
          <a:xfrm>
            <a:off x="4872960" y="4286160"/>
            <a:ext cx="28389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Franco “O caudillo”  1939-75</a:t>
            </a: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1 Imagen" descr="DJuan de borbon.gif"/>
          <p:cNvPicPr/>
          <p:nvPr/>
        </p:nvPicPr>
        <p:blipFill>
          <a:blip r:embed="rId1"/>
          <a:stretch/>
        </p:blipFill>
        <p:spPr>
          <a:xfrm>
            <a:off x="428760" y="428760"/>
            <a:ext cx="2071440" cy="2960640"/>
          </a:xfrm>
          <a:prstGeom prst="rect">
            <a:avLst/>
          </a:prstGeom>
          <a:ln>
            <a:noFill/>
          </a:ln>
        </p:spPr>
      </p:pic>
      <p:pic>
        <p:nvPicPr>
          <p:cNvPr id="104" name="2 Imagen" descr="juancarlos de borbon.jpg"/>
          <p:cNvPicPr/>
          <p:nvPr/>
        </p:nvPicPr>
        <p:blipFill>
          <a:blip r:embed="rId2"/>
          <a:stretch/>
        </p:blipFill>
        <p:spPr>
          <a:xfrm>
            <a:off x="1571760" y="2714760"/>
            <a:ext cx="3831120" cy="2072520"/>
          </a:xfrm>
          <a:prstGeom prst="rect">
            <a:avLst/>
          </a:prstGeom>
          <a:ln>
            <a:noFill/>
          </a:ln>
        </p:spPr>
      </p:pic>
      <p:pic>
        <p:nvPicPr>
          <p:cNvPr id="105" name="3 Imagen" descr="felipe-juancarlos-borbon.jpg"/>
          <p:cNvPicPr/>
          <p:nvPr/>
        </p:nvPicPr>
        <p:blipFill>
          <a:blip r:embed="rId3"/>
          <a:stretch/>
        </p:blipFill>
        <p:spPr>
          <a:xfrm>
            <a:off x="4357800" y="4143240"/>
            <a:ext cx="3698640" cy="2356920"/>
          </a:xfrm>
          <a:prstGeom prst="rect">
            <a:avLst/>
          </a:prstGeom>
          <a:ln>
            <a:noFill/>
          </a:ln>
        </p:spPr>
      </p:pic>
      <p:sp>
        <p:nvSpPr>
          <p:cNvPr id="106" name="CustomShape 1"/>
          <p:cNvSpPr/>
          <p:nvPr/>
        </p:nvSpPr>
        <p:spPr>
          <a:xfrm>
            <a:off x="2714760" y="1000080"/>
            <a:ext cx="27856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Juan de Borbón “Don Juan”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5572080" y="2857320"/>
            <a:ext cx="27856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Juan Carlos I 1975-2014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08" name="CustomShape 3"/>
          <p:cNvSpPr/>
          <p:nvPr/>
        </p:nvSpPr>
        <p:spPr>
          <a:xfrm>
            <a:off x="1571760" y="5429160"/>
            <a:ext cx="24998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Felipe VI 2014-?</a:t>
            </a: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1 Imagen" descr="reymetro.jpg"/>
          <p:cNvPicPr/>
          <p:nvPr/>
        </p:nvPicPr>
        <p:blipFill>
          <a:blip r:embed="rId1"/>
          <a:stretch/>
        </p:blipFill>
        <p:spPr>
          <a:xfrm>
            <a:off x="3571920" y="3643200"/>
            <a:ext cx="5428800" cy="3038040"/>
          </a:xfrm>
          <a:prstGeom prst="rect">
            <a:avLst/>
          </a:prstGeom>
          <a:ln>
            <a:noFill/>
          </a:ln>
        </p:spPr>
      </p:pic>
      <p:pic>
        <p:nvPicPr>
          <p:cNvPr id="110" name="2 Imagen" descr="juancarlos y felipe.jpg"/>
          <p:cNvPicPr/>
          <p:nvPr/>
        </p:nvPicPr>
        <p:blipFill>
          <a:blip r:embed="rId2"/>
          <a:stretch/>
        </p:blipFill>
        <p:spPr>
          <a:xfrm>
            <a:off x="0" y="2786040"/>
            <a:ext cx="3497760" cy="4071600"/>
          </a:xfrm>
          <a:prstGeom prst="rect">
            <a:avLst/>
          </a:prstGeom>
          <a:ln>
            <a:noFill/>
          </a:ln>
        </p:spPr>
      </p:pic>
      <p:sp>
        <p:nvSpPr>
          <p:cNvPr id="111" name="CustomShape 1"/>
          <p:cNvSpPr/>
          <p:nvPr/>
        </p:nvSpPr>
        <p:spPr>
          <a:xfrm>
            <a:off x="3357720" y="142920"/>
            <a:ext cx="4214520" cy="3071520"/>
          </a:xfrm>
          <a:prstGeom prst="cloudCallout">
            <a:avLst>
              <a:gd name="adj1" fmla="val -63210"/>
              <a:gd name="adj2" fmla="val 55889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2" name="3 Imagen" descr="felipe-el-rey-y-franco-iv-web.jpg"/>
          <p:cNvPicPr/>
          <p:nvPr/>
        </p:nvPicPr>
        <p:blipFill>
          <a:blip r:embed="rId3"/>
          <a:stretch/>
        </p:blipFill>
        <p:spPr>
          <a:xfrm>
            <a:off x="3929040" y="500040"/>
            <a:ext cx="2925720" cy="2169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1 Imagen" descr="20160630_152115.jpg"/>
          <p:cNvPicPr/>
          <p:nvPr/>
        </p:nvPicPr>
        <p:blipFill>
          <a:blip r:embed="rId1"/>
          <a:stretch/>
        </p:blipFill>
        <p:spPr>
          <a:xfrm>
            <a:off x="2000160" y="642960"/>
            <a:ext cx="4285800" cy="5714640"/>
          </a:xfrm>
          <a:prstGeom prst="rect">
            <a:avLst/>
          </a:prstGeom>
          <a:ln>
            <a:noFill/>
          </a:ln>
        </p:spPr>
      </p:pic>
      <p:sp>
        <p:nvSpPr>
          <p:cNvPr id="114" name="CustomShape 1"/>
          <p:cNvSpPr/>
          <p:nvPr/>
        </p:nvSpPr>
        <p:spPr>
          <a:xfrm>
            <a:off x="2071800" y="642960"/>
            <a:ext cx="1571400" cy="155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9600" spc="-1" strike="noStrike">
                <a:solidFill>
                  <a:srgbClr val="ffffff"/>
                </a:solidFill>
                <a:latin typeface="Arial Black"/>
              </a:rPr>
              <a:t>?</a:t>
            </a:r>
            <a:endParaRPr b="0" lang="es-ES" sz="9600" spc="-1" strike="noStrike"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2584440" y="577080"/>
            <a:ext cx="926280" cy="155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9600" spc="-1" strike="noStrike">
                <a:solidFill>
                  <a:srgbClr val="ffffff"/>
                </a:solidFill>
                <a:latin typeface="Arial Black"/>
              </a:rPr>
              <a:t>?</a:t>
            </a:r>
            <a:endParaRPr b="0" lang="es-ES" sz="9600" spc="-1" strike="noStrike">
              <a:latin typeface="Arial"/>
            </a:endParaRPr>
          </a:p>
        </p:txBody>
      </p:sp>
      <p:sp>
        <p:nvSpPr>
          <p:cNvPr id="116" name="CustomShape 3"/>
          <p:cNvSpPr/>
          <p:nvPr/>
        </p:nvSpPr>
        <p:spPr>
          <a:xfrm>
            <a:off x="4929120" y="928800"/>
            <a:ext cx="1448280" cy="155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9600" spc="-1" strike="noStrike">
                <a:solidFill>
                  <a:srgbClr val="ffffff"/>
                </a:solidFill>
                <a:latin typeface="Arial Black"/>
              </a:rPr>
              <a:t>?</a:t>
            </a:r>
            <a:endParaRPr b="0" lang="es-ES" sz="9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1 Imagen" descr="felipe-v.jpg"/>
          <p:cNvPicPr/>
          <p:nvPr/>
        </p:nvPicPr>
        <p:blipFill>
          <a:blip r:embed="rId1"/>
          <a:stretch/>
        </p:blipFill>
        <p:spPr>
          <a:xfrm>
            <a:off x="0" y="428760"/>
            <a:ext cx="9048240" cy="5143320"/>
          </a:xfrm>
          <a:prstGeom prst="rect">
            <a:avLst/>
          </a:prstGeom>
          <a:ln>
            <a:noFill/>
          </a:ln>
        </p:spPr>
      </p:pic>
      <p:sp>
        <p:nvSpPr>
          <p:cNvPr id="44" name="CustomShape 1"/>
          <p:cNvSpPr/>
          <p:nvPr/>
        </p:nvSpPr>
        <p:spPr>
          <a:xfrm>
            <a:off x="1748880" y="6072120"/>
            <a:ext cx="61095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Felipe V “O Animoso” 1700-xaneiro 1724    setembro 1724-1746</a:t>
            </a: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1 Imagen" descr="250px-Luis_I,_rey_de_España.jpg"/>
          <p:cNvPicPr/>
          <p:nvPr/>
        </p:nvPicPr>
        <p:blipFill>
          <a:blip r:embed="rId1"/>
          <a:stretch/>
        </p:blipFill>
        <p:spPr>
          <a:xfrm>
            <a:off x="428760" y="428760"/>
            <a:ext cx="3593160" cy="4714560"/>
          </a:xfrm>
          <a:prstGeom prst="rect">
            <a:avLst/>
          </a:prstGeom>
          <a:ln>
            <a:noFill/>
          </a:ln>
        </p:spPr>
      </p:pic>
      <p:pic>
        <p:nvPicPr>
          <p:cNvPr id="46" name="2 Imagen" descr="felipev rana.jpg"/>
          <p:cNvPicPr/>
          <p:nvPr/>
        </p:nvPicPr>
        <p:blipFill>
          <a:blip r:embed="rId2"/>
          <a:stretch/>
        </p:blipFill>
        <p:spPr>
          <a:xfrm>
            <a:off x="4071960" y="3089520"/>
            <a:ext cx="4920840" cy="2767680"/>
          </a:xfrm>
          <a:prstGeom prst="rect">
            <a:avLst/>
          </a:prstGeom>
          <a:ln>
            <a:noFill/>
          </a:ln>
        </p:spPr>
      </p:pic>
      <p:sp>
        <p:nvSpPr>
          <p:cNvPr id="47" name="CustomShape 1"/>
          <p:cNvSpPr/>
          <p:nvPr/>
        </p:nvSpPr>
        <p:spPr>
          <a:xfrm>
            <a:off x="642960" y="5429160"/>
            <a:ext cx="26427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Luis I “O Ben Amado” “O Liberal” 1724-1724</a:t>
            </a:r>
            <a:endParaRPr b="0" lang="es-ES" sz="1800" spc="-1" strike="noStrike">
              <a:latin typeface="Arial"/>
            </a:endParaRPr>
          </a:p>
        </p:txBody>
      </p:sp>
      <p:pic>
        <p:nvPicPr>
          <p:cNvPr id="48" name="5 Imagen" descr="record.jpg"/>
          <p:cNvPicPr/>
          <p:nvPr/>
        </p:nvPicPr>
        <p:blipFill>
          <a:blip r:embed="rId3"/>
          <a:stretch/>
        </p:blipFill>
        <p:spPr>
          <a:xfrm rot="20383200">
            <a:off x="2726640" y="682560"/>
            <a:ext cx="2028960" cy="845280"/>
          </a:xfrm>
          <a:prstGeom prst="rect">
            <a:avLst/>
          </a:prstGeom>
          <a:ln>
            <a:noFill/>
          </a:ln>
        </p:spPr>
      </p:pic>
      <p:sp>
        <p:nvSpPr>
          <p:cNvPr id="49" name="CustomShape 2"/>
          <p:cNvSpPr/>
          <p:nvPr/>
        </p:nvSpPr>
        <p:spPr>
          <a:xfrm>
            <a:off x="4238280" y="1357200"/>
            <a:ext cx="41540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O reinado máis curto da historia de España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50" name="CustomShape 3"/>
          <p:cNvSpPr/>
          <p:nvPr/>
        </p:nvSpPr>
        <p:spPr>
          <a:xfrm>
            <a:off x="3318480" y="6072120"/>
            <a:ext cx="56109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Felipe V na segunda fase do seu reinado, xa se cría unha ra</a:t>
            </a: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1 Imagen" descr="fernando-vi-kLlF-U203200405948MiH-620x500@abc.jpg"/>
          <p:cNvPicPr/>
          <p:nvPr/>
        </p:nvPicPr>
        <p:blipFill>
          <a:blip r:embed="rId1"/>
          <a:stretch/>
        </p:blipFill>
        <p:spPr>
          <a:xfrm>
            <a:off x="214200" y="428760"/>
            <a:ext cx="5217480" cy="4214520"/>
          </a:xfrm>
          <a:prstGeom prst="rect">
            <a:avLst/>
          </a:prstGeom>
          <a:ln>
            <a:noFill/>
          </a:ln>
        </p:spPr>
      </p:pic>
      <p:pic>
        <p:nvPicPr>
          <p:cNvPr id="52" name="2 Imagen" descr="luis suarez.jpg"/>
          <p:cNvPicPr/>
          <p:nvPr/>
        </p:nvPicPr>
        <p:blipFill>
          <a:blip r:embed="rId2"/>
          <a:stretch/>
        </p:blipFill>
        <p:spPr>
          <a:xfrm>
            <a:off x="5786280" y="5143680"/>
            <a:ext cx="2895120" cy="1580760"/>
          </a:xfrm>
          <a:prstGeom prst="rect">
            <a:avLst/>
          </a:prstGeom>
          <a:ln>
            <a:noFill/>
          </a:ln>
        </p:spPr>
      </p:pic>
      <p:sp>
        <p:nvSpPr>
          <p:cNvPr id="53" name="CustomShape 1"/>
          <p:cNvSpPr/>
          <p:nvPr/>
        </p:nvSpPr>
        <p:spPr>
          <a:xfrm>
            <a:off x="451800" y="4857840"/>
            <a:ext cx="45532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Fernando VI “O Xusto” “O Prudente”  146-1759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54" name="CustomShape 2"/>
          <p:cNvSpPr/>
          <p:nvPr/>
        </p:nvSpPr>
        <p:spPr>
          <a:xfrm>
            <a:off x="5500800" y="357120"/>
            <a:ext cx="3357360" cy="475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«ten uns impulsos moi grandes de morder a todo o mundo», escribiu o infante Luís á súa nai Isabel de Farnesio– e para calmalo fornecíanlle </a:t>
            </a:r>
            <a:r>
              <a:rPr b="0" lang="es-ES" sz="1800" spc="-1" strike="noStrike" u="sng">
                <a:solidFill>
                  <a:srgbClr val="0000ff"/>
                </a:solidFill>
                <a:uFillTx/>
                <a:latin typeface="Calibri"/>
                <a:hlinkClick r:id="rId3"/>
              </a:rPr>
              <a:t>opio</a:t>
            </a: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; intentou suicidarse en varias ocasións e pediu veleno aos médicos ou armas de fogo aos membros da garda real; xogaba a finxir que estaba morto ou, envolvido nunha saba, a que era unha pantasma. Cada día estaba máis delgado e pálido, o que se unía ao deixamento no seu aseo persoal. Non durmía na cama senón sobre dúas cadeiras e unha banqueta</a:t>
            </a: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1 Imagen" descr="carlos_iii_espana.jpg"/>
          <p:cNvPicPr/>
          <p:nvPr/>
        </p:nvPicPr>
        <p:blipFill>
          <a:blip r:embed="rId1"/>
          <a:stretch/>
        </p:blipFill>
        <p:spPr>
          <a:xfrm>
            <a:off x="285840" y="714240"/>
            <a:ext cx="3882960" cy="3642840"/>
          </a:xfrm>
          <a:prstGeom prst="rect">
            <a:avLst/>
          </a:prstGeom>
          <a:ln>
            <a:noFill/>
          </a:ln>
        </p:spPr>
      </p:pic>
      <p:pic>
        <p:nvPicPr>
          <p:cNvPr id="56" name="2 Imagen" descr="carlosIII-kA1C-U70583698557mFI-624x385@RC.jpg"/>
          <p:cNvPicPr/>
          <p:nvPr/>
        </p:nvPicPr>
        <p:blipFill>
          <a:blip r:embed="rId2"/>
          <a:stretch/>
        </p:blipFill>
        <p:spPr>
          <a:xfrm>
            <a:off x="4323240" y="928800"/>
            <a:ext cx="4746960" cy="2928600"/>
          </a:xfrm>
          <a:prstGeom prst="rect">
            <a:avLst/>
          </a:prstGeom>
          <a:ln>
            <a:noFill/>
          </a:ln>
        </p:spPr>
      </p:pic>
      <p:sp>
        <p:nvSpPr>
          <p:cNvPr id="57" name="CustomShape 1"/>
          <p:cNvSpPr/>
          <p:nvPr/>
        </p:nvSpPr>
        <p:spPr>
          <a:xfrm>
            <a:off x="1890720" y="4786200"/>
            <a:ext cx="59144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Carlos III “O Político” “O mellor alcalde de Madrid” 1759-1788</a:t>
            </a: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1 Imagen" descr="carlos-IV-de-españa.jpg"/>
          <p:cNvPicPr/>
          <p:nvPr/>
        </p:nvPicPr>
        <p:blipFill>
          <a:blip r:embed="rId1"/>
          <a:stretch/>
        </p:blipFill>
        <p:spPr>
          <a:xfrm>
            <a:off x="214200" y="142920"/>
            <a:ext cx="5761440" cy="3843000"/>
          </a:xfrm>
          <a:prstGeom prst="rect">
            <a:avLst/>
          </a:prstGeom>
          <a:ln>
            <a:noFill/>
          </a:ln>
        </p:spPr>
      </p:pic>
      <p:pic>
        <p:nvPicPr>
          <p:cNvPr id="59" name="2 Imagen" descr="Carlos IV copia.jpg"/>
          <p:cNvPicPr/>
          <p:nvPr/>
        </p:nvPicPr>
        <p:blipFill>
          <a:blip r:embed="rId2"/>
          <a:stretch/>
        </p:blipFill>
        <p:spPr>
          <a:xfrm>
            <a:off x="214200" y="3429000"/>
            <a:ext cx="5776920" cy="3033360"/>
          </a:xfrm>
          <a:prstGeom prst="rect">
            <a:avLst/>
          </a:prstGeom>
          <a:ln>
            <a:noFill/>
          </a:ln>
        </p:spPr>
      </p:pic>
      <p:sp>
        <p:nvSpPr>
          <p:cNvPr id="60" name="CustomShape 1"/>
          <p:cNvSpPr/>
          <p:nvPr/>
        </p:nvSpPr>
        <p:spPr>
          <a:xfrm>
            <a:off x="6369480" y="1285920"/>
            <a:ext cx="21898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Carlos IV ”O Cazador”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1788-1808 </a:t>
            </a: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1 Imagen" descr="familia-de-carlos-iv1.jpg"/>
          <p:cNvPicPr/>
          <p:nvPr/>
        </p:nvPicPr>
        <p:blipFill>
          <a:blip r:embed="rId1"/>
          <a:stretch/>
        </p:blipFill>
        <p:spPr>
          <a:xfrm>
            <a:off x="428760" y="186480"/>
            <a:ext cx="7786440" cy="6099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2 Imagen" descr="Maria-Luisa-de-Parma.jpg"/>
          <p:cNvPicPr/>
          <p:nvPr/>
        </p:nvPicPr>
        <p:blipFill>
          <a:blip r:embed="rId1"/>
          <a:stretch/>
        </p:blipFill>
        <p:spPr>
          <a:xfrm>
            <a:off x="1428840" y="214200"/>
            <a:ext cx="2314080" cy="3285720"/>
          </a:xfrm>
          <a:prstGeom prst="rect">
            <a:avLst/>
          </a:prstGeom>
          <a:ln>
            <a:noFill/>
          </a:ln>
        </p:spPr>
      </p:pic>
      <p:pic>
        <p:nvPicPr>
          <p:cNvPr id="63" name="3 Imagen" descr="godoy.jpg"/>
          <p:cNvPicPr/>
          <p:nvPr/>
        </p:nvPicPr>
        <p:blipFill>
          <a:blip r:embed="rId2"/>
          <a:stretch/>
        </p:blipFill>
        <p:spPr>
          <a:xfrm>
            <a:off x="2357280" y="3000240"/>
            <a:ext cx="2255760" cy="2999880"/>
          </a:xfrm>
          <a:prstGeom prst="rect">
            <a:avLst/>
          </a:prstGeom>
          <a:ln>
            <a:noFill/>
          </a:ln>
        </p:spPr>
      </p:pic>
      <p:sp>
        <p:nvSpPr>
          <p:cNvPr id="64" name="CustomShape 1"/>
          <p:cNvSpPr/>
          <p:nvPr/>
        </p:nvSpPr>
        <p:spPr>
          <a:xfrm>
            <a:off x="4857840" y="3143160"/>
            <a:ext cx="978120" cy="48420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5" name="5 Imagen" descr="don_Carlos,_by_Vicente_Lopez.JPG"/>
          <p:cNvPicPr/>
          <p:nvPr/>
        </p:nvPicPr>
        <p:blipFill>
          <a:blip r:embed="rId3"/>
          <a:stretch/>
        </p:blipFill>
        <p:spPr>
          <a:xfrm>
            <a:off x="6357960" y="357120"/>
            <a:ext cx="2092680" cy="2719440"/>
          </a:xfrm>
          <a:prstGeom prst="rect">
            <a:avLst/>
          </a:prstGeom>
          <a:ln>
            <a:noFill/>
          </a:ln>
        </p:spPr>
      </p:pic>
      <p:pic>
        <p:nvPicPr>
          <p:cNvPr id="66" name="6 Imagen" descr="Fernando_VII_-_Vicente_López.jpg"/>
          <p:cNvPicPr/>
          <p:nvPr/>
        </p:nvPicPr>
        <p:blipFill>
          <a:blip r:embed="rId4"/>
          <a:stretch/>
        </p:blipFill>
        <p:spPr>
          <a:xfrm>
            <a:off x="6282720" y="3429000"/>
            <a:ext cx="2209680" cy="2999880"/>
          </a:xfrm>
          <a:prstGeom prst="rect">
            <a:avLst/>
          </a:prstGeom>
          <a:ln>
            <a:noFill/>
          </a:ln>
        </p:spPr>
      </p:pic>
      <p:pic>
        <p:nvPicPr>
          <p:cNvPr id="67" name="1 Imagen" descr="carlos IV.jpg"/>
          <p:cNvPicPr/>
          <p:nvPr/>
        </p:nvPicPr>
        <p:blipFill>
          <a:blip r:embed="rId5"/>
          <a:stretch/>
        </p:blipFill>
        <p:spPr>
          <a:xfrm>
            <a:off x="357120" y="3000240"/>
            <a:ext cx="1999800" cy="2997720"/>
          </a:xfrm>
          <a:prstGeom prst="rect">
            <a:avLst/>
          </a:prstGeom>
          <a:ln>
            <a:noFill/>
          </a:ln>
        </p:spPr>
      </p:pic>
      <p:sp>
        <p:nvSpPr>
          <p:cNvPr id="68" name="CustomShape 2"/>
          <p:cNvSpPr/>
          <p:nvPr/>
        </p:nvSpPr>
        <p:spPr>
          <a:xfrm>
            <a:off x="214200" y="6000840"/>
            <a:ext cx="2214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Carlos IV “O cazador” 1788-1808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69" name="CustomShape 3"/>
          <p:cNvSpPr/>
          <p:nvPr/>
        </p:nvSpPr>
        <p:spPr>
          <a:xfrm>
            <a:off x="2643120" y="6000840"/>
            <a:ext cx="17856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Godoy “ O príncipe da paz”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70" name="CustomShape 4"/>
          <p:cNvSpPr/>
          <p:nvPr/>
        </p:nvSpPr>
        <p:spPr>
          <a:xfrm>
            <a:off x="357120" y="928800"/>
            <a:ext cx="92844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Mª Luisa de Parma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71" name="CustomShape 5"/>
          <p:cNvSpPr/>
          <p:nvPr/>
        </p:nvSpPr>
        <p:spPr>
          <a:xfrm>
            <a:off x="4929120" y="857160"/>
            <a:ext cx="128556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Carlos María Isidro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Don Carlos”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Carlos V”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72" name="CustomShape 6"/>
          <p:cNvSpPr/>
          <p:nvPr/>
        </p:nvSpPr>
        <p:spPr>
          <a:xfrm>
            <a:off x="4929120" y="4143240"/>
            <a:ext cx="1071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Fernando VII</a:t>
            </a: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1 Imagen" descr="Ferdinand_VII_of_Spain_(1814)_by_Goya.jpg"/>
          <p:cNvPicPr/>
          <p:nvPr/>
        </p:nvPicPr>
        <p:blipFill>
          <a:blip r:embed="rId1"/>
          <a:stretch/>
        </p:blipFill>
        <p:spPr>
          <a:xfrm>
            <a:off x="214200" y="142920"/>
            <a:ext cx="2725560" cy="4000320"/>
          </a:xfrm>
          <a:prstGeom prst="rect">
            <a:avLst/>
          </a:prstGeom>
          <a:ln>
            <a:noFill/>
          </a:ln>
        </p:spPr>
      </p:pic>
      <p:pic>
        <p:nvPicPr>
          <p:cNvPr id="74" name="2 Imagen" descr="Fernando VII.png"/>
          <p:cNvPicPr/>
          <p:nvPr/>
        </p:nvPicPr>
        <p:blipFill>
          <a:blip r:embed="rId2"/>
          <a:stretch/>
        </p:blipFill>
        <p:spPr>
          <a:xfrm>
            <a:off x="2714760" y="142920"/>
            <a:ext cx="4785840" cy="2579760"/>
          </a:xfrm>
          <a:prstGeom prst="rect">
            <a:avLst/>
          </a:prstGeom>
          <a:ln>
            <a:noFill/>
          </a:ln>
        </p:spPr>
      </p:pic>
      <p:pic>
        <p:nvPicPr>
          <p:cNvPr id="75" name="3 Imagen" descr="fernando-vii.jpg"/>
          <p:cNvPicPr/>
          <p:nvPr/>
        </p:nvPicPr>
        <p:blipFill>
          <a:blip r:embed="rId3"/>
          <a:stretch/>
        </p:blipFill>
        <p:spPr>
          <a:xfrm>
            <a:off x="2786040" y="2428920"/>
            <a:ext cx="3285720" cy="2464200"/>
          </a:xfrm>
          <a:prstGeom prst="rect">
            <a:avLst/>
          </a:prstGeom>
          <a:ln>
            <a:noFill/>
          </a:ln>
        </p:spPr>
      </p:pic>
      <p:sp>
        <p:nvSpPr>
          <p:cNvPr id="76" name="CustomShape 1"/>
          <p:cNvSpPr/>
          <p:nvPr/>
        </p:nvSpPr>
        <p:spPr>
          <a:xfrm flipH="1" rot="16200000">
            <a:off x="6072480" y="2786040"/>
            <a:ext cx="856800" cy="856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7" name="7 Imagen" descr="Isabel_de_Borbón_y_Borbón-Dos_Sicilias.jpg"/>
          <p:cNvPicPr/>
          <p:nvPr/>
        </p:nvPicPr>
        <p:blipFill>
          <a:blip r:embed="rId4"/>
          <a:stretch/>
        </p:blipFill>
        <p:spPr>
          <a:xfrm>
            <a:off x="6572160" y="3714840"/>
            <a:ext cx="2226240" cy="2971440"/>
          </a:xfrm>
          <a:prstGeom prst="rect">
            <a:avLst/>
          </a:prstGeom>
          <a:ln>
            <a:noFill/>
          </a:ln>
        </p:spPr>
      </p:pic>
      <p:sp>
        <p:nvSpPr>
          <p:cNvPr id="78" name="CustomShape 2"/>
          <p:cNvSpPr/>
          <p:nvPr/>
        </p:nvSpPr>
        <p:spPr>
          <a:xfrm>
            <a:off x="857160" y="5429160"/>
            <a:ext cx="52858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Fernando VII “O desexado” “O rei felón” 1814-33</a:t>
            </a: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Application>LibreOffice/6.3.0.4$Windows_X86_64 LibreOffice_project/057fc023c990d676a43019934386b85b21a9ee99</Application>
  <Words>273</Words>
  <Paragraphs>42</Paragraphs>
  <Company>http://www.centor.mx.gd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2019-01-03T11:30:01Z</dcterms:created>
  <dc:creator>Centor</dc:creator>
  <dc:description/>
  <dc:language>es-ES</dc:language>
  <cp:lastModifiedBy/>
  <dcterms:modified xsi:type="dcterms:W3CDTF">2020-01-08T13:21:17Z</dcterms:modified>
  <cp:revision>19</cp:revision>
  <dc:subject/>
  <dc:title>Diapositiva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http://www.centor.mx.gd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Presentación en pantalla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18</vt:i4>
  </property>
</Properties>
</file>