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Lst>
  <p:sldSz cy="5143500" cx="9144000"/>
  <p:notesSz cx="6858000" cy="9144000"/>
  <p:embeddedFontLst>
    <p:embeddedFont>
      <p:font typeface="Raleway"/>
      <p:regular r:id="rId35"/>
      <p:bold r:id="rId36"/>
      <p:italic r:id="rId37"/>
      <p:boldItalic r:id="rId38"/>
    </p:embeddedFont>
    <p:embeddedFont>
      <p:font typeface="La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font" Target="fonts/Lato-bold.fntdata"/><Relationship Id="rId20" Type="http://schemas.openxmlformats.org/officeDocument/2006/relationships/slide" Target="slides/slide16.xml"/><Relationship Id="rId42" Type="http://schemas.openxmlformats.org/officeDocument/2006/relationships/font" Target="fonts/Lato-boldItalic.fntdata"/><Relationship Id="rId41" Type="http://schemas.openxmlformats.org/officeDocument/2006/relationships/font" Target="fonts/Lato-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Raleway-regular.fntdata"/><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Raleway-italic.fntdata"/><Relationship Id="rId14" Type="http://schemas.openxmlformats.org/officeDocument/2006/relationships/slide" Target="slides/slide10.xml"/><Relationship Id="rId36" Type="http://schemas.openxmlformats.org/officeDocument/2006/relationships/font" Target="fonts/Raleway-bold.fntdata"/><Relationship Id="rId17" Type="http://schemas.openxmlformats.org/officeDocument/2006/relationships/slide" Target="slides/slide13.xml"/><Relationship Id="rId39" Type="http://schemas.openxmlformats.org/officeDocument/2006/relationships/font" Target="fonts/Lato-regular.fntdata"/><Relationship Id="rId16" Type="http://schemas.openxmlformats.org/officeDocument/2006/relationships/slide" Target="slides/slide12.xml"/><Relationship Id="rId38" Type="http://schemas.openxmlformats.org/officeDocument/2006/relationships/font" Target="fonts/Raleway-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ic3.gov/" TargetMode="External"/><Relationship Id="rId3" Type="http://schemas.openxmlformats.org/officeDocument/2006/relationships/hyperlink" Target="http://www.cybertipline.com/"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43571"/>
              </a:lnSpc>
              <a:spcBef>
                <a:spcPts val="0"/>
              </a:spcBef>
              <a:buClr>
                <a:schemeClr val="dk2"/>
              </a:buClr>
              <a:buSzPct val="110000"/>
              <a:buFont typeface="Arial"/>
              <a:buNone/>
            </a:pPr>
            <a:r>
              <a:rPr lang="es" sz="1000">
                <a:solidFill>
                  <a:srgbClr val="FF0000"/>
                </a:solidFill>
              </a:rPr>
              <a:t>I work down at the pizza pit</a:t>
            </a:r>
          </a:p>
          <a:p>
            <a:pPr lvl="0" rtl="0">
              <a:lnSpc>
                <a:spcPct val="143571"/>
              </a:lnSpc>
              <a:spcBef>
                <a:spcPts val="0"/>
              </a:spcBef>
              <a:buClr>
                <a:schemeClr val="dk2"/>
              </a:buClr>
              <a:buSzPct val="110000"/>
              <a:buFont typeface="Arial"/>
              <a:buNone/>
            </a:pPr>
            <a:r>
              <a:rPr lang="es" sz="1000">
                <a:solidFill>
                  <a:srgbClr val="FF0000"/>
                </a:solidFill>
              </a:rPr>
              <a:t>And I drive an old Hyundai</a:t>
            </a:r>
          </a:p>
          <a:p>
            <a:pPr lvl="0" rtl="0">
              <a:lnSpc>
                <a:spcPct val="143571"/>
              </a:lnSpc>
              <a:spcBef>
                <a:spcPts val="0"/>
              </a:spcBef>
              <a:buClr>
                <a:schemeClr val="dk2"/>
              </a:buClr>
              <a:buSzPct val="110000"/>
              <a:buFont typeface="Arial"/>
              <a:buNone/>
            </a:pPr>
            <a:r>
              <a:rPr lang="es" sz="1000">
                <a:solidFill>
                  <a:srgbClr val="FF0000"/>
                </a:solidFill>
              </a:rPr>
              <a:t>I still live with my mom and dad</a:t>
            </a:r>
          </a:p>
          <a:p>
            <a:pPr lvl="0" rtl="0">
              <a:lnSpc>
                <a:spcPct val="143571"/>
              </a:lnSpc>
              <a:spcBef>
                <a:spcPts val="0"/>
              </a:spcBef>
              <a:buClr>
                <a:schemeClr val="dk2"/>
              </a:buClr>
              <a:buSzPct val="110000"/>
              <a:buFont typeface="Arial"/>
              <a:buNone/>
            </a:pPr>
            <a:r>
              <a:rPr lang="es" sz="1000">
                <a:solidFill>
                  <a:srgbClr val="FF0000"/>
                </a:solidFill>
              </a:rPr>
              <a:t>I'm 5'3 and overweight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43571"/>
              </a:lnSpc>
              <a:spcBef>
                <a:spcPts val="0"/>
              </a:spcBef>
              <a:buClr>
                <a:schemeClr val="dk2"/>
              </a:buClr>
              <a:buSzPct val="110000"/>
              <a:buFont typeface="Arial"/>
              <a:buNone/>
            </a:pPr>
            <a:r>
              <a:rPr lang="es" sz="1000">
                <a:solidFill>
                  <a:srgbClr val="0000FF"/>
                </a:solidFill>
              </a:rPr>
              <a:t>I'm a Sci-Fi fanatic</a:t>
            </a:r>
          </a:p>
          <a:p>
            <a:pPr lvl="0" rtl="0">
              <a:lnSpc>
                <a:spcPct val="143571"/>
              </a:lnSpc>
              <a:spcBef>
                <a:spcPts val="0"/>
              </a:spcBef>
              <a:buClr>
                <a:schemeClr val="dk2"/>
              </a:buClr>
              <a:buSzPct val="110000"/>
              <a:buFont typeface="Arial"/>
              <a:buNone/>
            </a:pPr>
            <a:r>
              <a:rPr lang="es" sz="1000">
                <a:solidFill>
                  <a:srgbClr val="0000FF"/>
                </a:solidFill>
              </a:rPr>
              <a:t>Mild asthmatic</a:t>
            </a:r>
          </a:p>
          <a:p>
            <a:pPr lvl="0" rtl="0">
              <a:lnSpc>
                <a:spcPct val="143571"/>
              </a:lnSpc>
              <a:spcBef>
                <a:spcPts val="0"/>
              </a:spcBef>
              <a:buClr>
                <a:schemeClr val="dk2"/>
              </a:buClr>
              <a:buSzPct val="110000"/>
              <a:buFont typeface="Arial"/>
              <a:buNone/>
            </a:pPr>
            <a:r>
              <a:rPr lang="es" sz="1000">
                <a:solidFill>
                  <a:srgbClr val="0000FF"/>
                </a:solidFill>
              </a:rPr>
              <a:t>Never been to 2nd base</a:t>
            </a:r>
          </a:p>
          <a:p>
            <a:pPr lvl="0" rtl="0">
              <a:lnSpc>
                <a:spcPct val="143571"/>
              </a:lnSpc>
              <a:spcBef>
                <a:spcPts val="0"/>
              </a:spcBef>
              <a:buClr>
                <a:schemeClr val="dk2"/>
              </a:buClr>
              <a:buSzPct val="110000"/>
              <a:buFont typeface="Arial"/>
              <a:buNone/>
            </a:pPr>
            <a:r>
              <a:rPr lang="es" sz="1000">
                <a:solidFill>
                  <a:srgbClr val="0000FF"/>
                </a:solidFill>
              </a:rPr>
              <a:t>But there's a whole other me</a:t>
            </a:r>
          </a:p>
          <a:p>
            <a:pPr lvl="0" rtl="0">
              <a:lnSpc>
                <a:spcPct val="143571"/>
              </a:lnSpc>
              <a:spcBef>
                <a:spcPts val="0"/>
              </a:spcBef>
              <a:buClr>
                <a:schemeClr val="dk2"/>
              </a:buClr>
              <a:buSzPct val="110000"/>
              <a:buFont typeface="Arial"/>
              <a:buNone/>
            </a:pPr>
            <a:r>
              <a:rPr lang="es" sz="1000">
                <a:solidFill>
                  <a:srgbClr val="0000FF"/>
                </a:solidFill>
              </a:rPr>
              <a:t>That you need to see</a:t>
            </a:r>
          </a:p>
          <a:p>
            <a:pPr lvl="0" rtl="0">
              <a:lnSpc>
                <a:spcPct val="143571"/>
              </a:lnSpc>
              <a:spcBef>
                <a:spcPts val="0"/>
              </a:spcBef>
              <a:buClr>
                <a:schemeClr val="dk2"/>
              </a:buClr>
              <a:buSzPct val="110000"/>
              <a:buFont typeface="Arial"/>
              <a:buNone/>
            </a:pPr>
            <a:r>
              <a:rPr lang="es" sz="1000">
                <a:solidFill>
                  <a:srgbClr val="0000FF"/>
                </a:solidFill>
              </a:rPr>
              <a:t>Go check out MySpace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43571"/>
              </a:lnSpc>
              <a:spcBef>
                <a:spcPts val="0"/>
              </a:spcBef>
              <a:buClr>
                <a:schemeClr val="dk2"/>
              </a:buClr>
              <a:buSzPct val="110000"/>
              <a:buFont typeface="Arial"/>
              <a:buNone/>
            </a:pPr>
            <a:r>
              <a:rPr lang="es" sz="1000">
                <a:solidFill>
                  <a:srgbClr val="FF00FF"/>
                </a:solidFill>
              </a:rPr>
              <a:t>'cause online I'm out in Hollywood</a:t>
            </a:r>
          </a:p>
          <a:p>
            <a:pPr lvl="0" rtl="0">
              <a:lnSpc>
                <a:spcPct val="143571"/>
              </a:lnSpc>
              <a:spcBef>
                <a:spcPts val="0"/>
              </a:spcBef>
              <a:buClr>
                <a:schemeClr val="dk2"/>
              </a:buClr>
              <a:buSzPct val="110000"/>
              <a:buFont typeface="Arial"/>
              <a:buNone/>
            </a:pPr>
            <a:r>
              <a:rPr lang="es" sz="1000">
                <a:solidFill>
                  <a:srgbClr val="FF00FF"/>
                </a:solidFill>
              </a:rPr>
              <a:t>I'm 6'5 and I look damn good</a:t>
            </a:r>
          </a:p>
          <a:p>
            <a:pPr lvl="0" rtl="0">
              <a:lnSpc>
                <a:spcPct val="143571"/>
              </a:lnSpc>
              <a:spcBef>
                <a:spcPts val="0"/>
              </a:spcBef>
              <a:buClr>
                <a:schemeClr val="dk2"/>
              </a:buClr>
              <a:buSzPct val="110000"/>
              <a:buFont typeface="Arial"/>
              <a:buNone/>
            </a:pPr>
            <a:r>
              <a:rPr lang="es" sz="1000">
                <a:solidFill>
                  <a:srgbClr val="FF00FF"/>
                </a:solidFill>
              </a:rPr>
              <a:t>I drive a Maserati</a:t>
            </a:r>
          </a:p>
          <a:p>
            <a:pPr lvl="0" rtl="0">
              <a:lnSpc>
                <a:spcPct val="143571"/>
              </a:lnSpc>
              <a:spcBef>
                <a:spcPts val="0"/>
              </a:spcBef>
              <a:buClr>
                <a:schemeClr val="dk2"/>
              </a:buClr>
              <a:buSzPct val="110000"/>
              <a:buFont typeface="Arial"/>
              <a:buNone/>
            </a:pPr>
            <a:r>
              <a:rPr lang="es" sz="1000">
                <a:solidFill>
                  <a:srgbClr val="FF00FF"/>
                </a:solidFill>
              </a:rPr>
              <a:t>I'm a black belt in Karate</a:t>
            </a:r>
          </a:p>
          <a:p>
            <a:pPr lvl="0" rtl="0">
              <a:lnSpc>
                <a:spcPct val="143571"/>
              </a:lnSpc>
              <a:spcBef>
                <a:spcPts val="0"/>
              </a:spcBef>
              <a:buClr>
                <a:schemeClr val="dk2"/>
              </a:buClr>
              <a:buSzPct val="110000"/>
              <a:buFont typeface="Arial"/>
              <a:buNone/>
            </a:pPr>
            <a:r>
              <a:rPr lang="es" sz="1000">
                <a:solidFill>
                  <a:srgbClr val="FF00FF"/>
                </a:solidFill>
              </a:rPr>
              <a:t>And I love a good glass of wine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43571"/>
              </a:lnSpc>
              <a:spcBef>
                <a:spcPts val="0"/>
              </a:spcBef>
              <a:buClr>
                <a:schemeClr val="dk2"/>
              </a:buClr>
              <a:buSzPct val="110000"/>
              <a:buFont typeface="Arial"/>
              <a:buNone/>
            </a:pPr>
            <a:r>
              <a:rPr lang="es" sz="1000">
                <a:solidFill>
                  <a:srgbClr val="FF9900"/>
                </a:solidFill>
              </a:rPr>
              <a:t>In real life the only time I</a:t>
            </a:r>
          </a:p>
          <a:p>
            <a:pPr lvl="0" rtl="0">
              <a:lnSpc>
                <a:spcPct val="143571"/>
              </a:lnSpc>
              <a:spcBef>
                <a:spcPts val="0"/>
              </a:spcBef>
              <a:buClr>
                <a:schemeClr val="dk2"/>
              </a:buClr>
              <a:buSzPct val="110000"/>
              <a:buFont typeface="Arial"/>
              <a:buNone/>
            </a:pPr>
            <a:r>
              <a:rPr lang="es" sz="1000">
                <a:solidFill>
                  <a:srgbClr val="FF9900"/>
                </a:solidFill>
              </a:rPr>
              <a:t>Ever even been to L.A.</a:t>
            </a:r>
          </a:p>
          <a:p>
            <a:pPr lvl="0" rtl="0">
              <a:lnSpc>
                <a:spcPct val="143571"/>
              </a:lnSpc>
              <a:spcBef>
                <a:spcPts val="0"/>
              </a:spcBef>
              <a:buClr>
                <a:schemeClr val="dk2"/>
              </a:buClr>
              <a:buSzPct val="110000"/>
              <a:buFont typeface="Arial"/>
              <a:buNone/>
            </a:pPr>
            <a:r>
              <a:rPr lang="es" sz="1000">
                <a:solidFill>
                  <a:srgbClr val="FF9900"/>
                </a:solidFill>
              </a:rPr>
              <a:t>Was when I got the chance with the marching band</a:t>
            </a:r>
          </a:p>
          <a:p>
            <a:pPr lvl="0" rtl="0">
              <a:lnSpc>
                <a:spcPct val="143571"/>
              </a:lnSpc>
              <a:spcBef>
                <a:spcPts val="0"/>
              </a:spcBef>
              <a:buClr>
                <a:schemeClr val="dk2"/>
              </a:buClr>
              <a:buSzPct val="110000"/>
              <a:buFont typeface="Arial"/>
              <a:buNone/>
            </a:pPr>
            <a:r>
              <a:rPr lang="es" sz="1000">
                <a:solidFill>
                  <a:srgbClr val="FF9900"/>
                </a:solidFill>
              </a:rPr>
              <a:t>To play tuba in the Rose Parade.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43571"/>
              </a:lnSpc>
              <a:spcBef>
                <a:spcPts val="0"/>
              </a:spcBef>
              <a:buClr>
                <a:schemeClr val="dk2"/>
              </a:buClr>
              <a:buSzPct val="110000"/>
              <a:buFont typeface="Arial"/>
              <a:buNone/>
            </a:pPr>
            <a:r>
              <a:rPr lang="es" sz="1000">
                <a:solidFill>
                  <a:srgbClr val="9900FF"/>
                </a:solidFill>
              </a:rPr>
              <a:t>Online I live in Malibu</a:t>
            </a:r>
          </a:p>
          <a:p>
            <a:pPr lvl="0" rtl="0">
              <a:lnSpc>
                <a:spcPct val="143571"/>
              </a:lnSpc>
              <a:spcBef>
                <a:spcPts val="0"/>
              </a:spcBef>
              <a:buClr>
                <a:schemeClr val="dk2"/>
              </a:buClr>
              <a:buSzPct val="110000"/>
              <a:buFont typeface="Arial"/>
              <a:buNone/>
            </a:pPr>
            <a:r>
              <a:rPr lang="es" sz="1000">
                <a:solidFill>
                  <a:srgbClr val="9900FF"/>
                </a:solidFill>
              </a:rPr>
              <a:t>I posed for Calvin Kline, I've been in GQ</a:t>
            </a:r>
          </a:p>
          <a:p>
            <a:pPr lvl="0" rtl="0">
              <a:lnSpc>
                <a:spcPct val="143571"/>
              </a:lnSpc>
              <a:spcBef>
                <a:spcPts val="0"/>
              </a:spcBef>
              <a:buClr>
                <a:schemeClr val="dk2"/>
              </a:buClr>
              <a:buSzPct val="110000"/>
              <a:buFont typeface="Arial"/>
              <a:buNone/>
            </a:pPr>
            <a:r>
              <a:rPr lang="es" sz="1000">
                <a:solidFill>
                  <a:srgbClr val="9900FF"/>
                </a:solidFill>
              </a:rPr>
              <a:t>I'm single and I'm rich</a:t>
            </a:r>
          </a:p>
          <a:p>
            <a:pPr lvl="0" rtl="0">
              <a:lnSpc>
                <a:spcPct val="143571"/>
              </a:lnSpc>
              <a:spcBef>
                <a:spcPts val="0"/>
              </a:spcBef>
              <a:buClr>
                <a:schemeClr val="dk2"/>
              </a:buClr>
              <a:buSzPct val="110000"/>
              <a:buFont typeface="Arial"/>
              <a:buNone/>
            </a:pPr>
            <a:r>
              <a:rPr lang="es" sz="1000">
                <a:solidFill>
                  <a:srgbClr val="9900FF"/>
                </a:solidFill>
              </a:rPr>
              <a:t>And I got a set of six pack abs that'll blow your mind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9" name="Shape 1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7" name="Shape 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0" name="Shape 18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9" name="Shape 189"/>
        <p:cNvGrpSpPr/>
        <p:nvPr/>
      </p:nvGrpSpPr>
      <p:grpSpPr>
        <a:xfrm>
          <a:off x="0" y="0"/>
          <a:ext cx="0" cy="0"/>
          <a:chOff x="0" y="0"/>
          <a:chExt cx="0" cy="0"/>
        </a:xfrm>
      </p:grpSpPr>
      <p:sp>
        <p:nvSpPr>
          <p:cNvPr id="190" name="Shape 1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1" name="Shape 1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0"/>
              </a:spcBef>
              <a:buClr>
                <a:schemeClr val="dk2"/>
              </a:buClr>
              <a:buSzPct val="100000"/>
              <a:buFont typeface="Arial"/>
              <a:buNone/>
            </a:pPr>
            <a:r>
              <a:t/>
            </a:r>
            <a:endParaRPr>
              <a:solidFill>
                <a:schemeClr val="dk2"/>
              </a:solidFill>
            </a:endParaRPr>
          </a:p>
          <a:p>
            <a:pPr indent="-298450" lvl="0" marL="457200" rtl="0">
              <a:lnSpc>
                <a:spcPct val="115000"/>
              </a:lnSpc>
              <a:spcBef>
                <a:spcPts val="0"/>
              </a:spcBef>
              <a:buClr>
                <a:schemeClr val="dk2"/>
              </a:buClr>
              <a:buSzPct val="100000"/>
              <a:buAutoNum type="arabicPeriod"/>
            </a:pPr>
            <a:r>
              <a:rPr lang="es">
                <a:solidFill>
                  <a:schemeClr val="dk2"/>
                </a:solidFill>
              </a:rPr>
              <a:t>Sisyphus (D)</a:t>
            </a:r>
          </a:p>
          <a:p>
            <a:pPr lvl="0" rtl="0">
              <a:lnSpc>
                <a:spcPct val="115000"/>
              </a:lnSpc>
              <a:spcBef>
                <a:spcPts val="0"/>
              </a:spcBef>
              <a:buClr>
                <a:schemeClr val="dk2"/>
              </a:buClr>
              <a:buSzPct val="100000"/>
              <a:buFont typeface="Arial"/>
              <a:buNone/>
            </a:pPr>
            <a:r>
              <a:t/>
            </a:r>
            <a:endParaRPr>
              <a:solidFill>
                <a:schemeClr val="dk2"/>
              </a:solidFill>
            </a:endParaRPr>
          </a:p>
          <a:p>
            <a:pPr lvl="0" rtl="0">
              <a:lnSpc>
                <a:spcPct val="115000"/>
              </a:lnSpc>
              <a:spcBef>
                <a:spcPts val="0"/>
              </a:spcBef>
              <a:buClr>
                <a:schemeClr val="dk2"/>
              </a:buClr>
              <a:buSzPct val="100000"/>
              <a:buFont typeface="Arial"/>
              <a:buNone/>
            </a:pPr>
            <a:r>
              <a:t/>
            </a:r>
            <a:endParaRPr>
              <a:solidFill>
                <a:schemeClr val="dk2"/>
              </a:solidFill>
            </a:endParaRPr>
          </a:p>
          <a:p>
            <a:pPr indent="-298450" lvl="0" marL="457200" rtl="0">
              <a:lnSpc>
                <a:spcPct val="115000"/>
              </a:lnSpc>
              <a:spcBef>
                <a:spcPts val="0"/>
              </a:spcBef>
              <a:buClr>
                <a:schemeClr val="dk2"/>
              </a:buClr>
              <a:buSzPct val="100000"/>
              <a:buAutoNum type="arabicPeriod"/>
            </a:pPr>
            <a:r>
              <a:rPr lang="es">
                <a:solidFill>
                  <a:schemeClr val="dk2"/>
                </a:solidFill>
              </a:rPr>
              <a:t>Narcissus (C)</a:t>
            </a:r>
          </a:p>
          <a:p>
            <a:pPr lvl="0" rtl="0">
              <a:lnSpc>
                <a:spcPct val="115000"/>
              </a:lnSpc>
              <a:spcBef>
                <a:spcPts val="0"/>
              </a:spcBef>
              <a:buClr>
                <a:schemeClr val="dk2"/>
              </a:buClr>
              <a:buSzPct val="100000"/>
              <a:buFont typeface="Arial"/>
              <a:buNone/>
            </a:pPr>
            <a:r>
              <a:t/>
            </a:r>
            <a:endParaRPr>
              <a:solidFill>
                <a:schemeClr val="dk2"/>
              </a:solidFill>
            </a:endParaRPr>
          </a:p>
          <a:p>
            <a:pPr lvl="0" rtl="0">
              <a:lnSpc>
                <a:spcPct val="115000"/>
              </a:lnSpc>
              <a:spcBef>
                <a:spcPts val="0"/>
              </a:spcBef>
              <a:buClr>
                <a:schemeClr val="dk2"/>
              </a:buClr>
              <a:buSzPct val="100000"/>
              <a:buFont typeface="Arial"/>
              <a:buNone/>
            </a:pPr>
            <a:r>
              <a:t/>
            </a:r>
            <a:endParaRPr>
              <a:solidFill>
                <a:schemeClr val="dk2"/>
              </a:solidFill>
            </a:endParaRPr>
          </a:p>
          <a:p>
            <a:pPr indent="-298450" lvl="0" marL="457200" rtl="0">
              <a:lnSpc>
                <a:spcPct val="115000"/>
              </a:lnSpc>
              <a:spcBef>
                <a:spcPts val="0"/>
              </a:spcBef>
              <a:buClr>
                <a:schemeClr val="dk2"/>
              </a:buClr>
              <a:buSzPct val="100000"/>
              <a:buAutoNum type="arabicPeriod"/>
            </a:pPr>
            <a:r>
              <a:rPr lang="es">
                <a:solidFill>
                  <a:schemeClr val="dk2"/>
                </a:solidFill>
              </a:rPr>
              <a:t>Orpheus (A)</a:t>
            </a:r>
          </a:p>
          <a:p>
            <a:pPr lvl="0" rtl="0">
              <a:lnSpc>
                <a:spcPct val="115000"/>
              </a:lnSpc>
              <a:spcBef>
                <a:spcPts val="0"/>
              </a:spcBef>
              <a:buClr>
                <a:schemeClr val="dk2"/>
              </a:buClr>
              <a:buSzPct val="100000"/>
              <a:buFont typeface="Arial"/>
              <a:buNone/>
            </a:pPr>
            <a:r>
              <a:t/>
            </a:r>
            <a:endParaRPr>
              <a:solidFill>
                <a:schemeClr val="dk2"/>
              </a:solidFill>
            </a:endParaRPr>
          </a:p>
          <a:p>
            <a:pPr lvl="0" rtl="0">
              <a:lnSpc>
                <a:spcPct val="115000"/>
              </a:lnSpc>
              <a:spcBef>
                <a:spcPts val="0"/>
              </a:spcBef>
              <a:buClr>
                <a:schemeClr val="dk2"/>
              </a:buClr>
              <a:buSzPct val="100000"/>
              <a:buFont typeface="Arial"/>
              <a:buNone/>
            </a:pPr>
            <a:r>
              <a:t/>
            </a:r>
            <a:endParaRPr>
              <a:solidFill>
                <a:schemeClr val="dk2"/>
              </a:solidFill>
            </a:endParaRPr>
          </a:p>
          <a:p>
            <a:pPr indent="-298450" lvl="0" marL="457200" rtl="0">
              <a:lnSpc>
                <a:spcPct val="115000"/>
              </a:lnSpc>
              <a:spcBef>
                <a:spcPts val="0"/>
              </a:spcBef>
              <a:buClr>
                <a:schemeClr val="dk2"/>
              </a:buClr>
              <a:buSzPct val="100000"/>
              <a:buAutoNum type="arabicPeriod"/>
            </a:pPr>
            <a:r>
              <a:rPr lang="es">
                <a:solidFill>
                  <a:schemeClr val="dk2"/>
                </a:solidFill>
              </a:rPr>
              <a:t>Atalanta (B)</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7" name="Shape 1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3" name="Shape 2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3" name="Shape 213"/>
        <p:cNvGrpSpPr/>
        <p:nvPr/>
      </p:nvGrpSpPr>
      <p:grpSpPr>
        <a:xfrm>
          <a:off x="0" y="0"/>
          <a:ext cx="0" cy="0"/>
          <a:chOff x="0" y="0"/>
          <a:chExt cx="0" cy="0"/>
        </a:xfrm>
      </p:grpSpPr>
      <p:sp>
        <p:nvSpPr>
          <p:cNvPr id="214" name="Shape 2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5" name="Shape 2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9" name="Shape 219"/>
        <p:cNvGrpSpPr/>
        <p:nvPr/>
      </p:nvGrpSpPr>
      <p:grpSpPr>
        <a:xfrm>
          <a:off x="0" y="0"/>
          <a:ext cx="0" cy="0"/>
          <a:chOff x="0" y="0"/>
          <a:chExt cx="0" cy="0"/>
        </a:xfrm>
      </p:grpSpPr>
      <p:sp>
        <p:nvSpPr>
          <p:cNvPr id="220" name="Shape 2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1" name="Shape 2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7" name="Shape 2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1900"/>
              </a:spcBef>
              <a:spcAft>
                <a:spcPts val="1300"/>
              </a:spcAft>
              <a:buClr>
                <a:schemeClr val="dk2"/>
              </a:buClr>
              <a:buSzPct val="91666"/>
              <a:buFont typeface="Arial"/>
              <a:buNone/>
            </a:pPr>
            <a:r>
              <a:rPr b="1" lang="es" sz="1200">
                <a:solidFill>
                  <a:schemeClr val="dk2"/>
                </a:solidFill>
              </a:rPr>
              <a:t>Some Extra Words of Caution</a:t>
            </a:r>
          </a:p>
          <a:p>
            <a:pPr lvl="0" rtl="0">
              <a:lnSpc>
                <a:spcPct val="115000"/>
              </a:lnSpc>
              <a:spcBef>
                <a:spcPts val="0"/>
              </a:spcBef>
              <a:spcAft>
                <a:spcPts val="800"/>
              </a:spcAft>
              <a:buClr>
                <a:schemeClr val="dk2"/>
              </a:buClr>
              <a:buSzPct val="91666"/>
              <a:buFont typeface="Arial"/>
              <a:buNone/>
            </a:pPr>
            <a:r>
              <a:rPr lang="es" sz="1200">
                <a:solidFill>
                  <a:schemeClr val="dk2"/>
                </a:solidFill>
              </a:rPr>
              <a:t>Almost Everything on the Internet Is Traceable</a:t>
            </a:r>
          </a:p>
          <a:p>
            <a:pPr lvl="0" rtl="0">
              <a:lnSpc>
                <a:spcPct val="115000"/>
              </a:lnSpc>
              <a:spcBef>
                <a:spcPts val="0"/>
              </a:spcBef>
              <a:spcAft>
                <a:spcPts val="800"/>
              </a:spcAft>
              <a:buClr>
                <a:schemeClr val="dk2"/>
              </a:buClr>
              <a:buSzPct val="91666"/>
              <a:buFont typeface="Arial"/>
              <a:buNone/>
            </a:pPr>
            <a:r>
              <a:rPr lang="es" sz="1200">
                <a:solidFill>
                  <a:schemeClr val="dk2"/>
                </a:solidFill>
              </a:rPr>
              <a:t>Every search, web site visit, online posting and email is registered or recorded somewhere on the Internet. Once you send something out on the Internet, it's almost impossible to take it back. You have to be careful -- </a:t>
            </a:r>
            <a:r>
              <a:rPr i="1" lang="es" sz="1200">
                <a:solidFill>
                  <a:schemeClr val="dk2"/>
                </a:solidFill>
              </a:rPr>
              <a:t>not impulsive</a:t>
            </a:r>
            <a:r>
              <a:rPr lang="es" sz="1200">
                <a:solidFill>
                  <a:schemeClr val="dk2"/>
                </a:solidFill>
              </a:rPr>
              <a:t> -- when you write email or go to chat rooms.</a:t>
            </a:r>
          </a:p>
          <a:p>
            <a:pPr lvl="0" rtl="0">
              <a:lnSpc>
                <a:spcPct val="115000"/>
              </a:lnSpc>
              <a:spcBef>
                <a:spcPts val="0"/>
              </a:spcBef>
              <a:spcAft>
                <a:spcPts val="800"/>
              </a:spcAft>
              <a:buClr>
                <a:schemeClr val="dk2"/>
              </a:buClr>
              <a:buSzPct val="91666"/>
              <a:buFont typeface="Arial"/>
              <a:buNone/>
            </a:pPr>
            <a:r>
              <a:t/>
            </a:r>
            <a:endParaRPr sz="1200">
              <a:solidFill>
                <a:schemeClr val="dk2"/>
              </a:solidFill>
            </a:endParaRPr>
          </a:p>
          <a:p>
            <a:pPr lvl="0" rtl="0">
              <a:lnSpc>
                <a:spcPct val="115000"/>
              </a:lnSpc>
              <a:spcBef>
                <a:spcPts val="0"/>
              </a:spcBef>
              <a:spcAft>
                <a:spcPts val="800"/>
              </a:spcAft>
              <a:buClr>
                <a:schemeClr val="dk2"/>
              </a:buClr>
              <a:buSzPct val="91666"/>
              <a:buFont typeface="Arial"/>
              <a:buNone/>
            </a:pPr>
            <a:r>
              <a:rPr lang="es" sz="1200">
                <a:solidFill>
                  <a:schemeClr val="dk2"/>
                </a:solidFill>
              </a:rPr>
              <a:t>People Live in "Fantasyland" Online</a:t>
            </a:r>
          </a:p>
          <a:p>
            <a:pPr lvl="0" rtl="0">
              <a:lnSpc>
                <a:spcPct val="115000"/>
              </a:lnSpc>
              <a:spcBef>
                <a:spcPts val="0"/>
              </a:spcBef>
              <a:spcAft>
                <a:spcPts val="800"/>
              </a:spcAft>
              <a:buClr>
                <a:schemeClr val="dk2"/>
              </a:buClr>
              <a:buSzPct val="91666"/>
              <a:buFont typeface="Arial"/>
              <a:buNone/>
            </a:pPr>
            <a:r>
              <a:rPr lang="es" sz="1200">
                <a:solidFill>
                  <a:schemeClr val="dk2"/>
                </a:solidFill>
              </a:rPr>
              <a:t>Even though someone writes, “Hi, I’m a really cool 15-year-old guy from New York City,” in reality that guy may be a 60-year-old man or even your next-door neighbor. Use scrutiny and caution. </a:t>
            </a:r>
          </a:p>
          <a:p>
            <a:pPr lvl="0" rtl="0">
              <a:lnSpc>
                <a:spcPct val="115000"/>
              </a:lnSpc>
              <a:spcBef>
                <a:spcPts val="0"/>
              </a:spcBef>
              <a:spcAft>
                <a:spcPts val="800"/>
              </a:spcAft>
              <a:buClr>
                <a:schemeClr val="dk2"/>
              </a:buClr>
              <a:buSzPct val="91666"/>
              <a:buFont typeface="Arial"/>
              <a:buNone/>
            </a:pPr>
            <a:r>
              <a:t/>
            </a:r>
            <a:endParaRPr sz="1200">
              <a:solidFill>
                <a:schemeClr val="dk2"/>
              </a:solidFill>
            </a:endParaRPr>
          </a:p>
          <a:p>
            <a:pPr lvl="0" rtl="0">
              <a:lnSpc>
                <a:spcPct val="115000"/>
              </a:lnSpc>
              <a:spcBef>
                <a:spcPts val="0"/>
              </a:spcBef>
              <a:spcAft>
                <a:spcPts val="800"/>
              </a:spcAft>
              <a:buClr>
                <a:schemeClr val="dk2"/>
              </a:buClr>
              <a:buSzPct val="91666"/>
              <a:buFont typeface="Arial"/>
              <a:buNone/>
            </a:pPr>
            <a:r>
              <a:rPr lang="es" sz="1200">
                <a:solidFill>
                  <a:schemeClr val="dk2"/>
                </a:solidFill>
              </a:rPr>
              <a:t>Your Information Can Be Sold to Others</a:t>
            </a:r>
          </a:p>
          <a:p>
            <a:pPr lvl="0" rtl="0">
              <a:lnSpc>
                <a:spcPct val="140819"/>
              </a:lnSpc>
              <a:spcBef>
                <a:spcPts val="0"/>
              </a:spcBef>
              <a:spcAft>
                <a:spcPts val="800"/>
              </a:spcAft>
              <a:buClr>
                <a:schemeClr val="dk2"/>
              </a:buClr>
              <a:buSzPct val="91666"/>
              <a:buFont typeface="Arial"/>
              <a:buNone/>
            </a:pPr>
            <a:r>
              <a:rPr lang="es" sz="1200">
                <a:solidFill>
                  <a:schemeClr val="dk2"/>
                </a:solidFill>
                <a:highlight>
                  <a:srgbClr val="FFFFFF"/>
                </a:highlight>
              </a:rPr>
              <a:t>Every web site has this thing called a “privacy policy.” It will tell you how that web site uses all the personal information about you, like your name. In some cases, though, when you’re not looking, some web sites ignore their privacy policy and sell your email address to other companies. When you open your email one day, you might have 150 spam emails in your inbox as a result. If a web site is asking for too much information about you, take control and leave the site. (Again, would you give this information to some older stranger at the mall? Probably not.)</a:t>
            </a:r>
          </a:p>
          <a:p>
            <a:pPr lvl="0" rtl="0">
              <a:lnSpc>
                <a:spcPct val="140819"/>
              </a:lnSpc>
              <a:spcBef>
                <a:spcPts val="0"/>
              </a:spcBef>
              <a:spcAft>
                <a:spcPts val="800"/>
              </a:spcAft>
              <a:buClr>
                <a:schemeClr val="dk2"/>
              </a:buClr>
              <a:buSzPct val="91666"/>
              <a:buFont typeface="Arial"/>
              <a:buNone/>
            </a:pPr>
            <a:r>
              <a:t/>
            </a:r>
            <a:endParaRPr sz="1200">
              <a:solidFill>
                <a:schemeClr val="dk2"/>
              </a:solidFill>
              <a:highlight>
                <a:srgbClr val="FFFFFF"/>
              </a:highlight>
            </a:endParaRPr>
          </a:p>
          <a:p>
            <a:pPr lvl="0" rtl="0">
              <a:lnSpc>
                <a:spcPct val="140819"/>
              </a:lnSpc>
              <a:spcBef>
                <a:spcPts val="0"/>
              </a:spcBef>
              <a:spcAft>
                <a:spcPts val="800"/>
              </a:spcAft>
              <a:buClr>
                <a:schemeClr val="dk2"/>
              </a:buClr>
              <a:buSzPct val="91666"/>
              <a:buFont typeface="Arial"/>
              <a:buNone/>
            </a:pPr>
            <a:r>
              <a:rPr lang="es" sz="1200">
                <a:solidFill>
                  <a:schemeClr val="dk2"/>
                </a:solidFill>
                <a:highlight>
                  <a:srgbClr val="FFFFFF"/>
                </a:highlight>
              </a:rPr>
              <a:t>How Do I Report Creepy or Illegal Things Online?</a:t>
            </a:r>
          </a:p>
          <a:p>
            <a:pPr lvl="0" rtl="0">
              <a:lnSpc>
                <a:spcPct val="140819"/>
              </a:lnSpc>
              <a:spcBef>
                <a:spcPts val="0"/>
              </a:spcBef>
              <a:spcAft>
                <a:spcPts val="800"/>
              </a:spcAft>
              <a:buClr>
                <a:schemeClr val="dk2"/>
              </a:buClr>
              <a:buSzPct val="91666"/>
              <a:buFont typeface="Arial"/>
              <a:buNone/>
            </a:pPr>
            <a:r>
              <a:rPr lang="es" sz="1200">
                <a:solidFill>
                  <a:schemeClr val="dk2"/>
                </a:solidFill>
                <a:highlight>
                  <a:srgbClr val="FFFFFF"/>
                </a:highlight>
              </a:rPr>
              <a:t>While most Internet activity is legal, occasionally you might come across something that just seems wrong, creepy or even scares you. The first thing to do is tell your parents -- just like you’d do if a creep talked dirty to you at the movies. Your parents can support you and help you make the right decisions about what to do next. If you decide to report the suspicious activity or person, there are two web sites you can go to:</a:t>
            </a:r>
          </a:p>
          <a:p>
            <a:pPr indent="-304800" lvl="0" marL="457200" rtl="0">
              <a:lnSpc>
                <a:spcPct val="140819"/>
              </a:lnSpc>
              <a:spcBef>
                <a:spcPts val="0"/>
              </a:spcBef>
              <a:buClr>
                <a:schemeClr val="dk2"/>
              </a:buClr>
              <a:buSzPct val="100000"/>
              <a:buFont typeface="Arial"/>
              <a:buAutoNum type="arabicPeriod"/>
            </a:pPr>
            <a:r>
              <a:rPr lang="es" sz="1200">
                <a:solidFill>
                  <a:schemeClr val="dk2"/>
                </a:solidFill>
                <a:highlight>
                  <a:srgbClr val="FFFFFF"/>
                </a:highlight>
              </a:rPr>
              <a:t>For computer hacking, online stealing, or similar suspicious or illegal activity, go to </a:t>
            </a:r>
            <a:r>
              <a:rPr lang="es" sz="1200">
                <a:solidFill>
                  <a:schemeClr val="dk2"/>
                </a:solidFill>
                <a:highlight>
                  <a:srgbClr val="FFFFFF"/>
                </a:highlight>
                <a:hlinkClick r:id="rId2"/>
              </a:rPr>
              <a:t>www.ic3.gov</a:t>
            </a:r>
            <a:r>
              <a:rPr lang="es" sz="1200">
                <a:solidFill>
                  <a:schemeClr val="dk2"/>
                </a:solidFill>
                <a:highlight>
                  <a:srgbClr val="FFFFFF"/>
                </a:highlight>
              </a:rPr>
              <a:t>. Follow the instructions for how to report what you saw.</a:t>
            </a:r>
          </a:p>
          <a:p>
            <a:pPr indent="-304800" lvl="0" marL="457200" rtl="0">
              <a:lnSpc>
                <a:spcPct val="140819"/>
              </a:lnSpc>
              <a:spcBef>
                <a:spcPts val="0"/>
              </a:spcBef>
              <a:buClr>
                <a:schemeClr val="dk2"/>
              </a:buClr>
              <a:buSzPct val="100000"/>
              <a:buFont typeface="Arial"/>
              <a:buAutoNum type="arabicPeriod"/>
            </a:pPr>
            <a:r>
              <a:rPr lang="es" sz="1200">
                <a:solidFill>
                  <a:schemeClr val="dk2"/>
                </a:solidFill>
                <a:highlight>
                  <a:srgbClr val="FFFFFF"/>
                </a:highlight>
              </a:rPr>
              <a:t>For any suspicious activity involving sexual messages, someone sending you nude photos or asking you to send nude photos, someone trying to get you to do sexual things, or any other sexually related incident, go to </a:t>
            </a:r>
            <a:r>
              <a:rPr lang="es" sz="1200">
                <a:solidFill>
                  <a:schemeClr val="dk2"/>
                </a:solidFill>
                <a:highlight>
                  <a:srgbClr val="FFFFFF"/>
                </a:highlight>
                <a:hlinkClick r:id="rId3"/>
              </a:rPr>
              <a:t>www.cybertipline.com</a:t>
            </a:r>
            <a:r>
              <a:rPr lang="es" sz="1200">
                <a:solidFill>
                  <a:schemeClr val="dk2"/>
                </a:solidFill>
                <a:highlight>
                  <a:srgbClr val="FFFFFF"/>
                </a:highlight>
              </a:rPr>
              <a:t>.</a:t>
            </a:r>
          </a:p>
          <a:p>
            <a:pPr lvl="0" rtl="0">
              <a:lnSpc>
                <a:spcPct val="140819"/>
              </a:lnSpc>
              <a:spcBef>
                <a:spcPts val="0"/>
              </a:spcBef>
              <a:spcAft>
                <a:spcPts val="800"/>
              </a:spcAft>
              <a:buClr>
                <a:schemeClr val="dk2"/>
              </a:buClr>
              <a:buSzPct val="91666"/>
              <a:buFont typeface="Arial"/>
              <a:buNone/>
            </a:pPr>
            <a:r>
              <a:rPr lang="es" sz="1200">
                <a:solidFill>
                  <a:schemeClr val="dk2"/>
                </a:solidFill>
                <a:highlight>
                  <a:srgbClr val="FFFFFF"/>
                </a:highlight>
              </a:rPr>
              <a:t>Admittedly, the Internet is completely awesome. It lets you discover an incredible new world and meet some great new friends in the next town or across the globe. Just use it with caution, since the trail you leave behind may come back to haunt you -- and your family and friends -- one day.</a:t>
            </a:r>
          </a:p>
          <a:p>
            <a:pPr lvl="0" rtl="0">
              <a:lnSpc>
                <a:spcPct val="115000"/>
              </a:lnSpc>
              <a:spcBef>
                <a:spcPts val="0"/>
              </a:spcBef>
              <a:buClr>
                <a:schemeClr val="dk2"/>
              </a:buClr>
              <a:buSzPct val="91666"/>
              <a:buFont typeface="Arial"/>
              <a:buNone/>
            </a:pPr>
            <a:r>
              <a:t/>
            </a:r>
            <a:endParaRPr sz="1200">
              <a:solidFill>
                <a:srgbClr val="444444"/>
              </a:solidFill>
              <a:highlight>
                <a:srgbClr val="FFFFFF"/>
              </a:highlight>
            </a:endParaRPr>
          </a:p>
          <a:p>
            <a:pPr lv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3" name="Shape 2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gn="ctr">
              <a:lnSpc>
                <a:spcPct val="143571"/>
              </a:lnSpc>
              <a:spcBef>
                <a:spcPts val="0"/>
              </a:spcBef>
              <a:buClr>
                <a:schemeClr val="dk2"/>
              </a:buClr>
              <a:buSzPct val="110000"/>
              <a:buFont typeface="Arial"/>
              <a:buNone/>
            </a:pPr>
            <a:r>
              <a:rPr b="1" lang="es" sz="1000">
                <a:solidFill>
                  <a:schemeClr val="dk2"/>
                </a:solidFill>
              </a:rPr>
              <a:t>Sitting</a:t>
            </a:r>
            <a:r>
              <a:rPr lang="es" sz="1000">
                <a:solidFill>
                  <a:schemeClr val="dk2"/>
                </a:solidFill>
              </a:rPr>
              <a:t> in my bedroom </a:t>
            </a:r>
            <a:r>
              <a:rPr b="1" lang="es" sz="1000">
                <a:solidFill>
                  <a:schemeClr val="dk2"/>
                </a:solidFill>
              </a:rPr>
              <a:t>tonight</a:t>
            </a:r>
          </a:p>
          <a:p>
            <a:pPr lvl="0" rtl="0" algn="ctr">
              <a:lnSpc>
                <a:spcPct val="143571"/>
              </a:lnSpc>
              <a:spcBef>
                <a:spcPts val="0"/>
              </a:spcBef>
              <a:buClr>
                <a:schemeClr val="dk2"/>
              </a:buClr>
              <a:buSzPct val="110000"/>
              <a:buFont typeface="Arial"/>
              <a:buNone/>
            </a:pPr>
            <a:r>
              <a:rPr b="1" lang="es" sz="1000">
                <a:solidFill>
                  <a:schemeClr val="dk2"/>
                </a:solidFill>
              </a:rPr>
              <a:t>Thinking</a:t>
            </a:r>
            <a:r>
              <a:rPr lang="es" sz="1000">
                <a:solidFill>
                  <a:schemeClr val="dk2"/>
                </a:solidFill>
              </a:rPr>
              <a:t> of how to change your </a:t>
            </a:r>
            <a:r>
              <a:rPr b="1" lang="es" sz="1000">
                <a:solidFill>
                  <a:schemeClr val="dk2"/>
                </a:solidFill>
              </a:rPr>
              <a:t>mind</a:t>
            </a:r>
          </a:p>
          <a:p>
            <a:pPr lvl="0" rtl="0" algn="ctr">
              <a:lnSpc>
                <a:spcPct val="143571"/>
              </a:lnSpc>
              <a:spcBef>
                <a:spcPts val="0"/>
              </a:spcBef>
              <a:buClr>
                <a:schemeClr val="dk2"/>
              </a:buClr>
              <a:buSzPct val="110000"/>
              <a:buFont typeface="Arial"/>
              <a:buNone/>
            </a:pPr>
            <a:r>
              <a:rPr b="1" lang="es" sz="1000">
                <a:solidFill>
                  <a:schemeClr val="dk2"/>
                </a:solidFill>
              </a:rPr>
              <a:t>Since</a:t>
            </a:r>
            <a:r>
              <a:rPr lang="es" sz="1000">
                <a:solidFill>
                  <a:schemeClr val="dk2"/>
                </a:solidFill>
              </a:rPr>
              <a:t> you walked out my </a:t>
            </a:r>
            <a:r>
              <a:rPr b="1" lang="es" sz="1000">
                <a:solidFill>
                  <a:schemeClr val="dk2"/>
                </a:solidFill>
              </a:rPr>
              <a:t>life</a:t>
            </a:r>
            <a:r>
              <a:rPr lang="es" sz="1000">
                <a:solidFill>
                  <a:schemeClr val="dk2"/>
                </a:solidFill>
              </a:rPr>
              <a:t> again</a:t>
            </a:r>
          </a:p>
          <a:p>
            <a:pPr lvl="0" rtl="0" algn="ctr">
              <a:lnSpc>
                <a:spcPct val="143571"/>
              </a:lnSpc>
              <a:spcBef>
                <a:spcPts val="0"/>
              </a:spcBef>
              <a:buClr>
                <a:schemeClr val="dk2"/>
              </a:buClr>
              <a:buSzPct val="110000"/>
              <a:buFont typeface="Arial"/>
              <a:buNone/>
            </a:pPr>
            <a:r>
              <a:rPr lang="es" sz="1000">
                <a:solidFill>
                  <a:schemeClr val="dk2"/>
                </a:solidFill>
              </a:rPr>
              <a:t>Yeah,</a:t>
            </a:r>
          </a:p>
          <a:p>
            <a:pPr lvl="0" rtl="0" algn="ctr">
              <a:lnSpc>
                <a:spcPct val="143571"/>
              </a:lnSpc>
              <a:spcBef>
                <a:spcPts val="0"/>
              </a:spcBef>
              <a:buClr>
                <a:schemeClr val="dk2"/>
              </a:buClr>
              <a:buSzPct val="110000"/>
              <a:buFont typeface="Arial"/>
              <a:buNone/>
            </a:pPr>
            <a:r>
              <a:rPr lang="es" sz="1000">
                <a:solidFill>
                  <a:schemeClr val="dk2"/>
                </a:solidFill>
              </a:rPr>
              <a:t>So I </a:t>
            </a:r>
            <a:r>
              <a:rPr b="1" lang="es" sz="1000">
                <a:solidFill>
                  <a:schemeClr val="dk2"/>
                </a:solidFill>
              </a:rPr>
              <a:t>strike</a:t>
            </a:r>
            <a:r>
              <a:rPr lang="es" sz="1000">
                <a:solidFill>
                  <a:schemeClr val="dk2"/>
                </a:solidFill>
              </a:rPr>
              <a:t> a pose and tilt my </a:t>
            </a:r>
            <a:r>
              <a:rPr b="1" lang="es" sz="1000">
                <a:solidFill>
                  <a:schemeClr val="dk2"/>
                </a:solidFill>
              </a:rPr>
              <a:t>chin</a:t>
            </a:r>
            <a:r>
              <a:rPr lang="es" sz="1000">
                <a:solidFill>
                  <a:schemeClr val="dk2"/>
                </a:solidFill>
              </a:rPr>
              <a:t> and </a:t>
            </a:r>
            <a:r>
              <a:rPr b="1" lang="es" sz="1000">
                <a:solidFill>
                  <a:schemeClr val="dk2"/>
                </a:solidFill>
              </a:rPr>
              <a:t>hold</a:t>
            </a:r>
            <a:r>
              <a:rPr lang="es" sz="1000">
                <a:solidFill>
                  <a:schemeClr val="dk2"/>
                </a:solidFill>
              </a:rPr>
              <a:t> the light to suit my </a:t>
            </a:r>
            <a:r>
              <a:rPr b="1" lang="es" sz="1000">
                <a:solidFill>
                  <a:schemeClr val="dk2"/>
                </a:solidFill>
              </a:rPr>
              <a:t>skin</a:t>
            </a:r>
          </a:p>
          <a:p>
            <a:pPr lvl="0" rtl="0" algn="ctr">
              <a:lnSpc>
                <a:spcPct val="143571"/>
              </a:lnSpc>
              <a:spcBef>
                <a:spcPts val="0"/>
              </a:spcBef>
              <a:buClr>
                <a:schemeClr val="dk2"/>
              </a:buClr>
              <a:buSzPct val="110000"/>
              <a:buFont typeface="Arial"/>
              <a:buNone/>
            </a:pPr>
            <a:r>
              <a:rPr lang="es" sz="1000">
                <a:solidFill>
                  <a:schemeClr val="dk2"/>
                </a:solidFill>
              </a:rPr>
              <a:t>Your </a:t>
            </a:r>
            <a:r>
              <a:rPr b="1" lang="es" sz="1000">
                <a:solidFill>
                  <a:schemeClr val="dk2"/>
                </a:solidFill>
              </a:rPr>
              <a:t>favorite</a:t>
            </a:r>
            <a:r>
              <a:rPr lang="es" sz="1000">
                <a:solidFill>
                  <a:schemeClr val="dk2"/>
                </a:solidFill>
              </a:rPr>
              <a:t> t-shirt on again</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Counting </a:t>
            </a:r>
            <a:r>
              <a:rPr b="1" lang="es" sz="1000">
                <a:solidFill>
                  <a:schemeClr val="dk2"/>
                </a:solidFill>
              </a:rPr>
              <a:t>hours</a:t>
            </a:r>
            <a:r>
              <a:rPr lang="es" sz="1000">
                <a:solidFill>
                  <a:schemeClr val="dk2"/>
                </a:solidFill>
              </a:rPr>
              <a:t>, counting </a:t>
            </a:r>
            <a:r>
              <a:rPr b="1" lang="es" sz="1000">
                <a:solidFill>
                  <a:schemeClr val="dk2"/>
                </a:solidFill>
              </a:rPr>
              <a:t>lies</a:t>
            </a:r>
          </a:p>
          <a:p>
            <a:pPr lvl="0" rtl="0" algn="ctr">
              <a:lnSpc>
                <a:spcPct val="143571"/>
              </a:lnSpc>
              <a:spcBef>
                <a:spcPts val="0"/>
              </a:spcBef>
              <a:buClr>
                <a:schemeClr val="dk2"/>
              </a:buClr>
              <a:buSzPct val="110000"/>
              <a:buFont typeface="Arial"/>
              <a:buNone/>
            </a:pPr>
            <a:r>
              <a:rPr lang="es" sz="1000">
                <a:solidFill>
                  <a:schemeClr val="dk2"/>
                </a:solidFill>
              </a:rPr>
              <a:t>3, 2, 1 and I </a:t>
            </a:r>
            <a:r>
              <a:rPr b="1" lang="es" sz="1000">
                <a:solidFill>
                  <a:schemeClr val="dk2"/>
                </a:solidFill>
              </a:rPr>
              <a:t>smile</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b="1" lang="es" sz="1000">
                <a:solidFill>
                  <a:schemeClr val="dk2"/>
                </a:solidFill>
              </a:rPr>
              <a:t>Taking pictures</a:t>
            </a:r>
            <a:r>
              <a:rPr lang="es" sz="1000">
                <a:solidFill>
                  <a:schemeClr val="dk2"/>
                </a:solidFill>
              </a:rPr>
              <a:t> of myself, self, self</a:t>
            </a:r>
          </a:p>
          <a:p>
            <a:pPr lvl="0" rtl="0" algn="ctr">
              <a:lnSpc>
                <a:spcPct val="143571"/>
              </a:lnSpc>
              <a:spcBef>
                <a:spcPts val="0"/>
              </a:spcBef>
              <a:buClr>
                <a:schemeClr val="dk2"/>
              </a:buClr>
              <a:buSzPct val="110000"/>
              <a:buFont typeface="Arial"/>
              <a:buNone/>
            </a:pPr>
            <a:r>
              <a:rPr b="1" lang="es" sz="1000">
                <a:solidFill>
                  <a:schemeClr val="dk2"/>
                </a:solidFill>
              </a:rPr>
              <a:t>Taking pictures</a:t>
            </a:r>
            <a:r>
              <a:rPr lang="es" sz="1000">
                <a:solidFill>
                  <a:schemeClr val="dk2"/>
                </a:solidFill>
              </a:rPr>
              <a:t> of myself, self self</a:t>
            </a:r>
          </a:p>
          <a:p>
            <a:pPr lvl="0" rtl="0" algn="ctr">
              <a:lnSpc>
                <a:spcPct val="143571"/>
              </a:lnSpc>
              <a:spcBef>
                <a:spcPts val="0"/>
              </a:spcBef>
              <a:buClr>
                <a:schemeClr val="dk2"/>
              </a:buClr>
              <a:buSzPct val="110000"/>
              <a:buFont typeface="Arial"/>
              <a:buNone/>
            </a:pPr>
            <a:r>
              <a:rPr lang="es" sz="1000">
                <a:solidFill>
                  <a:schemeClr val="dk2"/>
                </a:solidFill>
              </a:rPr>
              <a:t>Guess I'm reaching out to be assured</a:t>
            </a:r>
          </a:p>
          <a:p>
            <a:pPr lvl="0" rtl="0" algn="ctr">
              <a:lnSpc>
                <a:spcPct val="143571"/>
              </a:lnSpc>
              <a:spcBef>
                <a:spcPts val="0"/>
              </a:spcBef>
              <a:buClr>
                <a:schemeClr val="dk2"/>
              </a:buClr>
              <a:buSzPct val="110000"/>
              <a:buFont typeface="Arial"/>
              <a:buNone/>
            </a:pPr>
            <a:r>
              <a:rPr lang="es" sz="1000">
                <a:solidFill>
                  <a:schemeClr val="dk2"/>
                </a:solidFill>
              </a:rPr>
              <a:t>All I </a:t>
            </a:r>
            <a:r>
              <a:rPr b="1" lang="es" sz="1000">
                <a:solidFill>
                  <a:schemeClr val="dk2"/>
                </a:solidFill>
              </a:rPr>
              <a:t>wanted</a:t>
            </a:r>
            <a:r>
              <a:rPr lang="es" sz="1000">
                <a:solidFill>
                  <a:schemeClr val="dk2"/>
                </a:solidFill>
              </a:rPr>
              <a:t> was to be adored</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Now you're telling me I'm vain, vain, vain yeah</a:t>
            </a:r>
          </a:p>
          <a:p>
            <a:pPr lvl="0" rtl="0" algn="ctr">
              <a:lnSpc>
                <a:spcPct val="143571"/>
              </a:lnSpc>
              <a:spcBef>
                <a:spcPts val="0"/>
              </a:spcBef>
              <a:buClr>
                <a:schemeClr val="dk2"/>
              </a:buClr>
              <a:buSzPct val="110000"/>
              <a:buFont typeface="Arial"/>
              <a:buNone/>
            </a:pPr>
            <a:r>
              <a:rPr lang="es" sz="1000">
                <a:solidFill>
                  <a:schemeClr val="dk2"/>
                </a:solidFill>
              </a:rPr>
              <a:t>But you </a:t>
            </a:r>
            <a:r>
              <a:rPr b="1" lang="es" sz="1000">
                <a:solidFill>
                  <a:schemeClr val="dk2"/>
                </a:solidFill>
              </a:rPr>
              <a:t>don't feel</a:t>
            </a:r>
            <a:r>
              <a:rPr lang="es" sz="1000">
                <a:solidFill>
                  <a:schemeClr val="dk2"/>
                </a:solidFill>
              </a:rPr>
              <a:t> my pain, pain, pain</a:t>
            </a:r>
          </a:p>
          <a:p>
            <a:pPr lvl="0" rtl="0" algn="ctr">
              <a:lnSpc>
                <a:spcPct val="143571"/>
              </a:lnSpc>
              <a:spcBef>
                <a:spcPts val="0"/>
              </a:spcBef>
              <a:buClr>
                <a:schemeClr val="dk2"/>
              </a:buClr>
              <a:buSzPct val="110000"/>
              <a:buFont typeface="Arial"/>
              <a:buNone/>
            </a:pPr>
            <a:r>
              <a:rPr b="1" lang="es" sz="1000">
                <a:solidFill>
                  <a:schemeClr val="dk2"/>
                </a:solidFill>
              </a:rPr>
              <a:t>Facing</a:t>
            </a:r>
            <a:r>
              <a:rPr lang="es" sz="1000">
                <a:solidFill>
                  <a:schemeClr val="dk2"/>
                </a:solidFill>
              </a:rPr>
              <a:t> life upon the shelf, shelf, shelf</a:t>
            </a:r>
          </a:p>
          <a:p>
            <a:pPr lvl="0" rtl="0" algn="ctr">
              <a:lnSpc>
                <a:spcPct val="143571"/>
              </a:lnSpc>
              <a:spcBef>
                <a:spcPts val="0"/>
              </a:spcBef>
              <a:buClr>
                <a:schemeClr val="dk2"/>
              </a:buClr>
              <a:buSzPct val="110000"/>
              <a:buFont typeface="Arial"/>
              <a:buNone/>
            </a:pPr>
            <a:r>
              <a:rPr lang="es" sz="1000">
                <a:solidFill>
                  <a:schemeClr val="dk2"/>
                </a:solidFill>
              </a:rPr>
              <a:t>Taking pictures of myself, self, self</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Taking pictures of myself </a:t>
            </a:r>
            <a:r>
              <a:rPr i="1" lang="es" sz="1000">
                <a:solidFill>
                  <a:schemeClr val="dk2"/>
                </a:solidFill>
              </a:rPr>
              <a:t>[x4]</a:t>
            </a:r>
          </a:p>
          <a:p>
            <a:pPr lvl="0" rtl="0" algn="ctr">
              <a:lnSpc>
                <a:spcPct val="143571"/>
              </a:lnSpc>
              <a:spcBef>
                <a:spcPts val="0"/>
              </a:spcBef>
              <a:buClr>
                <a:schemeClr val="dk2"/>
              </a:buClr>
              <a:buSzPct val="110000"/>
              <a:buFont typeface="Arial"/>
              <a:buNone/>
            </a:pPr>
            <a:r>
              <a:t/>
            </a:r>
            <a:endParaRPr i="1"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I'll post it up </a:t>
            </a:r>
            <a:r>
              <a:rPr b="1" lang="es" sz="1000">
                <a:solidFill>
                  <a:schemeClr val="dk2"/>
                </a:solidFill>
              </a:rPr>
              <a:t>in black and white</a:t>
            </a:r>
          </a:p>
          <a:p>
            <a:pPr lvl="0" rtl="0" algn="ctr">
              <a:lnSpc>
                <a:spcPct val="143571"/>
              </a:lnSpc>
              <a:spcBef>
                <a:spcPts val="0"/>
              </a:spcBef>
              <a:buClr>
                <a:schemeClr val="dk2"/>
              </a:buClr>
              <a:buSzPct val="110000"/>
              <a:buFont typeface="Arial"/>
              <a:buNone/>
            </a:pPr>
            <a:r>
              <a:rPr lang="es" sz="1000">
                <a:solidFill>
                  <a:schemeClr val="dk2"/>
                </a:solidFill>
              </a:rPr>
              <a:t>With a depressing quote on my life</a:t>
            </a:r>
          </a:p>
          <a:p>
            <a:pPr lvl="0" rtl="0" algn="ctr">
              <a:lnSpc>
                <a:spcPct val="143571"/>
              </a:lnSpc>
              <a:spcBef>
                <a:spcPts val="0"/>
              </a:spcBef>
              <a:buClr>
                <a:schemeClr val="dk2"/>
              </a:buClr>
              <a:buSzPct val="110000"/>
              <a:buFont typeface="Arial"/>
              <a:buNone/>
            </a:pPr>
            <a:r>
              <a:rPr lang="es" sz="1000">
                <a:solidFill>
                  <a:schemeClr val="dk2"/>
                </a:solidFill>
              </a:rPr>
              <a:t>So that you see what I'm going </a:t>
            </a:r>
            <a:r>
              <a:rPr b="1" lang="es" sz="1000">
                <a:solidFill>
                  <a:schemeClr val="dk2"/>
                </a:solidFill>
              </a:rPr>
              <a:t>through</a:t>
            </a:r>
          </a:p>
          <a:p>
            <a:pPr lvl="0" rtl="0" algn="ctr">
              <a:lnSpc>
                <a:spcPct val="143571"/>
              </a:lnSpc>
              <a:spcBef>
                <a:spcPts val="0"/>
              </a:spcBef>
              <a:buClr>
                <a:schemeClr val="dk2"/>
              </a:buClr>
              <a:buSzPct val="110000"/>
              <a:buFont typeface="Arial"/>
              <a:buNone/>
            </a:pPr>
            <a:r>
              <a:rPr lang="es" sz="1000">
                <a:solidFill>
                  <a:schemeClr val="dk2"/>
                </a:solidFill>
              </a:rPr>
              <a:t>Yeah,</a:t>
            </a:r>
          </a:p>
          <a:p>
            <a:pPr lvl="0" rtl="0" algn="ctr">
              <a:lnSpc>
                <a:spcPct val="143571"/>
              </a:lnSpc>
              <a:spcBef>
                <a:spcPts val="0"/>
              </a:spcBef>
              <a:buClr>
                <a:schemeClr val="dk2"/>
              </a:buClr>
              <a:buSzPct val="110000"/>
              <a:buFont typeface="Arial"/>
              <a:buNone/>
            </a:pPr>
            <a:r>
              <a:rPr lang="es" sz="1000">
                <a:solidFill>
                  <a:schemeClr val="dk2"/>
                </a:solidFill>
              </a:rPr>
              <a:t>This is </a:t>
            </a:r>
            <a:r>
              <a:rPr b="1" lang="es" sz="1000">
                <a:solidFill>
                  <a:schemeClr val="dk2"/>
                </a:solidFill>
              </a:rPr>
              <a:t>desperation</a:t>
            </a:r>
            <a:r>
              <a:rPr lang="es" sz="1000">
                <a:solidFill>
                  <a:schemeClr val="dk2"/>
                </a:solidFill>
              </a:rPr>
              <a:t> at it's best</a:t>
            </a:r>
          </a:p>
          <a:p>
            <a:pPr lvl="0" rtl="0" algn="ctr">
              <a:lnSpc>
                <a:spcPct val="143571"/>
              </a:lnSpc>
              <a:spcBef>
                <a:spcPts val="0"/>
              </a:spcBef>
              <a:buClr>
                <a:schemeClr val="dk2"/>
              </a:buClr>
              <a:buSzPct val="110000"/>
              <a:buFont typeface="Arial"/>
              <a:buNone/>
            </a:pPr>
            <a:r>
              <a:rPr lang="es" sz="1000">
                <a:solidFill>
                  <a:schemeClr val="dk2"/>
                </a:solidFill>
              </a:rPr>
              <a:t>A </a:t>
            </a:r>
            <a:r>
              <a:rPr b="1" lang="es" sz="1000">
                <a:solidFill>
                  <a:schemeClr val="dk2"/>
                </a:solidFill>
              </a:rPr>
              <a:t>conversation</a:t>
            </a:r>
            <a:r>
              <a:rPr lang="es" sz="1000">
                <a:solidFill>
                  <a:schemeClr val="dk2"/>
                </a:solidFill>
              </a:rPr>
              <a:t> to be left</a:t>
            </a:r>
          </a:p>
          <a:p>
            <a:pPr lvl="0" rtl="0" algn="ctr">
              <a:lnSpc>
                <a:spcPct val="143571"/>
              </a:lnSpc>
              <a:spcBef>
                <a:spcPts val="0"/>
              </a:spcBef>
              <a:buClr>
                <a:schemeClr val="dk2"/>
              </a:buClr>
              <a:buSzPct val="110000"/>
              <a:buFont typeface="Arial"/>
              <a:buNone/>
            </a:pPr>
            <a:r>
              <a:rPr lang="es" sz="1000">
                <a:solidFill>
                  <a:schemeClr val="dk2"/>
                </a:solidFill>
              </a:rPr>
              <a:t>But all my </a:t>
            </a:r>
            <a:r>
              <a:rPr b="1" lang="es" sz="1000">
                <a:solidFill>
                  <a:schemeClr val="dk2"/>
                </a:solidFill>
              </a:rPr>
              <a:t>pride</a:t>
            </a:r>
            <a:r>
              <a:rPr lang="es" sz="1000">
                <a:solidFill>
                  <a:schemeClr val="dk2"/>
                </a:solidFill>
              </a:rPr>
              <a:t> was burned by you</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Counting days, counting </a:t>
            </a:r>
            <a:r>
              <a:rPr b="1" lang="es" sz="1000">
                <a:solidFill>
                  <a:schemeClr val="dk2"/>
                </a:solidFill>
              </a:rPr>
              <a:t>takes</a:t>
            </a:r>
          </a:p>
          <a:p>
            <a:pPr lvl="0" rtl="0" algn="ctr">
              <a:lnSpc>
                <a:spcPct val="143571"/>
              </a:lnSpc>
              <a:spcBef>
                <a:spcPts val="0"/>
              </a:spcBef>
              <a:buClr>
                <a:schemeClr val="dk2"/>
              </a:buClr>
              <a:buSzPct val="110000"/>
              <a:buFont typeface="Arial"/>
              <a:buNone/>
            </a:pPr>
            <a:r>
              <a:rPr lang="es" sz="1000">
                <a:solidFill>
                  <a:schemeClr val="dk2"/>
                </a:solidFill>
              </a:rPr>
              <a:t>3, 2, 1 I'm </a:t>
            </a:r>
            <a:r>
              <a:rPr b="1" lang="es" sz="1000">
                <a:solidFill>
                  <a:schemeClr val="dk2"/>
                </a:solidFill>
              </a:rPr>
              <a:t>awake</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b="1" lang="es" sz="1000">
                <a:solidFill>
                  <a:schemeClr val="dk2"/>
                </a:solidFill>
              </a:rPr>
              <a:t>Taking pictures</a:t>
            </a:r>
            <a:r>
              <a:rPr lang="es" sz="1000">
                <a:solidFill>
                  <a:schemeClr val="dk2"/>
                </a:solidFill>
              </a:rPr>
              <a:t> of myself, self, self</a:t>
            </a:r>
          </a:p>
          <a:p>
            <a:pPr lvl="0" rtl="0" algn="ctr">
              <a:lnSpc>
                <a:spcPct val="143571"/>
              </a:lnSpc>
              <a:spcBef>
                <a:spcPts val="0"/>
              </a:spcBef>
              <a:buClr>
                <a:schemeClr val="dk2"/>
              </a:buClr>
              <a:buSzPct val="110000"/>
              <a:buFont typeface="Arial"/>
              <a:buNone/>
            </a:pPr>
            <a:r>
              <a:rPr b="1" lang="es" sz="1000">
                <a:solidFill>
                  <a:schemeClr val="dk2"/>
                </a:solidFill>
              </a:rPr>
              <a:t>Taking pictures</a:t>
            </a:r>
            <a:r>
              <a:rPr lang="es" sz="1000">
                <a:solidFill>
                  <a:schemeClr val="dk2"/>
                </a:solidFill>
              </a:rPr>
              <a:t> of myself, self self</a:t>
            </a:r>
          </a:p>
          <a:p>
            <a:pPr lvl="0" rtl="0" algn="ctr">
              <a:lnSpc>
                <a:spcPct val="143571"/>
              </a:lnSpc>
              <a:spcBef>
                <a:spcPts val="0"/>
              </a:spcBef>
              <a:buClr>
                <a:schemeClr val="dk2"/>
              </a:buClr>
              <a:buSzPct val="110000"/>
              <a:buFont typeface="Arial"/>
              <a:buNone/>
            </a:pPr>
            <a:r>
              <a:rPr lang="es" sz="1000">
                <a:solidFill>
                  <a:schemeClr val="dk2"/>
                </a:solidFill>
              </a:rPr>
              <a:t>Guess I'm reaching out to be assured</a:t>
            </a:r>
          </a:p>
          <a:p>
            <a:pPr lvl="0" rtl="0" algn="ctr">
              <a:lnSpc>
                <a:spcPct val="143571"/>
              </a:lnSpc>
              <a:spcBef>
                <a:spcPts val="0"/>
              </a:spcBef>
              <a:buClr>
                <a:schemeClr val="dk2"/>
              </a:buClr>
              <a:buSzPct val="110000"/>
              <a:buFont typeface="Arial"/>
              <a:buNone/>
            </a:pPr>
            <a:r>
              <a:rPr lang="es" sz="1000">
                <a:solidFill>
                  <a:schemeClr val="dk2"/>
                </a:solidFill>
              </a:rPr>
              <a:t>All I </a:t>
            </a:r>
            <a:r>
              <a:rPr b="1" lang="es" sz="1000">
                <a:solidFill>
                  <a:schemeClr val="dk2"/>
                </a:solidFill>
              </a:rPr>
              <a:t>wanted</a:t>
            </a:r>
            <a:r>
              <a:rPr lang="es" sz="1000">
                <a:solidFill>
                  <a:schemeClr val="dk2"/>
                </a:solidFill>
              </a:rPr>
              <a:t> was to be adored</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Now you're telling me I'm vain, vain, vain yeah</a:t>
            </a:r>
          </a:p>
          <a:p>
            <a:pPr lvl="0" rtl="0" algn="ctr">
              <a:lnSpc>
                <a:spcPct val="143571"/>
              </a:lnSpc>
              <a:spcBef>
                <a:spcPts val="0"/>
              </a:spcBef>
              <a:buClr>
                <a:schemeClr val="dk2"/>
              </a:buClr>
              <a:buSzPct val="110000"/>
              <a:buFont typeface="Arial"/>
              <a:buNone/>
            </a:pPr>
            <a:r>
              <a:rPr lang="es" sz="1000">
                <a:solidFill>
                  <a:schemeClr val="dk2"/>
                </a:solidFill>
              </a:rPr>
              <a:t>But you </a:t>
            </a:r>
            <a:r>
              <a:rPr b="1" lang="es" sz="1000">
                <a:solidFill>
                  <a:schemeClr val="dk2"/>
                </a:solidFill>
              </a:rPr>
              <a:t>don't feel</a:t>
            </a:r>
            <a:r>
              <a:rPr lang="es" sz="1000">
                <a:solidFill>
                  <a:schemeClr val="dk2"/>
                </a:solidFill>
              </a:rPr>
              <a:t> my pain, pain, pain</a:t>
            </a:r>
          </a:p>
          <a:p>
            <a:pPr lvl="0" rtl="0" algn="ctr">
              <a:lnSpc>
                <a:spcPct val="143571"/>
              </a:lnSpc>
              <a:spcBef>
                <a:spcPts val="0"/>
              </a:spcBef>
              <a:buClr>
                <a:schemeClr val="dk2"/>
              </a:buClr>
              <a:buSzPct val="110000"/>
              <a:buFont typeface="Arial"/>
              <a:buNone/>
            </a:pPr>
            <a:r>
              <a:rPr b="1" lang="es" sz="1000">
                <a:solidFill>
                  <a:schemeClr val="dk2"/>
                </a:solidFill>
              </a:rPr>
              <a:t>Facing</a:t>
            </a:r>
            <a:r>
              <a:rPr lang="es" sz="1000">
                <a:solidFill>
                  <a:schemeClr val="dk2"/>
                </a:solidFill>
              </a:rPr>
              <a:t> life upon the shelf, shelf, shelf</a:t>
            </a:r>
          </a:p>
          <a:p>
            <a:pPr lvl="0" rtl="0" algn="ctr">
              <a:lnSpc>
                <a:spcPct val="143571"/>
              </a:lnSpc>
              <a:spcBef>
                <a:spcPts val="0"/>
              </a:spcBef>
              <a:buClr>
                <a:schemeClr val="dk2"/>
              </a:buClr>
              <a:buSzPct val="110000"/>
              <a:buFont typeface="Arial"/>
              <a:buNone/>
            </a:pPr>
            <a:r>
              <a:rPr lang="es" sz="1000">
                <a:solidFill>
                  <a:schemeClr val="dk2"/>
                </a:solidFill>
              </a:rPr>
              <a:t>Taking pictures of myself, self, self</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Taking pictures of myself </a:t>
            </a:r>
            <a:r>
              <a:rPr i="1" lang="es" sz="1000">
                <a:solidFill>
                  <a:schemeClr val="dk2"/>
                </a:solidFill>
              </a:rPr>
              <a:t>[x4]</a:t>
            </a:r>
          </a:p>
          <a:p>
            <a:pPr lvl="0" rtl="0" algn="ctr">
              <a:lnSpc>
                <a:spcPct val="143571"/>
              </a:lnSpc>
              <a:spcBef>
                <a:spcPts val="0"/>
              </a:spcBef>
              <a:buClr>
                <a:schemeClr val="dk2"/>
              </a:buClr>
              <a:buSzPct val="110000"/>
              <a:buFont typeface="Arial"/>
              <a:buNone/>
            </a:pPr>
            <a:r>
              <a:t/>
            </a:r>
            <a:endParaRPr i="1"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Taking pictures of myself, self, self</a:t>
            </a:r>
          </a:p>
          <a:p>
            <a:pPr lvl="0" rtl="0" algn="ctr">
              <a:lnSpc>
                <a:spcPct val="143571"/>
              </a:lnSpc>
              <a:spcBef>
                <a:spcPts val="0"/>
              </a:spcBef>
              <a:buClr>
                <a:schemeClr val="dk2"/>
              </a:buClr>
              <a:buSzPct val="110000"/>
              <a:buFont typeface="Arial"/>
              <a:buNone/>
            </a:pPr>
            <a:r>
              <a:rPr lang="es" sz="1000">
                <a:solidFill>
                  <a:schemeClr val="dk2"/>
                </a:solidFill>
              </a:rPr>
              <a:t>Taking pictures of myself, self self</a:t>
            </a:r>
          </a:p>
          <a:p>
            <a:pPr lvl="0" rtl="0" algn="ctr">
              <a:lnSpc>
                <a:spcPct val="143571"/>
              </a:lnSpc>
              <a:spcBef>
                <a:spcPts val="0"/>
              </a:spcBef>
              <a:buClr>
                <a:schemeClr val="dk2"/>
              </a:buClr>
              <a:buSzPct val="110000"/>
              <a:buFont typeface="Arial"/>
              <a:buNone/>
            </a:pPr>
            <a:r>
              <a:rPr lang="es" sz="1000">
                <a:solidFill>
                  <a:schemeClr val="dk2"/>
                </a:solidFill>
              </a:rPr>
              <a:t>Guess I'm reaching out to be assured</a:t>
            </a:r>
          </a:p>
          <a:p>
            <a:pPr lvl="0" rtl="0" algn="ctr">
              <a:lnSpc>
                <a:spcPct val="143571"/>
              </a:lnSpc>
              <a:spcBef>
                <a:spcPts val="0"/>
              </a:spcBef>
              <a:buClr>
                <a:schemeClr val="dk2"/>
              </a:buClr>
              <a:buSzPct val="110000"/>
              <a:buFont typeface="Arial"/>
              <a:buNone/>
            </a:pPr>
            <a:r>
              <a:rPr lang="es" sz="1000">
                <a:solidFill>
                  <a:schemeClr val="dk2"/>
                </a:solidFill>
              </a:rPr>
              <a:t>All I wanted was to be adored</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Now you're telling me I'm vain, vain, vain yeah</a:t>
            </a:r>
          </a:p>
          <a:p>
            <a:pPr lvl="0" rtl="0" algn="ctr">
              <a:lnSpc>
                <a:spcPct val="143571"/>
              </a:lnSpc>
              <a:spcBef>
                <a:spcPts val="0"/>
              </a:spcBef>
              <a:buClr>
                <a:schemeClr val="dk2"/>
              </a:buClr>
              <a:buSzPct val="110000"/>
              <a:buFont typeface="Arial"/>
              <a:buNone/>
            </a:pPr>
            <a:r>
              <a:rPr lang="es" sz="1000">
                <a:solidFill>
                  <a:schemeClr val="dk2"/>
                </a:solidFill>
              </a:rPr>
              <a:t>But you don't feel my pain, pain, pain</a:t>
            </a:r>
          </a:p>
          <a:p>
            <a:pPr lvl="0" rtl="0" algn="ctr">
              <a:lnSpc>
                <a:spcPct val="143571"/>
              </a:lnSpc>
              <a:spcBef>
                <a:spcPts val="0"/>
              </a:spcBef>
              <a:buClr>
                <a:schemeClr val="dk2"/>
              </a:buClr>
              <a:buSzPct val="110000"/>
              <a:buFont typeface="Arial"/>
              <a:buNone/>
            </a:pPr>
            <a:r>
              <a:rPr lang="es" sz="1000">
                <a:solidFill>
                  <a:schemeClr val="dk2"/>
                </a:solidFill>
              </a:rPr>
              <a:t>Facing life upon the shelf, shelf, shelf</a:t>
            </a:r>
          </a:p>
          <a:p>
            <a:pPr lvl="0" rtl="0" algn="ctr">
              <a:lnSpc>
                <a:spcPct val="143571"/>
              </a:lnSpc>
              <a:spcBef>
                <a:spcPts val="0"/>
              </a:spcBef>
              <a:buClr>
                <a:schemeClr val="dk2"/>
              </a:buClr>
              <a:buSzPct val="110000"/>
              <a:buFont typeface="Arial"/>
              <a:buNone/>
            </a:pPr>
            <a:r>
              <a:rPr lang="es" sz="1000">
                <a:solidFill>
                  <a:schemeClr val="dk2"/>
                </a:solidFill>
              </a:rPr>
              <a:t>Taking pictures of myself, self, self</a:t>
            </a:r>
          </a:p>
          <a:p>
            <a:pPr lvl="0" rtl="0" algn="ctr">
              <a:lnSpc>
                <a:spcPct val="143571"/>
              </a:lnSpc>
              <a:spcBef>
                <a:spcPts val="0"/>
              </a:spcBef>
              <a:buClr>
                <a:schemeClr val="dk2"/>
              </a:buClr>
              <a:buSzPct val="110000"/>
              <a:buFont typeface="Arial"/>
              <a:buNone/>
            </a:pPr>
            <a:r>
              <a:t/>
            </a:r>
            <a:endParaRPr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Hey, what you looking at? </a:t>
            </a:r>
            <a:r>
              <a:rPr i="1" lang="es" sz="1000">
                <a:solidFill>
                  <a:schemeClr val="dk2"/>
                </a:solidFill>
              </a:rPr>
              <a:t>[x8]</a:t>
            </a:r>
          </a:p>
          <a:p>
            <a:pPr lvl="0" rtl="0" algn="ctr">
              <a:lnSpc>
                <a:spcPct val="143571"/>
              </a:lnSpc>
              <a:spcBef>
                <a:spcPts val="0"/>
              </a:spcBef>
              <a:buClr>
                <a:schemeClr val="dk2"/>
              </a:buClr>
              <a:buSzPct val="110000"/>
              <a:buFont typeface="Arial"/>
              <a:buNone/>
            </a:pPr>
            <a:r>
              <a:t/>
            </a:r>
            <a:endParaRPr i="1" sz="1000">
              <a:solidFill>
                <a:schemeClr val="dk2"/>
              </a:solidFill>
            </a:endParaRPr>
          </a:p>
          <a:p>
            <a:pPr lvl="0" rtl="0" algn="ctr">
              <a:lnSpc>
                <a:spcPct val="143571"/>
              </a:lnSpc>
              <a:spcBef>
                <a:spcPts val="0"/>
              </a:spcBef>
              <a:buClr>
                <a:schemeClr val="dk2"/>
              </a:buClr>
              <a:buSzPct val="110000"/>
              <a:buFont typeface="Arial"/>
              <a:buNone/>
            </a:pPr>
            <a:r>
              <a:rPr lang="es" sz="1000">
                <a:solidFill>
                  <a:schemeClr val="dk2"/>
                </a:solidFill>
              </a:rPr>
              <a:t>Taking pictures of myself </a:t>
            </a:r>
            <a:r>
              <a:rPr i="1" lang="es" sz="1000">
                <a:solidFill>
                  <a:schemeClr val="dk2"/>
                </a:solidFill>
              </a:rPr>
              <a:t>[x4]</a:t>
            </a:r>
          </a:p>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cxnSp>
        <p:nvCxnSpPr>
          <p:cNvPr id="10" name="Shape 10"/>
          <p:cNvCxnSpPr/>
          <p:nvPr/>
        </p:nvCxnSpPr>
        <p:spPr>
          <a:xfrm>
            <a:off x="2477724" y="415650"/>
            <a:ext cx="6244200" cy="0"/>
          </a:xfrm>
          <a:prstGeom prst="straightConnector1">
            <a:avLst/>
          </a:prstGeom>
          <a:noFill/>
          <a:ln cap="flat" cmpd="sng" w="38100">
            <a:solidFill>
              <a:schemeClr val="lt1"/>
            </a:solidFill>
            <a:prstDash val="solid"/>
            <a:round/>
            <a:headEnd len="med" w="med" type="none"/>
            <a:tailEnd len="med" w="med" type="none"/>
          </a:ln>
        </p:spPr>
      </p:cxnSp>
      <p:cxnSp>
        <p:nvCxnSpPr>
          <p:cNvPr id="11" name="Shape 11"/>
          <p:cNvCxnSpPr/>
          <p:nvPr/>
        </p:nvCxnSpPr>
        <p:spPr>
          <a:xfrm>
            <a:off x="2477724" y="4740000"/>
            <a:ext cx="6244200" cy="0"/>
          </a:xfrm>
          <a:prstGeom prst="straightConnector1">
            <a:avLst/>
          </a:prstGeom>
          <a:noFill/>
          <a:ln cap="flat" cmpd="sng" w="19050">
            <a:solidFill>
              <a:schemeClr val="lt1"/>
            </a:solidFill>
            <a:prstDash val="solid"/>
            <a:round/>
            <a:headEnd len="med" w="med" type="none"/>
            <a:tailEnd len="med" w="med" type="none"/>
          </a:ln>
        </p:spPr>
      </p:cxnSp>
      <p:cxnSp>
        <p:nvCxnSpPr>
          <p:cNvPr id="12" name="Shape 12"/>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13" name="Shape 13"/>
          <p:cNvSpPr txBox="1"/>
          <p:nvPr>
            <p:ph type="ctrTitle"/>
          </p:nvPr>
        </p:nvSpPr>
        <p:spPr>
          <a:xfrm>
            <a:off x="2371725" y="630225"/>
            <a:ext cx="6331500" cy="1542000"/>
          </a:xfrm>
          <a:prstGeom prst="rect">
            <a:avLst/>
          </a:prstGeom>
        </p:spPr>
        <p:txBody>
          <a:bodyPr anchorCtr="0" anchor="t"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14" name="Shape 14"/>
          <p:cNvSpPr txBox="1"/>
          <p:nvPr>
            <p:ph idx="1" type="subTitle"/>
          </p:nvPr>
        </p:nvSpPr>
        <p:spPr>
          <a:xfrm>
            <a:off x="2390266" y="3238450"/>
            <a:ext cx="6331500" cy="1241700"/>
          </a:xfrm>
          <a:prstGeom prst="rect">
            <a:avLst/>
          </a:prstGeom>
        </p:spPr>
        <p:txBody>
          <a:bodyPr anchorCtr="0" anchor="b" bIns="91425" lIns="91425" rIns="91425" tIns="91425"/>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p:txBody>
      </p:sp>
      <p:sp>
        <p:nvSpPr>
          <p:cNvPr id="15" name="Shape 1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60" name="Shape 60"/>
        <p:cNvGrpSpPr/>
        <p:nvPr/>
      </p:nvGrpSpPr>
      <p:grpSpPr>
        <a:xfrm>
          <a:off x="0" y="0"/>
          <a:ext cx="0" cy="0"/>
          <a:chOff x="0" y="0"/>
          <a:chExt cx="0" cy="0"/>
        </a:xfrm>
      </p:grpSpPr>
      <p:cxnSp>
        <p:nvCxnSpPr>
          <p:cNvPr id="61" name="Shape 61"/>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62" name="Shape 62"/>
          <p:cNvCxnSpPr/>
          <p:nvPr/>
        </p:nvCxnSpPr>
        <p:spPr>
          <a:xfrm>
            <a:off x="425200" y="415650"/>
            <a:ext cx="8296800" cy="0"/>
          </a:xfrm>
          <a:prstGeom prst="straightConnector1">
            <a:avLst/>
          </a:prstGeom>
          <a:noFill/>
          <a:ln cap="flat" cmpd="sng" w="38100">
            <a:solidFill>
              <a:schemeClr val="dk2"/>
            </a:solidFill>
            <a:prstDash val="solid"/>
            <a:round/>
            <a:headEnd len="med" w="med" type="none"/>
            <a:tailEnd len="med" w="med" type="none"/>
          </a:ln>
        </p:spPr>
      </p:cxnSp>
      <p:sp>
        <p:nvSpPr>
          <p:cNvPr id="63" name="Shape 63"/>
          <p:cNvSpPr txBox="1"/>
          <p:nvPr>
            <p:ph type="title"/>
          </p:nvPr>
        </p:nvSpPr>
        <p:spPr>
          <a:xfrm>
            <a:off x="853950" y="1304850"/>
            <a:ext cx="7436100" cy="1538400"/>
          </a:xfrm>
          <a:prstGeom prst="rect">
            <a:avLst/>
          </a:prstGeom>
        </p:spPr>
        <p:txBody>
          <a:bodyPr anchorCtr="0" anchor="ctr" bIns="91425" lIns="91425" rIns="91425" tIns="91425"/>
          <a:lstStyle>
            <a:lvl1pPr lvl="0" algn="ctr">
              <a:spcBef>
                <a:spcPts val="0"/>
              </a:spcBef>
              <a:buClr>
                <a:schemeClr val="dk1"/>
              </a:buClr>
              <a:buSzPct val="100000"/>
              <a:buFont typeface="Lato"/>
              <a:defRPr sz="9600">
                <a:solidFill>
                  <a:schemeClr val="dk1"/>
                </a:solidFill>
                <a:latin typeface="Lato"/>
                <a:ea typeface="Lato"/>
                <a:cs typeface="Lato"/>
                <a:sym typeface="Lato"/>
              </a:defRPr>
            </a:lvl1pPr>
            <a:lvl2pPr lvl="1" algn="ctr">
              <a:spcBef>
                <a:spcPts val="0"/>
              </a:spcBef>
              <a:buClr>
                <a:schemeClr val="dk1"/>
              </a:buClr>
              <a:buSzPct val="100000"/>
              <a:buFont typeface="Lato"/>
              <a:defRPr sz="9600">
                <a:solidFill>
                  <a:schemeClr val="dk1"/>
                </a:solidFill>
                <a:latin typeface="Lato"/>
                <a:ea typeface="Lato"/>
                <a:cs typeface="Lato"/>
                <a:sym typeface="Lato"/>
              </a:defRPr>
            </a:lvl2pPr>
            <a:lvl3pPr lvl="2" algn="ctr">
              <a:spcBef>
                <a:spcPts val="0"/>
              </a:spcBef>
              <a:buClr>
                <a:schemeClr val="dk1"/>
              </a:buClr>
              <a:buSzPct val="100000"/>
              <a:buFont typeface="Lato"/>
              <a:defRPr sz="9600">
                <a:solidFill>
                  <a:schemeClr val="dk1"/>
                </a:solidFill>
                <a:latin typeface="Lato"/>
                <a:ea typeface="Lato"/>
                <a:cs typeface="Lato"/>
                <a:sym typeface="Lato"/>
              </a:defRPr>
            </a:lvl3pPr>
            <a:lvl4pPr lvl="3" algn="ctr">
              <a:spcBef>
                <a:spcPts val="0"/>
              </a:spcBef>
              <a:buClr>
                <a:schemeClr val="dk1"/>
              </a:buClr>
              <a:buSzPct val="100000"/>
              <a:buFont typeface="Lato"/>
              <a:defRPr sz="9600">
                <a:solidFill>
                  <a:schemeClr val="dk1"/>
                </a:solidFill>
                <a:latin typeface="Lato"/>
                <a:ea typeface="Lato"/>
                <a:cs typeface="Lato"/>
                <a:sym typeface="Lato"/>
              </a:defRPr>
            </a:lvl4pPr>
            <a:lvl5pPr lvl="4" algn="ctr">
              <a:spcBef>
                <a:spcPts val="0"/>
              </a:spcBef>
              <a:buClr>
                <a:schemeClr val="dk1"/>
              </a:buClr>
              <a:buSzPct val="100000"/>
              <a:buFont typeface="Lato"/>
              <a:defRPr sz="9600">
                <a:solidFill>
                  <a:schemeClr val="dk1"/>
                </a:solidFill>
                <a:latin typeface="Lato"/>
                <a:ea typeface="Lato"/>
                <a:cs typeface="Lato"/>
                <a:sym typeface="Lato"/>
              </a:defRPr>
            </a:lvl5pPr>
            <a:lvl6pPr lvl="5" algn="ctr">
              <a:spcBef>
                <a:spcPts val="0"/>
              </a:spcBef>
              <a:buClr>
                <a:schemeClr val="dk1"/>
              </a:buClr>
              <a:buSzPct val="100000"/>
              <a:buFont typeface="Lato"/>
              <a:defRPr sz="9600">
                <a:solidFill>
                  <a:schemeClr val="dk1"/>
                </a:solidFill>
                <a:latin typeface="Lato"/>
                <a:ea typeface="Lato"/>
                <a:cs typeface="Lato"/>
                <a:sym typeface="Lato"/>
              </a:defRPr>
            </a:lvl6pPr>
            <a:lvl7pPr lvl="6" algn="ctr">
              <a:spcBef>
                <a:spcPts val="0"/>
              </a:spcBef>
              <a:buClr>
                <a:schemeClr val="dk1"/>
              </a:buClr>
              <a:buSzPct val="100000"/>
              <a:buFont typeface="Lato"/>
              <a:defRPr sz="9600">
                <a:solidFill>
                  <a:schemeClr val="dk1"/>
                </a:solidFill>
                <a:latin typeface="Lato"/>
                <a:ea typeface="Lato"/>
                <a:cs typeface="Lato"/>
                <a:sym typeface="Lato"/>
              </a:defRPr>
            </a:lvl7pPr>
            <a:lvl8pPr lvl="7" algn="ctr">
              <a:spcBef>
                <a:spcPts val="0"/>
              </a:spcBef>
              <a:buClr>
                <a:schemeClr val="dk1"/>
              </a:buClr>
              <a:buSzPct val="100000"/>
              <a:buFont typeface="Lato"/>
              <a:defRPr sz="9600">
                <a:solidFill>
                  <a:schemeClr val="dk1"/>
                </a:solidFill>
                <a:latin typeface="Lato"/>
                <a:ea typeface="Lato"/>
                <a:cs typeface="Lato"/>
                <a:sym typeface="Lato"/>
              </a:defRPr>
            </a:lvl8pPr>
            <a:lvl9pPr lvl="8" algn="ctr">
              <a:spcBef>
                <a:spcPts val="0"/>
              </a:spcBef>
              <a:buClr>
                <a:schemeClr val="dk1"/>
              </a:buClr>
              <a:buSzPct val="100000"/>
              <a:buFont typeface="Lato"/>
              <a:defRPr sz="9600">
                <a:solidFill>
                  <a:schemeClr val="dk1"/>
                </a:solidFill>
                <a:latin typeface="Lato"/>
                <a:ea typeface="Lato"/>
                <a:cs typeface="Lato"/>
                <a:sym typeface="Lato"/>
              </a:defRPr>
            </a:lvl9pPr>
          </a:lstStyle>
          <a:p/>
        </p:txBody>
      </p:sp>
      <p:sp>
        <p:nvSpPr>
          <p:cNvPr id="64" name="Shape 64"/>
          <p:cNvSpPr txBox="1"/>
          <p:nvPr>
            <p:ph idx="1" type="body"/>
          </p:nvPr>
        </p:nvSpPr>
        <p:spPr>
          <a:xfrm>
            <a:off x="853950" y="2919450"/>
            <a:ext cx="74361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65" name="Shape 6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x="0" y="0"/>
          <a:ext cx="0" cy="0"/>
          <a:chOff x="0" y="0"/>
          <a:chExt cx="0" cy="0"/>
        </a:xfrm>
      </p:grpSpPr>
      <p:sp>
        <p:nvSpPr>
          <p:cNvPr id="67" name="Shape 6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6" name="Shape 16"/>
        <p:cNvGrpSpPr/>
        <p:nvPr/>
      </p:nvGrpSpPr>
      <p:grpSpPr>
        <a:xfrm>
          <a:off x="0" y="0"/>
          <a:ext cx="0" cy="0"/>
          <a:chOff x="0" y="0"/>
          <a:chExt cx="0" cy="0"/>
        </a:xfrm>
      </p:grpSpPr>
      <p:cxnSp>
        <p:nvCxnSpPr>
          <p:cNvPr id="17" name="Shape 17"/>
          <p:cNvCxnSpPr/>
          <p:nvPr/>
        </p:nvCxnSpPr>
        <p:spPr>
          <a:xfrm>
            <a:off x="425200" y="415650"/>
            <a:ext cx="8296800" cy="0"/>
          </a:xfrm>
          <a:prstGeom prst="straightConnector1">
            <a:avLst/>
          </a:prstGeom>
          <a:noFill/>
          <a:ln cap="flat" cmpd="sng" w="38100">
            <a:solidFill>
              <a:schemeClr val="lt1"/>
            </a:solidFill>
            <a:prstDash val="solid"/>
            <a:round/>
            <a:headEnd len="med" w="med" type="none"/>
            <a:tailEnd len="med" w="med" type="none"/>
          </a:ln>
        </p:spPr>
      </p:cxnSp>
      <p:cxnSp>
        <p:nvCxnSpPr>
          <p:cNvPr id="18" name="Shape 18"/>
          <p:cNvCxnSpPr/>
          <p:nvPr/>
        </p:nvCxnSpPr>
        <p:spPr>
          <a:xfrm>
            <a:off x="425200" y="4740000"/>
            <a:ext cx="8296800" cy="0"/>
          </a:xfrm>
          <a:prstGeom prst="straightConnector1">
            <a:avLst/>
          </a:prstGeom>
          <a:noFill/>
          <a:ln cap="flat" cmpd="sng" w="19050">
            <a:solidFill>
              <a:schemeClr val="lt1"/>
            </a:solidFill>
            <a:prstDash val="solid"/>
            <a:round/>
            <a:headEnd len="med" w="med" type="none"/>
            <a:tailEnd len="med" w="med" type="none"/>
          </a:ln>
        </p:spPr>
      </p:cxnSp>
      <p:sp>
        <p:nvSpPr>
          <p:cNvPr id="19" name="Shape 19"/>
          <p:cNvSpPr txBox="1"/>
          <p:nvPr>
            <p:ph type="title"/>
          </p:nvPr>
        </p:nvSpPr>
        <p:spPr>
          <a:xfrm>
            <a:off x="406425" y="1806825"/>
            <a:ext cx="8296800" cy="1542000"/>
          </a:xfrm>
          <a:prstGeom prst="rect">
            <a:avLst/>
          </a:prstGeom>
        </p:spPr>
        <p:txBody>
          <a:bodyPr anchorCtr="0" anchor="ctr" bIns="91425" lIns="91425" rIns="91425" tIns="91425"/>
          <a:lstStyle>
            <a:lvl1pPr lvl="0" algn="ctr">
              <a:spcBef>
                <a:spcPts val="0"/>
              </a:spcBef>
              <a:buClr>
                <a:schemeClr val="lt1"/>
              </a:buClr>
              <a:buSzPct val="100000"/>
              <a:defRPr sz="4800">
                <a:solidFill>
                  <a:schemeClr val="lt1"/>
                </a:solidFill>
              </a:defRPr>
            </a:lvl1pPr>
            <a:lvl2pPr lvl="1" algn="ctr">
              <a:spcBef>
                <a:spcPts val="0"/>
              </a:spcBef>
              <a:buClr>
                <a:schemeClr val="lt1"/>
              </a:buClr>
              <a:buSzPct val="100000"/>
              <a:defRPr sz="4800">
                <a:solidFill>
                  <a:schemeClr val="lt1"/>
                </a:solidFill>
              </a:defRPr>
            </a:lvl2pPr>
            <a:lvl3pPr lvl="2" algn="ctr">
              <a:spcBef>
                <a:spcPts val="0"/>
              </a:spcBef>
              <a:buClr>
                <a:schemeClr val="lt1"/>
              </a:buClr>
              <a:buSzPct val="100000"/>
              <a:defRPr sz="4800">
                <a:solidFill>
                  <a:schemeClr val="lt1"/>
                </a:solidFill>
              </a:defRPr>
            </a:lvl3pPr>
            <a:lvl4pPr lvl="3" algn="ctr">
              <a:spcBef>
                <a:spcPts val="0"/>
              </a:spcBef>
              <a:buClr>
                <a:schemeClr val="lt1"/>
              </a:buClr>
              <a:buSzPct val="100000"/>
              <a:defRPr sz="4800">
                <a:solidFill>
                  <a:schemeClr val="lt1"/>
                </a:solidFill>
              </a:defRPr>
            </a:lvl4pPr>
            <a:lvl5pPr lvl="4" algn="ctr">
              <a:spcBef>
                <a:spcPts val="0"/>
              </a:spcBef>
              <a:buClr>
                <a:schemeClr val="lt1"/>
              </a:buClr>
              <a:buSzPct val="100000"/>
              <a:defRPr sz="4800">
                <a:solidFill>
                  <a:schemeClr val="lt1"/>
                </a:solidFill>
              </a:defRPr>
            </a:lvl5pPr>
            <a:lvl6pPr lvl="5" algn="ctr">
              <a:spcBef>
                <a:spcPts val="0"/>
              </a:spcBef>
              <a:buClr>
                <a:schemeClr val="lt1"/>
              </a:buClr>
              <a:buSzPct val="100000"/>
              <a:defRPr sz="4800">
                <a:solidFill>
                  <a:schemeClr val="lt1"/>
                </a:solidFill>
              </a:defRPr>
            </a:lvl6pPr>
            <a:lvl7pPr lvl="6" algn="ctr">
              <a:spcBef>
                <a:spcPts val="0"/>
              </a:spcBef>
              <a:buClr>
                <a:schemeClr val="lt1"/>
              </a:buClr>
              <a:buSzPct val="100000"/>
              <a:defRPr sz="4800">
                <a:solidFill>
                  <a:schemeClr val="lt1"/>
                </a:solidFill>
              </a:defRPr>
            </a:lvl7pPr>
            <a:lvl8pPr lvl="7" algn="ctr">
              <a:spcBef>
                <a:spcPts val="0"/>
              </a:spcBef>
              <a:buClr>
                <a:schemeClr val="lt1"/>
              </a:buClr>
              <a:buSzPct val="100000"/>
              <a:defRPr sz="4800">
                <a:solidFill>
                  <a:schemeClr val="lt1"/>
                </a:solidFill>
              </a:defRPr>
            </a:lvl8pPr>
            <a:lvl9pPr lvl="8" algn="ctr">
              <a:spcBef>
                <a:spcPts val="0"/>
              </a:spcBef>
              <a:buClr>
                <a:schemeClr val="lt1"/>
              </a:buClr>
              <a:buSzPct val="100000"/>
              <a:defRPr sz="4800">
                <a:solidFill>
                  <a:schemeClr val="lt1"/>
                </a:solidFill>
              </a:defRPr>
            </a:lvl9pPr>
          </a:lstStyle>
          <a:p/>
        </p:txBody>
      </p:sp>
      <p:sp>
        <p:nvSpPr>
          <p:cNvPr id="20" name="Shape 20"/>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1" name="Shape 21"/>
        <p:cNvGrpSpPr/>
        <p:nvPr/>
      </p:nvGrpSpPr>
      <p:grpSpPr>
        <a:xfrm>
          <a:off x="0" y="0"/>
          <a:ext cx="0" cy="0"/>
          <a:chOff x="0" y="0"/>
          <a:chExt cx="0" cy="0"/>
        </a:xfrm>
      </p:grpSpPr>
      <p:cxnSp>
        <p:nvCxnSpPr>
          <p:cNvPr id="22" name="Shape 22"/>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23" name="Shape 23"/>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24" name="Shape 24"/>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25" name="Shape 25"/>
          <p:cNvSpPr txBox="1"/>
          <p:nvPr>
            <p:ph type="title"/>
          </p:nvPr>
        </p:nvSpPr>
        <p:spPr>
          <a:xfrm>
            <a:off x="2400250" y="575950"/>
            <a:ext cx="6321600" cy="635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6" name="Shape 26"/>
          <p:cNvSpPr txBox="1"/>
          <p:nvPr>
            <p:ph idx="1" type="body"/>
          </p:nvPr>
        </p:nvSpPr>
        <p:spPr>
          <a:xfrm>
            <a:off x="2410112" y="1595775"/>
            <a:ext cx="6321600" cy="30023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8" name="Shape 28"/>
        <p:cNvGrpSpPr/>
        <p:nvPr/>
      </p:nvGrpSpPr>
      <p:grpSpPr>
        <a:xfrm>
          <a:off x="0" y="0"/>
          <a:ext cx="0" cy="0"/>
          <a:chOff x="0" y="0"/>
          <a:chExt cx="0" cy="0"/>
        </a:xfrm>
      </p:grpSpPr>
      <p:cxnSp>
        <p:nvCxnSpPr>
          <p:cNvPr id="29" name="Shape 29"/>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30" name="Shape 30"/>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31" name="Shape 31"/>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32" name="Shape 32"/>
          <p:cNvSpPr txBox="1"/>
          <p:nvPr>
            <p:ph type="title"/>
          </p:nvPr>
        </p:nvSpPr>
        <p:spPr>
          <a:xfrm>
            <a:off x="2400250" y="575950"/>
            <a:ext cx="6321600" cy="635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 type="body"/>
          </p:nvPr>
        </p:nvSpPr>
        <p:spPr>
          <a:xfrm>
            <a:off x="2400302" y="1602675"/>
            <a:ext cx="3071400" cy="3002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2" type="body"/>
          </p:nvPr>
        </p:nvSpPr>
        <p:spPr>
          <a:xfrm>
            <a:off x="5650571" y="1602675"/>
            <a:ext cx="3071400" cy="3002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5" name="Shape 35"/>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6" name="Shape 36"/>
        <p:cNvGrpSpPr/>
        <p:nvPr/>
      </p:nvGrpSpPr>
      <p:grpSpPr>
        <a:xfrm>
          <a:off x="0" y="0"/>
          <a:ext cx="0" cy="0"/>
          <a:chOff x="0" y="0"/>
          <a:chExt cx="0" cy="0"/>
        </a:xfrm>
      </p:grpSpPr>
      <p:sp>
        <p:nvSpPr>
          <p:cNvPr id="37" name="Shape 37"/>
          <p:cNvSpPr txBox="1"/>
          <p:nvPr>
            <p:ph type="title"/>
          </p:nvPr>
        </p:nvSpPr>
        <p:spPr>
          <a:xfrm>
            <a:off x="303300" y="411575"/>
            <a:ext cx="8520600" cy="6396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8" name="Shape 38"/>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9" name="Shape 39"/>
        <p:cNvGrpSpPr/>
        <p:nvPr/>
      </p:nvGrpSpPr>
      <p:grpSpPr>
        <a:xfrm>
          <a:off x="0" y="0"/>
          <a:ext cx="0" cy="0"/>
          <a:chOff x="0" y="0"/>
          <a:chExt cx="0" cy="0"/>
        </a:xfrm>
      </p:grpSpPr>
      <p:cxnSp>
        <p:nvCxnSpPr>
          <p:cNvPr id="40" name="Shape 40"/>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41" name="Shape 41"/>
          <p:cNvSpPr txBox="1"/>
          <p:nvPr>
            <p:ph type="title"/>
          </p:nvPr>
        </p:nvSpPr>
        <p:spPr>
          <a:xfrm>
            <a:off x="319500" y="936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2" name="Shape 42"/>
          <p:cNvSpPr txBox="1"/>
          <p:nvPr>
            <p:ph idx="1" type="body"/>
          </p:nvPr>
        </p:nvSpPr>
        <p:spPr>
          <a:xfrm>
            <a:off x="319500" y="1846803"/>
            <a:ext cx="2808000" cy="28062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3" name="Shape 43"/>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44" name="Shape 44"/>
        <p:cNvGrpSpPr/>
        <p:nvPr/>
      </p:nvGrpSpPr>
      <p:grpSpPr>
        <a:xfrm>
          <a:off x="0" y="0"/>
          <a:ext cx="0" cy="0"/>
          <a:chOff x="0" y="0"/>
          <a:chExt cx="0" cy="0"/>
        </a:xfrm>
      </p:grpSpPr>
      <p:cxnSp>
        <p:nvCxnSpPr>
          <p:cNvPr id="45" name="Shape 45"/>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46" name="Shape 46"/>
          <p:cNvSpPr txBox="1"/>
          <p:nvPr>
            <p:ph type="title"/>
          </p:nvPr>
        </p:nvSpPr>
        <p:spPr>
          <a:xfrm>
            <a:off x="283103" y="712140"/>
            <a:ext cx="6244200" cy="3835500"/>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47" name="Shape 47"/>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8" name="Shape 48"/>
        <p:cNvGrpSpPr/>
        <p:nvPr/>
      </p:nvGrpSpPr>
      <p:grpSpPr>
        <a:xfrm>
          <a:off x="0" y="0"/>
          <a:ext cx="0" cy="0"/>
          <a:chOff x="0" y="0"/>
          <a:chExt cx="0" cy="0"/>
        </a:xfrm>
      </p:grpSpPr>
      <p:sp>
        <p:nvSpPr>
          <p:cNvPr id="49" name="Shape 49"/>
          <p:cNvSpPr/>
          <p:nvPr/>
        </p:nvSpPr>
        <p:spPr>
          <a:xfrm>
            <a:off x="4572000" y="1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50" name="Shape 5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51" name="Shape 51"/>
          <p:cNvSpPr txBox="1"/>
          <p:nvPr>
            <p:ph type="title"/>
          </p:nvPr>
        </p:nvSpPr>
        <p:spPr>
          <a:xfrm>
            <a:off x="265500" y="1397350"/>
            <a:ext cx="4045200" cy="1318200"/>
          </a:xfrm>
          <a:prstGeom prst="rect">
            <a:avLst/>
          </a:prstGeom>
        </p:spPr>
        <p:txBody>
          <a:bodyPr anchorCtr="0" anchor="b" bIns="91425" lIns="91425" rIns="91425" tIns="91425"/>
          <a:lstStyle>
            <a:lvl1pPr lvl="0" algn="ctr">
              <a:spcBef>
                <a:spcPts val="0"/>
              </a:spcBef>
              <a:buClr>
                <a:schemeClr val="dk1"/>
              </a:buClr>
              <a:buSzPct val="100000"/>
              <a:defRPr sz="3600">
                <a:solidFill>
                  <a:schemeClr val="dk1"/>
                </a:solidFill>
              </a:defRPr>
            </a:lvl1pPr>
            <a:lvl2pPr lvl="1" algn="ctr">
              <a:spcBef>
                <a:spcPts val="0"/>
              </a:spcBef>
              <a:buClr>
                <a:schemeClr val="dk1"/>
              </a:buClr>
              <a:buSzPct val="100000"/>
              <a:defRPr sz="3600">
                <a:solidFill>
                  <a:schemeClr val="dk1"/>
                </a:solidFill>
              </a:defRPr>
            </a:lvl2pPr>
            <a:lvl3pPr lvl="2" algn="ctr">
              <a:spcBef>
                <a:spcPts val="0"/>
              </a:spcBef>
              <a:buClr>
                <a:schemeClr val="dk1"/>
              </a:buClr>
              <a:buSzPct val="100000"/>
              <a:defRPr sz="3600">
                <a:solidFill>
                  <a:schemeClr val="dk1"/>
                </a:solidFill>
              </a:defRPr>
            </a:lvl3pPr>
            <a:lvl4pPr lvl="3" algn="ctr">
              <a:spcBef>
                <a:spcPts val="0"/>
              </a:spcBef>
              <a:buClr>
                <a:schemeClr val="dk1"/>
              </a:buClr>
              <a:buSzPct val="100000"/>
              <a:defRPr sz="3600">
                <a:solidFill>
                  <a:schemeClr val="dk1"/>
                </a:solidFill>
              </a:defRPr>
            </a:lvl4pPr>
            <a:lvl5pPr lvl="4" algn="ctr">
              <a:spcBef>
                <a:spcPts val="0"/>
              </a:spcBef>
              <a:buClr>
                <a:schemeClr val="dk1"/>
              </a:buClr>
              <a:buSzPct val="100000"/>
              <a:defRPr sz="3600">
                <a:solidFill>
                  <a:schemeClr val="dk1"/>
                </a:solidFill>
              </a:defRPr>
            </a:lvl5pPr>
            <a:lvl6pPr lvl="5" algn="ctr">
              <a:spcBef>
                <a:spcPts val="0"/>
              </a:spcBef>
              <a:buClr>
                <a:schemeClr val="dk1"/>
              </a:buClr>
              <a:buSzPct val="100000"/>
              <a:defRPr sz="3600">
                <a:solidFill>
                  <a:schemeClr val="dk1"/>
                </a:solidFill>
              </a:defRPr>
            </a:lvl6pPr>
            <a:lvl7pPr lvl="6" algn="ctr">
              <a:spcBef>
                <a:spcPts val="0"/>
              </a:spcBef>
              <a:buClr>
                <a:schemeClr val="dk1"/>
              </a:buClr>
              <a:buSzPct val="100000"/>
              <a:defRPr sz="3600">
                <a:solidFill>
                  <a:schemeClr val="dk1"/>
                </a:solidFill>
              </a:defRPr>
            </a:lvl7pPr>
            <a:lvl8pPr lvl="7" algn="ctr">
              <a:spcBef>
                <a:spcPts val="0"/>
              </a:spcBef>
              <a:buClr>
                <a:schemeClr val="dk1"/>
              </a:buClr>
              <a:buSzPct val="100000"/>
              <a:defRPr sz="3600">
                <a:solidFill>
                  <a:schemeClr val="dk1"/>
                </a:solidFill>
              </a:defRPr>
            </a:lvl8pPr>
            <a:lvl9pPr lvl="8" algn="ctr">
              <a:spcBef>
                <a:spcPts val="0"/>
              </a:spcBef>
              <a:buClr>
                <a:schemeClr val="dk1"/>
              </a:buClr>
              <a:buSzPct val="100000"/>
              <a:defRPr sz="3600">
                <a:solidFill>
                  <a:schemeClr val="dk1"/>
                </a:solidFill>
              </a:defRPr>
            </a:lvl9pPr>
          </a:lstStyle>
          <a:p/>
        </p:txBody>
      </p:sp>
      <p:sp>
        <p:nvSpPr>
          <p:cNvPr id="52" name="Shape 52"/>
          <p:cNvSpPr txBox="1"/>
          <p:nvPr>
            <p:ph idx="1" type="subTitle"/>
          </p:nvPr>
        </p:nvSpPr>
        <p:spPr>
          <a:xfrm>
            <a:off x="265500" y="2735370"/>
            <a:ext cx="4045200" cy="13454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3" name="Shape 53"/>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4" name="Shape 54"/>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x="0" y="0"/>
          <a:ext cx="0" cy="0"/>
          <a:chOff x="0" y="0"/>
          <a:chExt cx="0" cy="0"/>
        </a:xfrm>
      </p:grpSpPr>
      <p:cxnSp>
        <p:nvCxnSpPr>
          <p:cNvPr id="56" name="Shape 56"/>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57" name="Shape 57"/>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58" name="Shape 58"/>
          <p:cNvSpPr txBox="1"/>
          <p:nvPr>
            <p:ph idx="1" type="body"/>
          </p:nvPr>
        </p:nvSpPr>
        <p:spPr>
          <a:xfrm>
            <a:off x="328017" y="4226025"/>
            <a:ext cx="8388600" cy="3936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59" name="Shape 59"/>
          <p:cNvSpPr txBox="1"/>
          <p:nvPr>
            <p:ph idx="12" type="sldNum"/>
          </p:nvPr>
        </p:nvSpPr>
        <p:spPr>
          <a:xfrm>
            <a:off x="8497999" y="4688758"/>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400250" y="575950"/>
            <a:ext cx="6321600" cy="635400"/>
          </a:xfrm>
          <a:prstGeom prst="rect">
            <a:avLst/>
          </a:prstGeom>
          <a:noFill/>
          <a:ln>
            <a:noFill/>
          </a:ln>
        </p:spPr>
        <p:txBody>
          <a:bodyPr anchorCtr="0" anchor="t" bIns="91425" lIns="91425" rIns="91425" tIns="91425"/>
          <a:lstStyle>
            <a:lvl1pPr lvl="0">
              <a:spcBef>
                <a:spcPts val="0"/>
              </a:spcBef>
              <a:buClr>
                <a:schemeClr val="dk2"/>
              </a:buClr>
              <a:buSzPct val="100000"/>
              <a:buFont typeface="Raleway"/>
              <a:buNone/>
              <a:defRPr b="1" sz="3000">
                <a:solidFill>
                  <a:schemeClr val="dk2"/>
                </a:solidFill>
                <a:latin typeface="Raleway"/>
                <a:ea typeface="Raleway"/>
                <a:cs typeface="Raleway"/>
                <a:sym typeface="Raleway"/>
              </a:defRPr>
            </a:lvl1pPr>
            <a:lvl2pPr lvl="1">
              <a:spcBef>
                <a:spcPts val="0"/>
              </a:spcBef>
              <a:buClr>
                <a:schemeClr val="dk2"/>
              </a:buClr>
              <a:buSzPct val="100000"/>
              <a:buFont typeface="Raleway"/>
              <a:buNone/>
              <a:defRPr b="1" sz="3000">
                <a:solidFill>
                  <a:schemeClr val="dk2"/>
                </a:solidFill>
                <a:latin typeface="Raleway"/>
                <a:ea typeface="Raleway"/>
                <a:cs typeface="Raleway"/>
                <a:sym typeface="Raleway"/>
              </a:defRPr>
            </a:lvl2pPr>
            <a:lvl3pPr lvl="2">
              <a:spcBef>
                <a:spcPts val="0"/>
              </a:spcBef>
              <a:buClr>
                <a:schemeClr val="dk2"/>
              </a:buClr>
              <a:buSzPct val="100000"/>
              <a:buFont typeface="Raleway"/>
              <a:buNone/>
              <a:defRPr b="1" sz="3000">
                <a:solidFill>
                  <a:schemeClr val="dk2"/>
                </a:solidFill>
                <a:latin typeface="Raleway"/>
                <a:ea typeface="Raleway"/>
                <a:cs typeface="Raleway"/>
                <a:sym typeface="Raleway"/>
              </a:defRPr>
            </a:lvl3pPr>
            <a:lvl4pPr lvl="3">
              <a:spcBef>
                <a:spcPts val="0"/>
              </a:spcBef>
              <a:buClr>
                <a:schemeClr val="dk2"/>
              </a:buClr>
              <a:buSzPct val="100000"/>
              <a:buFont typeface="Raleway"/>
              <a:buNone/>
              <a:defRPr b="1" sz="3000">
                <a:solidFill>
                  <a:schemeClr val="dk2"/>
                </a:solidFill>
                <a:latin typeface="Raleway"/>
                <a:ea typeface="Raleway"/>
                <a:cs typeface="Raleway"/>
                <a:sym typeface="Raleway"/>
              </a:defRPr>
            </a:lvl4pPr>
            <a:lvl5pPr lvl="4">
              <a:spcBef>
                <a:spcPts val="0"/>
              </a:spcBef>
              <a:buClr>
                <a:schemeClr val="dk2"/>
              </a:buClr>
              <a:buSzPct val="100000"/>
              <a:buFont typeface="Raleway"/>
              <a:buNone/>
              <a:defRPr b="1" sz="3000">
                <a:solidFill>
                  <a:schemeClr val="dk2"/>
                </a:solidFill>
                <a:latin typeface="Raleway"/>
                <a:ea typeface="Raleway"/>
                <a:cs typeface="Raleway"/>
                <a:sym typeface="Raleway"/>
              </a:defRPr>
            </a:lvl5pPr>
            <a:lvl6pPr lvl="5">
              <a:spcBef>
                <a:spcPts val="0"/>
              </a:spcBef>
              <a:buClr>
                <a:schemeClr val="dk2"/>
              </a:buClr>
              <a:buSzPct val="100000"/>
              <a:buFont typeface="Raleway"/>
              <a:buNone/>
              <a:defRPr b="1" sz="3000">
                <a:solidFill>
                  <a:schemeClr val="dk2"/>
                </a:solidFill>
                <a:latin typeface="Raleway"/>
                <a:ea typeface="Raleway"/>
                <a:cs typeface="Raleway"/>
                <a:sym typeface="Raleway"/>
              </a:defRPr>
            </a:lvl6pPr>
            <a:lvl7pPr lvl="6">
              <a:spcBef>
                <a:spcPts val="0"/>
              </a:spcBef>
              <a:buClr>
                <a:schemeClr val="dk2"/>
              </a:buClr>
              <a:buSzPct val="100000"/>
              <a:buFont typeface="Raleway"/>
              <a:buNone/>
              <a:defRPr b="1" sz="3000">
                <a:solidFill>
                  <a:schemeClr val="dk2"/>
                </a:solidFill>
                <a:latin typeface="Raleway"/>
                <a:ea typeface="Raleway"/>
                <a:cs typeface="Raleway"/>
                <a:sym typeface="Raleway"/>
              </a:defRPr>
            </a:lvl7pPr>
            <a:lvl8pPr lvl="7">
              <a:spcBef>
                <a:spcPts val="0"/>
              </a:spcBef>
              <a:buClr>
                <a:schemeClr val="dk2"/>
              </a:buClr>
              <a:buSzPct val="100000"/>
              <a:buFont typeface="Raleway"/>
              <a:buNone/>
              <a:defRPr b="1" sz="3000">
                <a:solidFill>
                  <a:schemeClr val="dk2"/>
                </a:solidFill>
                <a:latin typeface="Raleway"/>
                <a:ea typeface="Raleway"/>
                <a:cs typeface="Raleway"/>
                <a:sym typeface="Raleway"/>
              </a:defRPr>
            </a:lvl8pPr>
            <a:lvl9pPr lvl="8">
              <a:spcBef>
                <a:spcPts val="0"/>
              </a:spcBef>
              <a:buClr>
                <a:schemeClr val="dk2"/>
              </a:buClr>
              <a:buSzPct val="100000"/>
              <a:buFont typeface="Raleway"/>
              <a:buNone/>
              <a:defRPr b="1" sz="3000">
                <a:solidFill>
                  <a:schemeClr val="dk2"/>
                </a:solidFill>
                <a:latin typeface="Raleway"/>
                <a:ea typeface="Raleway"/>
                <a:cs typeface="Raleway"/>
                <a:sym typeface="Raleway"/>
              </a:defRPr>
            </a:lvl9pPr>
          </a:lstStyle>
          <a:p/>
        </p:txBody>
      </p:sp>
      <p:sp>
        <p:nvSpPr>
          <p:cNvPr id="7" name="Shape 7"/>
          <p:cNvSpPr txBox="1"/>
          <p:nvPr>
            <p:ph idx="1" type="body"/>
          </p:nvPr>
        </p:nvSpPr>
        <p:spPr>
          <a:xfrm>
            <a:off x="2410112" y="1595775"/>
            <a:ext cx="6321600" cy="3002399"/>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Lato"/>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defRPr>
                <a:solidFill>
                  <a:schemeClr val="dk2"/>
                </a:solidFill>
                <a:latin typeface="Lato"/>
                <a:ea typeface="Lato"/>
                <a:cs typeface="Lato"/>
                <a:sym typeface="Lato"/>
              </a:defRPr>
            </a:lvl9pPr>
          </a:lstStyle>
          <a:p/>
        </p:txBody>
      </p:sp>
      <p:sp>
        <p:nvSpPr>
          <p:cNvPr id="8" name="Shape 8"/>
          <p:cNvSpPr txBox="1"/>
          <p:nvPr>
            <p:ph idx="12" type="sldNum"/>
          </p:nvPr>
        </p:nvSpPr>
        <p:spPr>
          <a:xfrm>
            <a:off x="8497999" y="4688758"/>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s" sz="1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hyperlink" Target="http://www.youtube.com/watch?v=UE6iAjEv9dQ" TargetMode="Externa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hyperlink" Target="http://www.youtube.com/watch?v=Fu1C-oBdsMM" TargetMode="External"/><Relationship Id="rId4"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hyperlink" Target="http://www.youtube.com/watch?v=fXh8B4yWVKk" TargetMode="Externa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ctrTitle"/>
          </p:nvPr>
        </p:nvSpPr>
        <p:spPr>
          <a:xfrm>
            <a:off x="2371725" y="630225"/>
            <a:ext cx="6331500" cy="1542000"/>
          </a:xfrm>
          <a:prstGeom prst="rect">
            <a:avLst/>
          </a:prstGeom>
        </p:spPr>
        <p:txBody>
          <a:bodyPr anchorCtr="0" anchor="t" bIns="91425" lIns="91425" rIns="91425" tIns="91425">
            <a:noAutofit/>
          </a:bodyPr>
          <a:lstStyle/>
          <a:p>
            <a:pPr lvl="0">
              <a:spcBef>
                <a:spcPts val="0"/>
              </a:spcBef>
              <a:buNone/>
            </a:pPr>
            <a:r>
              <a:rPr lang="es"/>
              <a:t>Internet Safety</a:t>
            </a:r>
          </a:p>
        </p:txBody>
      </p:sp>
      <p:sp>
        <p:nvSpPr>
          <p:cNvPr id="73" name="Shape 73"/>
          <p:cNvSpPr txBox="1"/>
          <p:nvPr>
            <p:ph idx="1" type="subTitle"/>
          </p:nvPr>
        </p:nvSpPr>
        <p:spPr>
          <a:xfrm>
            <a:off x="2390275" y="3238450"/>
            <a:ext cx="6753600" cy="1241700"/>
          </a:xfrm>
          <a:prstGeom prst="rect">
            <a:avLst/>
          </a:prstGeom>
        </p:spPr>
        <p:txBody>
          <a:bodyPr anchorCtr="0" anchor="b" bIns="91425" lIns="91425" rIns="91425" tIns="91425">
            <a:noAutofit/>
          </a:bodyPr>
          <a:lstStyle/>
          <a:p>
            <a:pPr lvl="0">
              <a:spcBef>
                <a:spcPts val="0"/>
              </a:spcBef>
              <a:buNone/>
            </a:pPr>
            <a:r>
              <a:rPr lang="es"/>
              <a:t>Protecting yourself, your information, and your reputation online.</a:t>
            </a:r>
          </a:p>
        </p:txBody>
      </p:sp>
      <p:pic>
        <p:nvPicPr>
          <p:cNvPr descr="kids_online_security-680x300.jpg" id="74" name="Shape 74"/>
          <p:cNvPicPr preferRelativeResize="0"/>
          <p:nvPr/>
        </p:nvPicPr>
        <p:blipFill>
          <a:blip r:embed="rId3">
            <a:alphaModFix/>
          </a:blip>
          <a:stretch>
            <a:fillRect/>
          </a:stretch>
        </p:blipFill>
        <p:spPr>
          <a:xfrm>
            <a:off x="2548350" y="1561250"/>
            <a:ext cx="5447699" cy="24033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283103" y="712140"/>
            <a:ext cx="6244200" cy="3835500"/>
          </a:xfrm>
          <a:prstGeom prst="rect">
            <a:avLst/>
          </a:prstGeom>
        </p:spPr>
        <p:txBody>
          <a:bodyPr anchorCtr="0" anchor="ctr" bIns="91425" lIns="91425" rIns="91425" tIns="91425">
            <a:noAutofit/>
          </a:bodyPr>
          <a:lstStyle/>
          <a:p>
            <a:pPr lvl="0">
              <a:spcBef>
                <a:spcPts val="0"/>
              </a:spcBef>
              <a:buNone/>
            </a:pPr>
            <a:r>
              <a:rPr lang="es"/>
              <a:t>Song Activity: “Online” by Brad Paisley</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Song Activity: “Online”</a:t>
            </a:r>
          </a:p>
          <a:p>
            <a:pPr lvl="0">
              <a:spcBef>
                <a:spcPts val="0"/>
              </a:spcBef>
              <a:buNone/>
            </a:pPr>
            <a:r>
              <a:t/>
            </a:r>
            <a:endParaRPr/>
          </a:p>
        </p:txBody>
      </p:sp>
      <p:sp>
        <p:nvSpPr>
          <p:cNvPr id="131" name="Shape 131"/>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Form groups of 3-4 people.</a:t>
            </a:r>
          </a:p>
          <a:p>
            <a:pPr lvl="0">
              <a:spcBef>
                <a:spcPts val="0"/>
              </a:spcBef>
              <a:buNone/>
            </a:pPr>
            <a:r>
              <a:rPr lang="es"/>
              <a:t>Each group has a set of 4 lines from the song.</a:t>
            </a:r>
          </a:p>
          <a:p>
            <a:pPr lvl="0">
              <a:spcBef>
                <a:spcPts val="0"/>
              </a:spcBef>
              <a:buNone/>
            </a:pPr>
            <a:r>
              <a:rPr lang="es"/>
              <a:t>Listen to the song and put the lines in the correct order from the song.</a:t>
            </a:r>
          </a:p>
          <a:p>
            <a:pPr lvl="0">
              <a:spcBef>
                <a:spcPts val="0"/>
              </a:spcBef>
              <a:buNone/>
            </a:pPr>
            <a:r>
              <a:rPr lang="es"/>
              <a:t>You will have 2 chances to listen to the song.</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descr="Brad Paisley's official music video for 'Online'. Click to listen to Brad Paisley on Spotify: http://smarturl.it/BPaisleySpot?IQid=BradPOnl  As featured on The Collection: Brad Paisley. Click to buy the track or album via iTunes: http://smarturl.it/BPaisleyColiTunes?IQid=BradPOnl Google Play: http://smarturl.it/BPaisleyOnPlay?IQid=BradPOnl Amazon: http://smarturl.it/BPaisleyColAmz?IQid=BradPOnl  More from Brad Paisley When I Get Where I'm Going: https://youtu.be/yYHT-TF4KO4 Whiskey Lullaby: https://youtu.be/IZbN_nmxAGk Remember Me: https://youtu.be/7qzhngp7jh8  More great country videos here: http://smarturl.it/CountryAnthems?IQid=BradPOnl  Follow Brad Paisley Website: http://www.bradpaisley.com/# Facebook: https://www.facebook.com/bradpaisley Twitter: https://twitter.com/bradpaisley  Subscribe to Brad Paisley on YouTube: http://smarturl.it/BPaisleySub?IQid=BradPOnl  ---------  Lyrics:   I work down at the pizza pit And I drive an old Hyundai I still live with my mom and dad I'm 5'3 and overweight  I'm a Sci-Fi fanatic Mild asthmatic Never been to 2nd base But there's a whole nother me That you need to see Go check out MySpace  'cause online I'm out in Hollywood I'm 6'5 and I look damn good I drive a Maserati I'm ablack belt in Karate And I love a good glass of wine" id="136" name="Shape 136" title="Brad Paisley - Online">
            <a:hlinkClick r:id="rId3"/>
          </p:cNvPr>
          <p:cNvSpPr/>
          <p:nvPr/>
        </p:nvSpPr>
        <p:spPr>
          <a:xfrm>
            <a:off x="1189162" y="34625"/>
            <a:ext cx="6765674" cy="5074250"/>
          </a:xfrm>
          <a:prstGeom prst="rect">
            <a:avLst/>
          </a:prstGeom>
          <a:blipFill>
            <a:blip r:embed="rId4">
              <a:alphaModFix/>
            </a:blip>
            <a:stretch>
              <a:fillRect/>
            </a:stretch>
          </a:blip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“Online” Lyric Answers: 1</a:t>
            </a:r>
          </a:p>
        </p:txBody>
      </p:sp>
      <p:sp>
        <p:nvSpPr>
          <p:cNvPr id="142" name="Shape 142"/>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spcBef>
                <a:spcPts val="0"/>
              </a:spcBef>
              <a:buNone/>
            </a:pPr>
            <a:r>
              <a:rPr lang="es"/>
              <a:t>I work down at the pizza pit</a:t>
            </a:r>
          </a:p>
          <a:p>
            <a:pPr lvl="0" rtl="0">
              <a:spcBef>
                <a:spcPts val="0"/>
              </a:spcBef>
              <a:buNone/>
            </a:pPr>
            <a:r>
              <a:rPr lang="es"/>
              <a:t>And I drive an old Hyundai</a:t>
            </a:r>
          </a:p>
          <a:p>
            <a:pPr lvl="0" rtl="0">
              <a:spcBef>
                <a:spcPts val="0"/>
              </a:spcBef>
              <a:buNone/>
            </a:pPr>
            <a:r>
              <a:rPr lang="es"/>
              <a:t>I still live with my mom and dad</a:t>
            </a:r>
          </a:p>
          <a:p>
            <a:pPr lvl="0" rtl="0">
              <a:spcBef>
                <a:spcPts val="0"/>
              </a:spcBef>
              <a:buClr>
                <a:srgbClr val="000000"/>
              </a:buClr>
              <a:buSzPct val="61111"/>
              <a:buFont typeface="Arial"/>
              <a:buNone/>
            </a:pPr>
            <a:r>
              <a:rPr lang="es"/>
              <a:t>I’m 5’3 and overweight</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“Online” Lyric Answers: 2</a:t>
            </a:r>
          </a:p>
          <a:p>
            <a:pPr lvl="0">
              <a:spcBef>
                <a:spcPts val="0"/>
              </a:spcBef>
              <a:buNone/>
            </a:pPr>
            <a:r>
              <a:t/>
            </a:r>
            <a:endParaRPr/>
          </a:p>
        </p:txBody>
      </p:sp>
      <p:sp>
        <p:nvSpPr>
          <p:cNvPr id="148" name="Shape 148"/>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I’m a Sci-Fi fanatic</a:t>
            </a:r>
          </a:p>
          <a:p>
            <a:pPr lvl="0">
              <a:spcBef>
                <a:spcPts val="0"/>
              </a:spcBef>
              <a:buNone/>
            </a:pPr>
            <a:r>
              <a:rPr lang="es"/>
              <a:t>Mild asthmatic</a:t>
            </a:r>
          </a:p>
          <a:p>
            <a:pPr lvl="0">
              <a:spcBef>
                <a:spcPts val="0"/>
              </a:spcBef>
              <a:buNone/>
            </a:pPr>
            <a:r>
              <a:rPr lang="es"/>
              <a:t>Never been to 2nd base</a:t>
            </a:r>
          </a:p>
          <a:p>
            <a:pPr lvl="0">
              <a:spcBef>
                <a:spcPts val="0"/>
              </a:spcBef>
              <a:buNone/>
            </a:pPr>
            <a:r>
              <a:rPr lang="es"/>
              <a:t>But there’s a whole other me</a:t>
            </a:r>
          </a:p>
          <a:p>
            <a:pPr lvl="0">
              <a:spcBef>
                <a:spcPts val="0"/>
              </a:spcBef>
              <a:buNone/>
            </a:pPr>
            <a:r>
              <a:rPr lang="es"/>
              <a:t>That you need to see</a:t>
            </a:r>
          </a:p>
          <a:p>
            <a:pPr lvl="0">
              <a:spcBef>
                <a:spcPts val="0"/>
              </a:spcBef>
              <a:buNone/>
            </a:pPr>
            <a:r>
              <a:rPr lang="es"/>
              <a:t>Go check out MySpace</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“Online” Lyric Answers: 3</a:t>
            </a:r>
          </a:p>
          <a:p>
            <a:pPr lvl="0">
              <a:spcBef>
                <a:spcPts val="0"/>
              </a:spcBef>
              <a:buNone/>
            </a:pPr>
            <a:r>
              <a:t/>
            </a:r>
            <a:endParaRPr/>
          </a:p>
        </p:txBody>
      </p:sp>
      <p:sp>
        <p:nvSpPr>
          <p:cNvPr id="154" name="Shape 154"/>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‘cause online I’m out in Hollywood</a:t>
            </a:r>
          </a:p>
          <a:p>
            <a:pPr lvl="0">
              <a:spcBef>
                <a:spcPts val="0"/>
              </a:spcBef>
              <a:buNone/>
            </a:pPr>
            <a:r>
              <a:rPr lang="es"/>
              <a:t>I’m 6’5 and I look damn good</a:t>
            </a:r>
          </a:p>
          <a:p>
            <a:pPr lvl="0">
              <a:spcBef>
                <a:spcPts val="0"/>
              </a:spcBef>
              <a:buNone/>
            </a:pPr>
            <a:r>
              <a:rPr lang="es"/>
              <a:t>I drive a Maserati</a:t>
            </a:r>
          </a:p>
          <a:p>
            <a:pPr lvl="0">
              <a:spcBef>
                <a:spcPts val="0"/>
              </a:spcBef>
              <a:buNone/>
            </a:pPr>
            <a:r>
              <a:rPr lang="es"/>
              <a:t>I’m a black belt in Karate</a:t>
            </a:r>
          </a:p>
          <a:p>
            <a:pPr lvl="0">
              <a:spcBef>
                <a:spcPts val="0"/>
              </a:spcBef>
              <a:buNone/>
            </a:pPr>
            <a:r>
              <a:rPr lang="es"/>
              <a:t>And I love a good glass of wine</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“Online” Lyric Answers: 4</a:t>
            </a:r>
          </a:p>
          <a:p>
            <a:pPr lvl="0">
              <a:spcBef>
                <a:spcPts val="0"/>
              </a:spcBef>
              <a:buNone/>
            </a:pPr>
            <a:r>
              <a:t/>
            </a:r>
            <a:endParaRPr/>
          </a:p>
        </p:txBody>
      </p:sp>
      <p:sp>
        <p:nvSpPr>
          <p:cNvPr id="160" name="Shape 160"/>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In real life the only time I</a:t>
            </a:r>
          </a:p>
          <a:p>
            <a:pPr lvl="0">
              <a:spcBef>
                <a:spcPts val="0"/>
              </a:spcBef>
              <a:buNone/>
            </a:pPr>
            <a:r>
              <a:rPr lang="es"/>
              <a:t>Ever even been to L.A.</a:t>
            </a:r>
          </a:p>
          <a:p>
            <a:pPr lvl="0">
              <a:spcBef>
                <a:spcPts val="0"/>
              </a:spcBef>
              <a:buNone/>
            </a:pPr>
            <a:r>
              <a:rPr lang="es"/>
              <a:t>Was when I got the chance with the marching band</a:t>
            </a:r>
          </a:p>
          <a:p>
            <a:pPr lvl="0">
              <a:spcBef>
                <a:spcPts val="0"/>
              </a:spcBef>
              <a:buNone/>
            </a:pPr>
            <a:r>
              <a:rPr lang="es"/>
              <a:t>to play tuba in the Rose Parade</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“Online” Lyric Answers: 5</a:t>
            </a:r>
          </a:p>
          <a:p>
            <a:pPr lvl="0">
              <a:spcBef>
                <a:spcPts val="0"/>
              </a:spcBef>
              <a:buNone/>
            </a:pPr>
            <a:r>
              <a:t/>
            </a:r>
            <a:endParaRPr/>
          </a:p>
        </p:txBody>
      </p:sp>
      <p:sp>
        <p:nvSpPr>
          <p:cNvPr id="166" name="Shape 166"/>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Online I live in Malibu</a:t>
            </a:r>
          </a:p>
          <a:p>
            <a:pPr lvl="0">
              <a:spcBef>
                <a:spcPts val="0"/>
              </a:spcBef>
              <a:buNone/>
            </a:pPr>
            <a:r>
              <a:rPr lang="es"/>
              <a:t>I posed for Calvin Kline, I’ve been in GQ</a:t>
            </a:r>
          </a:p>
          <a:p>
            <a:pPr lvl="0">
              <a:spcBef>
                <a:spcPts val="0"/>
              </a:spcBef>
              <a:buNone/>
            </a:pPr>
            <a:r>
              <a:rPr lang="es"/>
              <a:t>I’m single and I’m rich</a:t>
            </a:r>
          </a:p>
          <a:p>
            <a:pPr lvl="0">
              <a:spcBef>
                <a:spcPts val="0"/>
              </a:spcBef>
              <a:buNone/>
            </a:pPr>
            <a:r>
              <a:rPr lang="es"/>
              <a:t>And I got a set of six pack abs that’ll blow your mind</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“Online” Discussion</a:t>
            </a:r>
          </a:p>
          <a:p>
            <a:pPr lvl="0">
              <a:spcBef>
                <a:spcPts val="0"/>
              </a:spcBef>
              <a:buNone/>
            </a:pPr>
            <a:r>
              <a:t/>
            </a:r>
            <a:endParaRPr/>
          </a:p>
        </p:txBody>
      </p:sp>
      <p:sp>
        <p:nvSpPr>
          <p:cNvPr id="172" name="Shape 172"/>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What do you think the main message or idea of the song is?</a:t>
            </a:r>
          </a:p>
          <a:p>
            <a:pPr lvl="0">
              <a:spcBef>
                <a:spcPts val="0"/>
              </a:spcBef>
              <a:buNone/>
            </a:pPr>
            <a:r>
              <a:rPr lang="es"/>
              <a:t>Do you think you can trust people you meet on the internet?</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283103" y="712140"/>
            <a:ext cx="6244200" cy="3835500"/>
          </a:xfrm>
          <a:prstGeom prst="rect">
            <a:avLst/>
          </a:prstGeom>
        </p:spPr>
        <p:txBody>
          <a:bodyPr anchorCtr="0" anchor="ctr" bIns="91425" lIns="91425" rIns="91425" tIns="91425">
            <a:noAutofit/>
          </a:bodyPr>
          <a:lstStyle/>
          <a:p>
            <a:pPr lvl="0">
              <a:spcBef>
                <a:spcPts val="0"/>
              </a:spcBef>
              <a:buNone/>
            </a:pPr>
            <a:r>
              <a:rPr lang="es"/>
              <a:t>TED Talk: Juan Enriquez - Your online life, permanent as a tattoo</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x="0" y="0"/>
          <a:ext cx="0" cy="0"/>
          <a:chOff x="0" y="0"/>
          <a:chExt cx="0" cy="0"/>
        </a:xfrm>
      </p:grpSpPr>
      <p:sp>
        <p:nvSpPr>
          <p:cNvPr id="79" name="Shape 79"/>
          <p:cNvSpPr txBox="1"/>
          <p:nvPr>
            <p:ph type="title"/>
          </p:nvPr>
        </p:nvSpPr>
        <p:spPr>
          <a:xfrm>
            <a:off x="283103" y="712140"/>
            <a:ext cx="6244200" cy="3835500"/>
          </a:xfrm>
          <a:prstGeom prst="rect">
            <a:avLst/>
          </a:prstGeom>
        </p:spPr>
        <p:txBody>
          <a:bodyPr anchorCtr="0" anchor="ctr" bIns="91425" lIns="91425" rIns="91425" tIns="91425">
            <a:noAutofit/>
          </a:bodyPr>
          <a:lstStyle/>
          <a:p>
            <a:pPr lvl="0">
              <a:spcBef>
                <a:spcPts val="0"/>
              </a:spcBef>
              <a:buNone/>
            </a:pPr>
            <a:r>
              <a:rPr lang="es"/>
              <a:t>Song Activity: “Selfies” by Nina Nesbitt</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descr="What if Andy Warhol had it wrong, and instead of being famous for 15 minutes, we're only anonymous for that long? In this short talk, Juan Enriquez looks at the surprisingly permanent effects of digital sharing on our personal privacy. He shares insight from the ancient Greeks to help us deal with our new &quot;digital tattoos.&quot;  TEDTalks is a daily video podcast of the best talks and performances from the TED Conference, where the world's leading thinkers and doers give the talk of their lives in 18 minutes (or less). Look for talks on Technology, Entertainment and Design -- plus science, business, global issues, the arts and much more. Find closed captions and translated subtitles in many languages at http://www.ted.com/translate  Follow TED news on Twitter: http://www.twitter.com/tednews Like TED on Facebook: https://www.facebook.com/TED  Subscribe to our channel: http://www.youtube.com/user/TEDtalksDirector" id="182" name="Shape 182" title="Juan Enriquez: Your online life, permanent as a tattoo">
            <a:hlinkClick r:id="rId3"/>
          </p:cNvPr>
          <p:cNvSpPr/>
          <p:nvPr/>
        </p:nvSpPr>
        <p:spPr>
          <a:xfrm>
            <a:off x="1081662" y="-46000"/>
            <a:ext cx="6980674" cy="5235499"/>
          </a:xfrm>
          <a:prstGeom prst="rect">
            <a:avLst/>
          </a:prstGeom>
          <a:blipFill>
            <a:blip r:embed="rId4">
              <a:alphaModFix/>
            </a:blip>
            <a:stretch>
              <a:fillRect/>
            </a:stretch>
          </a:blipFill>
          <a:ln>
            <a:noFill/>
          </a:ln>
        </p:spPr>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x="0" y="0"/>
          <a:ext cx="0" cy="0"/>
          <a:chOff x="0" y="0"/>
          <a:chExt cx="0" cy="0"/>
        </a:xfrm>
      </p:grpSpPr>
      <p:sp>
        <p:nvSpPr>
          <p:cNvPr id="187" name="Shape 187"/>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TED Talk Worksheet</a:t>
            </a:r>
          </a:p>
        </p:txBody>
      </p:sp>
      <p:sp>
        <p:nvSpPr>
          <p:cNvPr id="188" name="Shape 188"/>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Complete the worksheet about the TED Talk given by Juan Enriquez.</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x="0" y="0"/>
          <a:ext cx="0" cy="0"/>
          <a:chOff x="0" y="0"/>
          <a:chExt cx="0" cy="0"/>
        </a:xfrm>
      </p:grpSpPr>
      <p:sp>
        <p:nvSpPr>
          <p:cNvPr id="193" name="Shape 193"/>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TED Talk Worksheet Answers: Matching Part 1</a:t>
            </a:r>
          </a:p>
          <a:p>
            <a:pPr lvl="0">
              <a:spcBef>
                <a:spcPts val="0"/>
              </a:spcBef>
              <a:buNone/>
            </a:pPr>
            <a:r>
              <a:t/>
            </a:r>
            <a:endParaRPr/>
          </a:p>
        </p:txBody>
      </p:sp>
      <p:sp>
        <p:nvSpPr>
          <p:cNvPr id="194" name="Shape 194"/>
          <p:cNvSpPr txBox="1"/>
          <p:nvPr>
            <p:ph idx="1" type="body"/>
          </p:nvPr>
        </p:nvSpPr>
        <p:spPr>
          <a:xfrm>
            <a:off x="2410112" y="1595775"/>
            <a:ext cx="6321600" cy="3002399"/>
          </a:xfrm>
          <a:prstGeom prst="rect">
            <a:avLst/>
          </a:prstGeom>
        </p:spPr>
        <p:txBody>
          <a:bodyPr anchorCtr="0" anchor="t" bIns="91425" lIns="91425" rIns="91425" tIns="91425">
            <a:noAutofit/>
          </a:bodyPr>
          <a:lstStyle/>
          <a:p>
            <a:pPr indent="-228600" lvl="0" marL="457200" rtl="0">
              <a:spcBef>
                <a:spcPts val="0"/>
              </a:spcBef>
              <a:buAutoNum type="arabicPeriod"/>
            </a:pPr>
            <a:r>
              <a:rPr b="1" lang="es">
                <a:latin typeface="Raleway"/>
                <a:ea typeface="Raleway"/>
                <a:cs typeface="Raleway"/>
                <a:sym typeface="Raleway"/>
              </a:rPr>
              <a:t>Sisyphus</a:t>
            </a:r>
            <a:r>
              <a:rPr lang="es">
                <a:latin typeface="Raleway"/>
                <a:ea typeface="Raleway"/>
                <a:cs typeface="Raleway"/>
                <a:sym typeface="Raleway"/>
              </a:rPr>
              <a:t>...was forced to roll </a:t>
            </a:r>
            <a:r>
              <a:rPr lang="es">
                <a:latin typeface="Raleway"/>
                <a:ea typeface="Raleway"/>
                <a:cs typeface="Raleway"/>
                <a:sym typeface="Raleway"/>
              </a:rPr>
              <a:t>a rock up a hill that would always roll back down for eternity as punishment for doing a bad thing </a:t>
            </a:r>
            <a:r>
              <a:rPr b="1" lang="es">
                <a:latin typeface="Raleway"/>
                <a:ea typeface="Raleway"/>
                <a:cs typeface="Raleway"/>
                <a:sym typeface="Raleway"/>
              </a:rPr>
              <a:t>(D)</a:t>
            </a:r>
          </a:p>
          <a:p>
            <a:pPr indent="-228600" lvl="0" marL="457200" rtl="0">
              <a:spcBef>
                <a:spcPts val="0"/>
              </a:spcBef>
              <a:buAutoNum type="arabicPeriod"/>
            </a:pPr>
            <a:r>
              <a:rPr b="1" lang="es">
                <a:latin typeface="Raleway"/>
                <a:ea typeface="Raleway"/>
                <a:cs typeface="Raleway"/>
                <a:sym typeface="Raleway"/>
              </a:rPr>
              <a:t>Narcissus</a:t>
            </a:r>
            <a:r>
              <a:rPr lang="es">
                <a:latin typeface="Raleway"/>
                <a:ea typeface="Raleway"/>
                <a:cs typeface="Raleway"/>
                <a:sym typeface="Raleway"/>
              </a:rPr>
              <a:t>...fell in love with his own reflection </a:t>
            </a:r>
            <a:r>
              <a:rPr b="1" lang="es">
                <a:latin typeface="Raleway"/>
                <a:ea typeface="Raleway"/>
                <a:cs typeface="Raleway"/>
                <a:sym typeface="Raleway"/>
              </a:rPr>
              <a:t>(C)</a:t>
            </a:r>
          </a:p>
          <a:p>
            <a:pPr indent="-228600" lvl="0" marL="457200" rtl="0">
              <a:spcBef>
                <a:spcPts val="0"/>
              </a:spcBef>
              <a:buFont typeface="Raleway"/>
              <a:buAutoNum type="arabicPeriod"/>
            </a:pPr>
            <a:r>
              <a:rPr b="1" lang="es">
                <a:latin typeface="Raleway"/>
                <a:ea typeface="Raleway"/>
                <a:cs typeface="Raleway"/>
                <a:sym typeface="Raleway"/>
              </a:rPr>
              <a:t>Orpheus</a:t>
            </a:r>
            <a:r>
              <a:rPr lang="es">
                <a:latin typeface="Raleway"/>
                <a:ea typeface="Raleway"/>
                <a:cs typeface="Raleway"/>
                <a:sym typeface="Raleway"/>
              </a:rPr>
              <a:t>...goes to the underworld to free his lover, only to loser her because he looks at her before they are out of the underworld </a:t>
            </a:r>
            <a:r>
              <a:rPr b="1" lang="es">
                <a:latin typeface="Raleway"/>
                <a:ea typeface="Raleway"/>
                <a:cs typeface="Raleway"/>
                <a:sym typeface="Raleway"/>
              </a:rPr>
              <a:t>(A)</a:t>
            </a:r>
          </a:p>
          <a:p>
            <a:pPr indent="-228600" lvl="0" marL="457200" rtl="0">
              <a:spcBef>
                <a:spcPts val="0"/>
              </a:spcBef>
              <a:buFont typeface="Raleway"/>
              <a:buAutoNum type="arabicPeriod"/>
            </a:pPr>
            <a:r>
              <a:rPr b="1" lang="es">
                <a:latin typeface="Raleway"/>
                <a:ea typeface="Raleway"/>
                <a:cs typeface="Raleway"/>
                <a:sym typeface="Raleway"/>
              </a:rPr>
              <a:t>Atalanta</a:t>
            </a:r>
            <a:r>
              <a:rPr lang="es">
                <a:latin typeface="Raleway"/>
                <a:ea typeface="Raleway"/>
                <a:cs typeface="Raleway"/>
                <a:sym typeface="Raleway"/>
              </a:rPr>
              <a:t>...lost a race because she was distracted by golden apples </a:t>
            </a:r>
            <a:r>
              <a:rPr b="1" lang="es">
                <a:latin typeface="Raleway"/>
                <a:ea typeface="Raleway"/>
                <a:cs typeface="Raleway"/>
                <a:sym typeface="Raleway"/>
              </a:rPr>
              <a:t>(B)</a:t>
            </a:r>
          </a:p>
          <a:p>
            <a:pPr lvl="0">
              <a:spcBef>
                <a:spcPts val="0"/>
              </a:spcBef>
              <a:buNone/>
            </a:pPr>
            <a:r>
              <a:t/>
            </a:r>
            <a:endParaRPr sz="1100">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TED Talk Worksheet Answers: Matching Part 2</a:t>
            </a:r>
          </a:p>
          <a:p>
            <a:pPr lvl="0">
              <a:spcBef>
                <a:spcPts val="0"/>
              </a:spcBef>
              <a:buNone/>
            </a:pPr>
            <a:r>
              <a:t/>
            </a:r>
            <a:endParaRPr/>
          </a:p>
        </p:txBody>
      </p:sp>
      <p:sp>
        <p:nvSpPr>
          <p:cNvPr id="200" name="Shape 200"/>
          <p:cNvSpPr txBox="1"/>
          <p:nvPr>
            <p:ph idx="1" type="body"/>
          </p:nvPr>
        </p:nvSpPr>
        <p:spPr>
          <a:xfrm>
            <a:off x="2410112" y="1595775"/>
            <a:ext cx="6321600" cy="3002399"/>
          </a:xfrm>
          <a:prstGeom prst="rect">
            <a:avLst/>
          </a:prstGeom>
        </p:spPr>
        <p:txBody>
          <a:bodyPr anchorCtr="0" anchor="t" bIns="91425" lIns="91425" rIns="91425" tIns="91425">
            <a:noAutofit/>
          </a:bodyPr>
          <a:lstStyle/>
          <a:p>
            <a:pPr indent="-228600" lvl="0" marL="457200" rtl="0">
              <a:spcBef>
                <a:spcPts val="0"/>
              </a:spcBef>
              <a:buAutoNum type="arabicPeriod"/>
            </a:pPr>
            <a:r>
              <a:rPr b="1" lang="es">
                <a:latin typeface="Raleway"/>
                <a:ea typeface="Raleway"/>
                <a:cs typeface="Raleway"/>
                <a:sym typeface="Raleway"/>
              </a:rPr>
              <a:t>Sisyphus</a:t>
            </a:r>
            <a:r>
              <a:rPr lang="es">
                <a:latin typeface="Raleway"/>
                <a:ea typeface="Raleway"/>
                <a:cs typeface="Raleway"/>
                <a:sym typeface="Raleway"/>
              </a:rPr>
              <a:t>...Be careful what you post. </a:t>
            </a:r>
            <a:r>
              <a:rPr b="1" lang="es">
                <a:latin typeface="Raleway"/>
                <a:ea typeface="Raleway"/>
                <a:cs typeface="Raleway"/>
                <a:sym typeface="Raleway"/>
              </a:rPr>
              <a:t>(C)</a:t>
            </a:r>
          </a:p>
          <a:p>
            <a:pPr indent="-228600" lvl="0" marL="457200" rtl="0">
              <a:spcBef>
                <a:spcPts val="0"/>
              </a:spcBef>
              <a:buAutoNum type="arabicPeriod"/>
            </a:pPr>
            <a:r>
              <a:rPr b="1" lang="es">
                <a:latin typeface="Raleway"/>
                <a:ea typeface="Raleway"/>
                <a:cs typeface="Raleway"/>
                <a:sym typeface="Raleway"/>
              </a:rPr>
              <a:t>Narcissus</a:t>
            </a:r>
            <a:r>
              <a:rPr lang="es">
                <a:latin typeface="Raleway"/>
                <a:ea typeface="Raleway"/>
                <a:cs typeface="Raleway"/>
                <a:sym typeface="Raleway"/>
              </a:rPr>
              <a:t>...Don’t let your ego get too big. </a:t>
            </a:r>
            <a:r>
              <a:rPr b="1" lang="es">
                <a:latin typeface="Raleway"/>
                <a:ea typeface="Raleway"/>
                <a:cs typeface="Raleway"/>
                <a:sym typeface="Raleway"/>
              </a:rPr>
              <a:t>(B)</a:t>
            </a:r>
          </a:p>
          <a:p>
            <a:pPr indent="-228600" lvl="0" marL="457200" rtl="0">
              <a:spcBef>
                <a:spcPts val="0"/>
              </a:spcBef>
              <a:buFont typeface="Raleway"/>
              <a:buAutoNum type="arabicPeriod"/>
            </a:pPr>
            <a:r>
              <a:rPr b="1" lang="es">
                <a:latin typeface="Raleway"/>
                <a:ea typeface="Raleway"/>
                <a:cs typeface="Raleway"/>
                <a:sym typeface="Raleway"/>
              </a:rPr>
              <a:t>Orpheus</a:t>
            </a:r>
            <a:r>
              <a:rPr lang="es">
                <a:latin typeface="Raleway"/>
                <a:ea typeface="Raleway"/>
                <a:cs typeface="Raleway"/>
                <a:sym typeface="Raleway"/>
              </a:rPr>
              <a:t>...Don’t look too far into the pasts of the people you love. </a:t>
            </a:r>
            <a:r>
              <a:rPr b="1" lang="es">
                <a:latin typeface="Raleway"/>
                <a:ea typeface="Raleway"/>
                <a:cs typeface="Raleway"/>
                <a:sym typeface="Raleway"/>
              </a:rPr>
              <a:t>(A)</a:t>
            </a:r>
          </a:p>
          <a:p>
            <a:pPr indent="-228600" lvl="0" marL="457200" rtl="0">
              <a:spcBef>
                <a:spcPts val="0"/>
              </a:spcBef>
              <a:buFont typeface="Raleway"/>
              <a:buAutoNum type="arabicPeriod"/>
            </a:pPr>
            <a:r>
              <a:rPr b="1" lang="es">
                <a:latin typeface="Raleway"/>
                <a:ea typeface="Raleway"/>
                <a:cs typeface="Raleway"/>
                <a:sym typeface="Raleway"/>
              </a:rPr>
              <a:t>Atalanta</a:t>
            </a:r>
            <a:r>
              <a:rPr lang="es">
                <a:latin typeface="Raleway"/>
                <a:ea typeface="Raleway"/>
                <a:cs typeface="Raleway"/>
                <a:sym typeface="Raleway"/>
              </a:rPr>
              <a:t>...Don’t let the internet distract you from what is most important. </a:t>
            </a:r>
            <a:r>
              <a:rPr b="1" lang="es">
                <a:latin typeface="Raleway"/>
                <a:ea typeface="Raleway"/>
                <a:cs typeface="Raleway"/>
                <a:sym typeface="Raleway"/>
              </a:rPr>
              <a:t>(D)</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4" name="Shape 204"/>
        <p:cNvGrpSpPr/>
        <p:nvPr/>
      </p:nvGrpSpPr>
      <p:grpSpPr>
        <a:xfrm>
          <a:off x="0" y="0"/>
          <a:ext cx="0" cy="0"/>
          <a:chOff x="0" y="0"/>
          <a:chExt cx="0" cy="0"/>
        </a:xfrm>
      </p:grpSpPr>
      <p:sp>
        <p:nvSpPr>
          <p:cNvPr id="205" name="Shape 205"/>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TED Talk Worksheet Answers: Short Answer Questions</a:t>
            </a:r>
          </a:p>
        </p:txBody>
      </p:sp>
      <p:sp>
        <p:nvSpPr>
          <p:cNvPr id="206" name="Shape 206"/>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spcBef>
                <a:spcPts val="0"/>
              </a:spcBef>
              <a:spcAft>
                <a:spcPts val="0"/>
              </a:spcAft>
              <a:buNone/>
            </a:pPr>
            <a:r>
              <a:t/>
            </a:r>
            <a:endParaRPr>
              <a:latin typeface="Raleway"/>
              <a:ea typeface="Raleway"/>
              <a:cs typeface="Raleway"/>
              <a:sym typeface="Raleway"/>
            </a:endParaRPr>
          </a:p>
          <a:p>
            <a:pPr lvl="0" rtl="0">
              <a:spcBef>
                <a:spcPts val="0"/>
              </a:spcBef>
              <a:spcAft>
                <a:spcPts val="0"/>
              </a:spcAft>
              <a:buNone/>
            </a:pPr>
            <a:r>
              <a:rPr lang="es">
                <a:latin typeface="Raleway"/>
                <a:ea typeface="Raleway"/>
                <a:cs typeface="Raleway"/>
                <a:sym typeface="Raleway"/>
              </a:rPr>
              <a:t>Q1: What does the speaker mean by electronic tattoos?</a:t>
            </a:r>
          </a:p>
          <a:p>
            <a:pPr indent="0" lvl="0" marL="0" rtl="0">
              <a:spcBef>
                <a:spcPts val="0"/>
              </a:spcBef>
              <a:spcAft>
                <a:spcPts val="0"/>
              </a:spcAft>
              <a:buNone/>
            </a:pPr>
            <a:r>
              <a:t/>
            </a:r>
            <a:endParaRPr>
              <a:latin typeface="Raleway"/>
              <a:ea typeface="Raleway"/>
              <a:cs typeface="Raleway"/>
              <a:sym typeface="Raleway"/>
            </a:endParaRPr>
          </a:p>
          <a:p>
            <a:pPr indent="0" lvl="0" marL="0" rtl="0">
              <a:spcBef>
                <a:spcPts val="0"/>
              </a:spcBef>
              <a:spcAft>
                <a:spcPts val="0"/>
              </a:spcAft>
              <a:buNone/>
            </a:pPr>
            <a:r>
              <a:rPr lang="es">
                <a:latin typeface="Raleway"/>
                <a:ea typeface="Raleway"/>
                <a:cs typeface="Raleway"/>
                <a:sym typeface="Raleway"/>
              </a:rPr>
              <a:t>A: </a:t>
            </a:r>
            <a:r>
              <a:rPr lang="es" sz="1800">
                <a:latin typeface="Raleway"/>
                <a:ea typeface="Raleway"/>
                <a:cs typeface="Raleway"/>
                <a:sym typeface="Raleway"/>
              </a:rPr>
              <a:t>Permanent records on the internet that tell a lot about us.</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0" name="Shape 210"/>
        <p:cNvGrpSpPr/>
        <p:nvPr/>
      </p:nvGrpSpPr>
      <p:grpSpPr>
        <a:xfrm>
          <a:off x="0" y="0"/>
          <a:ext cx="0" cy="0"/>
          <a:chOff x="0" y="0"/>
          <a:chExt cx="0" cy="0"/>
        </a:xfrm>
      </p:grpSpPr>
      <p:sp>
        <p:nvSpPr>
          <p:cNvPr id="211" name="Shape 211"/>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TED Talk Worksheet Answers: Short Answer Questions</a:t>
            </a:r>
          </a:p>
          <a:p>
            <a:pPr lvl="0">
              <a:spcBef>
                <a:spcPts val="0"/>
              </a:spcBef>
              <a:buNone/>
            </a:pPr>
            <a:r>
              <a:t/>
            </a:r>
            <a:endParaRPr/>
          </a:p>
        </p:txBody>
      </p:sp>
      <p:sp>
        <p:nvSpPr>
          <p:cNvPr id="212" name="Shape 212"/>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spcBef>
                <a:spcPts val="0"/>
              </a:spcBef>
              <a:spcAft>
                <a:spcPts val="0"/>
              </a:spcAft>
              <a:buNone/>
            </a:pPr>
            <a:r>
              <a:t/>
            </a:r>
            <a:endParaRPr>
              <a:latin typeface="Raleway"/>
              <a:ea typeface="Raleway"/>
              <a:cs typeface="Raleway"/>
              <a:sym typeface="Raleway"/>
            </a:endParaRPr>
          </a:p>
          <a:p>
            <a:pPr lvl="0" rtl="0">
              <a:spcBef>
                <a:spcPts val="0"/>
              </a:spcBef>
              <a:spcAft>
                <a:spcPts val="0"/>
              </a:spcAft>
              <a:buNone/>
            </a:pPr>
            <a:r>
              <a:rPr lang="es">
                <a:latin typeface="Raleway"/>
                <a:ea typeface="Raleway"/>
                <a:cs typeface="Raleway"/>
                <a:sym typeface="Raleway"/>
              </a:rPr>
              <a:t>Q2: Does the speaker think we will all be famous for 15 minutes or anonymous for 15 minutes?</a:t>
            </a:r>
          </a:p>
          <a:p>
            <a:pPr indent="0" lvl="0" marL="0" rtl="0">
              <a:spcBef>
                <a:spcPts val="0"/>
              </a:spcBef>
              <a:spcAft>
                <a:spcPts val="0"/>
              </a:spcAft>
              <a:buNone/>
            </a:pPr>
            <a:r>
              <a:t/>
            </a:r>
            <a:endParaRPr>
              <a:latin typeface="Raleway"/>
              <a:ea typeface="Raleway"/>
              <a:cs typeface="Raleway"/>
              <a:sym typeface="Raleway"/>
            </a:endParaRPr>
          </a:p>
          <a:p>
            <a:pPr indent="0" lvl="0" marL="0" rtl="0">
              <a:spcBef>
                <a:spcPts val="0"/>
              </a:spcBef>
              <a:spcAft>
                <a:spcPts val="0"/>
              </a:spcAft>
              <a:buNone/>
            </a:pPr>
            <a:r>
              <a:rPr lang="es">
                <a:latin typeface="Raleway"/>
                <a:ea typeface="Raleway"/>
                <a:cs typeface="Raleway"/>
                <a:sym typeface="Raleway"/>
              </a:rPr>
              <a:t>A: </a:t>
            </a:r>
            <a:r>
              <a:rPr lang="es" sz="1800">
                <a:latin typeface="Raleway"/>
                <a:ea typeface="Raleway"/>
                <a:cs typeface="Raleway"/>
                <a:sym typeface="Raleway"/>
              </a:rPr>
              <a:t>Anonymous for 15 minutes</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6" name="Shape 216"/>
        <p:cNvGrpSpPr/>
        <p:nvPr/>
      </p:nvGrpSpPr>
      <p:grpSpPr>
        <a:xfrm>
          <a:off x="0" y="0"/>
          <a:ext cx="0" cy="0"/>
          <a:chOff x="0" y="0"/>
          <a:chExt cx="0" cy="0"/>
        </a:xfrm>
      </p:grpSpPr>
      <p:sp>
        <p:nvSpPr>
          <p:cNvPr id="217" name="Shape 217"/>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TED Talk Worksheet Answers: Short Answer Questions</a:t>
            </a:r>
          </a:p>
          <a:p>
            <a:pPr lvl="0">
              <a:spcBef>
                <a:spcPts val="0"/>
              </a:spcBef>
              <a:buNone/>
            </a:pPr>
            <a:r>
              <a:t/>
            </a:r>
            <a:endParaRPr/>
          </a:p>
        </p:txBody>
      </p:sp>
      <p:sp>
        <p:nvSpPr>
          <p:cNvPr id="218" name="Shape 218"/>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spcBef>
                <a:spcPts val="0"/>
              </a:spcBef>
              <a:spcAft>
                <a:spcPts val="0"/>
              </a:spcAft>
              <a:buNone/>
            </a:pPr>
            <a:r>
              <a:t/>
            </a:r>
            <a:endParaRPr>
              <a:latin typeface="Raleway"/>
              <a:ea typeface="Raleway"/>
              <a:cs typeface="Raleway"/>
              <a:sym typeface="Raleway"/>
            </a:endParaRPr>
          </a:p>
          <a:p>
            <a:pPr lvl="0" rtl="0">
              <a:spcBef>
                <a:spcPts val="0"/>
              </a:spcBef>
              <a:spcAft>
                <a:spcPts val="0"/>
              </a:spcAft>
              <a:buNone/>
            </a:pPr>
            <a:r>
              <a:rPr lang="es">
                <a:latin typeface="Raleway"/>
                <a:ea typeface="Raleway"/>
                <a:cs typeface="Raleway"/>
                <a:sym typeface="Raleway"/>
              </a:rPr>
              <a:t>Q3: What answer does the speaker provide to the question, “How else can one threaten other than with death?”</a:t>
            </a:r>
          </a:p>
          <a:p>
            <a:pPr indent="0" lvl="0" marL="0" rtl="0">
              <a:spcBef>
                <a:spcPts val="0"/>
              </a:spcBef>
              <a:spcAft>
                <a:spcPts val="0"/>
              </a:spcAft>
              <a:buNone/>
            </a:pPr>
            <a:r>
              <a:t/>
            </a:r>
            <a:endParaRPr>
              <a:latin typeface="Raleway"/>
              <a:ea typeface="Raleway"/>
              <a:cs typeface="Raleway"/>
              <a:sym typeface="Raleway"/>
            </a:endParaRPr>
          </a:p>
          <a:p>
            <a:pPr indent="0" lvl="0" marL="0" rtl="0">
              <a:spcBef>
                <a:spcPts val="0"/>
              </a:spcBef>
              <a:spcAft>
                <a:spcPts val="0"/>
              </a:spcAft>
              <a:buNone/>
            </a:pPr>
            <a:r>
              <a:rPr lang="es">
                <a:latin typeface="Raleway"/>
                <a:ea typeface="Raleway"/>
                <a:cs typeface="Raleway"/>
                <a:sym typeface="Raleway"/>
              </a:rPr>
              <a:t>A: </a:t>
            </a:r>
            <a:r>
              <a:rPr lang="es" sz="1800">
                <a:latin typeface="Raleway"/>
                <a:ea typeface="Raleway"/>
                <a:cs typeface="Raleway"/>
                <a:sym typeface="Raleway"/>
              </a:rPr>
              <a:t>immortality </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2" name="Shape 222"/>
        <p:cNvGrpSpPr/>
        <p:nvPr/>
      </p:nvGrpSpPr>
      <p:grpSpPr>
        <a:xfrm>
          <a:off x="0" y="0"/>
          <a:ext cx="0" cy="0"/>
          <a:chOff x="0" y="0"/>
          <a:chExt cx="0" cy="0"/>
        </a:xfrm>
      </p:grpSpPr>
      <p:sp>
        <p:nvSpPr>
          <p:cNvPr id="223" name="Shape 223"/>
          <p:cNvSpPr txBox="1"/>
          <p:nvPr>
            <p:ph type="title"/>
          </p:nvPr>
        </p:nvSpPr>
        <p:spPr>
          <a:xfrm>
            <a:off x="283103" y="712140"/>
            <a:ext cx="6244200" cy="3835500"/>
          </a:xfrm>
          <a:prstGeom prst="rect">
            <a:avLst/>
          </a:prstGeom>
        </p:spPr>
        <p:txBody>
          <a:bodyPr anchorCtr="0" anchor="ctr" bIns="91425" lIns="91425" rIns="91425" tIns="91425">
            <a:noAutofit/>
          </a:bodyPr>
          <a:lstStyle/>
          <a:p>
            <a:pPr lvl="0">
              <a:spcBef>
                <a:spcPts val="0"/>
              </a:spcBef>
              <a:buNone/>
            </a:pPr>
            <a:r>
              <a:rPr lang="es"/>
              <a:t>Online Safety Tips P.S.A.</a:t>
            </a:r>
          </a:p>
        </p:txBody>
      </p:sp>
      <p:pic>
        <p:nvPicPr>
          <p:cNvPr descr="PSALogo.jpg" id="224" name="Shape 224"/>
          <p:cNvPicPr preferRelativeResize="0"/>
          <p:nvPr/>
        </p:nvPicPr>
        <p:blipFill>
          <a:blip r:embed="rId3">
            <a:alphaModFix/>
          </a:blip>
          <a:stretch>
            <a:fillRect/>
          </a:stretch>
        </p:blipFill>
        <p:spPr>
          <a:xfrm>
            <a:off x="5993624" y="1174663"/>
            <a:ext cx="2794175" cy="279417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Online Safety Tips P.S.A.</a:t>
            </a:r>
          </a:p>
        </p:txBody>
      </p:sp>
      <p:sp>
        <p:nvSpPr>
          <p:cNvPr id="230" name="Shape 230"/>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A P.S.A. is a Public Service Announcement</a:t>
            </a:r>
          </a:p>
          <a:p>
            <a:pPr lvl="0">
              <a:spcBef>
                <a:spcPts val="0"/>
              </a:spcBef>
              <a:buNone/>
            </a:pPr>
            <a:r>
              <a:rPr lang="es"/>
              <a:t>Make groups of 4</a:t>
            </a:r>
          </a:p>
          <a:p>
            <a:pPr lvl="0">
              <a:spcBef>
                <a:spcPts val="0"/>
              </a:spcBef>
              <a:buNone/>
            </a:pPr>
            <a:r>
              <a:rPr lang="es"/>
              <a:t>Each group will </a:t>
            </a:r>
            <a:r>
              <a:rPr lang="es"/>
              <a:t>receive</a:t>
            </a:r>
            <a:r>
              <a:rPr lang="es"/>
              <a:t> an online safety tip.</a:t>
            </a:r>
          </a:p>
          <a:p>
            <a:pPr lvl="0">
              <a:spcBef>
                <a:spcPts val="0"/>
              </a:spcBef>
              <a:buNone/>
            </a:pPr>
            <a:r>
              <a:rPr lang="es"/>
              <a:t>You have 10 minutes to make a poster talking about your online safety tip.</a:t>
            </a:r>
          </a:p>
          <a:p>
            <a:pPr lvl="0">
              <a:spcBef>
                <a:spcPts val="0"/>
              </a:spcBef>
              <a:buNone/>
            </a:pPr>
            <a:r>
              <a:rPr lang="es"/>
              <a:t>Then you will present your online safety tip to the class as a Public Service Announcement.</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ph type="title"/>
          </p:nvPr>
        </p:nvSpPr>
        <p:spPr>
          <a:xfrm>
            <a:off x="283103" y="712140"/>
            <a:ext cx="6244200" cy="3835500"/>
          </a:xfrm>
          <a:prstGeom prst="rect">
            <a:avLst/>
          </a:prstGeom>
        </p:spPr>
        <p:txBody>
          <a:bodyPr anchorCtr="0" anchor="ctr" bIns="91425" lIns="91425" rIns="91425" tIns="91425">
            <a:noAutofit/>
          </a:bodyPr>
          <a:lstStyle/>
          <a:p>
            <a:pPr lvl="0">
              <a:spcBef>
                <a:spcPts val="0"/>
              </a:spcBef>
              <a:buNone/>
            </a:pPr>
            <a:r>
              <a:rPr lang="es"/>
              <a:t>Discussion</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Song Activity: “Selfies”</a:t>
            </a:r>
          </a:p>
        </p:txBody>
      </p:sp>
      <p:sp>
        <p:nvSpPr>
          <p:cNvPr id="85" name="Shape 85"/>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Listen to the song and fill in the missing words in the blanks.</a:t>
            </a:r>
          </a:p>
          <a:p>
            <a:pPr lvl="0">
              <a:spcBef>
                <a:spcPts val="0"/>
              </a:spcBef>
              <a:buNone/>
            </a:pPr>
            <a:r>
              <a:rPr lang="es"/>
              <a:t>You will have 2 chances to listen to the song.</a:t>
            </a:r>
          </a:p>
          <a:p>
            <a:pPr lvl="0">
              <a:spcBef>
                <a:spcPts val="0"/>
              </a:spcBef>
              <a:buNone/>
            </a:pPr>
            <a:r>
              <a:rPr lang="es"/>
              <a:t>Use this word bank to help you:</a:t>
            </a:r>
          </a:p>
          <a:p>
            <a:pPr lvl="0">
              <a:spcBef>
                <a:spcPts val="0"/>
              </a:spcBef>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In your P.S.A. groups, discuss the following questions.</a:t>
            </a:r>
          </a:p>
        </p:txBody>
      </p:sp>
      <p:sp>
        <p:nvSpPr>
          <p:cNvPr id="241" name="Shape 241"/>
          <p:cNvSpPr txBox="1"/>
          <p:nvPr>
            <p:ph idx="1" type="body"/>
          </p:nvPr>
        </p:nvSpPr>
        <p:spPr>
          <a:xfrm>
            <a:off x="2410112" y="1595775"/>
            <a:ext cx="6321600" cy="3002399"/>
          </a:xfrm>
          <a:prstGeom prst="rect">
            <a:avLst/>
          </a:prstGeom>
        </p:spPr>
        <p:txBody>
          <a:bodyPr anchorCtr="0" anchor="t" bIns="91425" lIns="91425" rIns="91425" tIns="91425">
            <a:noAutofit/>
          </a:bodyPr>
          <a:lstStyle/>
          <a:p>
            <a:pPr indent="-228600" lvl="0" marL="457200" rtl="0">
              <a:spcBef>
                <a:spcPts val="0"/>
              </a:spcBef>
              <a:buAutoNum type="arabicPeriod"/>
            </a:pPr>
            <a:r>
              <a:rPr lang="es"/>
              <a:t>Will the </a:t>
            </a:r>
            <a:r>
              <a:rPr lang="es"/>
              <a:t>information</a:t>
            </a:r>
            <a:r>
              <a:rPr lang="es"/>
              <a:t> we talked about today change the way you behave online?</a:t>
            </a:r>
          </a:p>
          <a:p>
            <a:pPr indent="-228600" lvl="0" marL="457200" rtl="0">
              <a:spcBef>
                <a:spcPts val="0"/>
              </a:spcBef>
              <a:buAutoNum type="arabicPeriod"/>
            </a:pPr>
            <a:r>
              <a:rPr lang="es"/>
              <a:t>Do you already follow any of these safety tips online?</a:t>
            </a:r>
          </a:p>
          <a:p>
            <a:pPr indent="-228600" lvl="0" marL="457200" rtl="0">
              <a:spcBef>
                <a:spcPts val="0"/>
              </a:spcBef>
              <a:buAutoNum type="arabicPeriod"/>
            </a:pPr>
            <a:r>
              <a:rPr lang="es"/>
              <a:t>What are some of the possible consequences of risky online behavior?</a:t>
            </a:r>
          </a:p>
          <a:p>
            <a:pPr indent="-228600" lvl="0" marL="457200">
              <a:spcBef>
                <a:spcPts val="0"/>
              </a:spcBef>
              <a:buAutoNum type="arabicPeriod"/>
            </a:pPr>
            <a:r>
              <a:rPr lang="es"/>
              <a:t>What are some other online safety tips you can think of?</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descr="Buy 'Selfies' now: http://po.st/SelfiesYT  Buy exclusive album bundles for debut album 'Peroxide': http://po.st/NNTicketBundlesYT or on iTunes: http://po.st/PeroxideYT  Take a look at Nina's Tumblr to see why she wrote this song and the meaning behind it: http://po.st/SelfiesTumblr 'Selfies' -- Produced by James Earp  Follow Nina:  Twitter: http://po.st/NINAtwitter Facebook: http://po.st/NINAfacebook Shop: http://po.st/NINAshop  Music video by Nina Nesbitt performing Selfies. (C) 2013 Universal Island Records, a division of Universal Music Operations Limited" id="90" name="Shape 90" title="Nina Nesbitt - Selfies">
            <a:hlinkClick r:id="rId3"/>
          </p:cNvPr>
          <p:cNvSpPr/>
          <p:nvPr/>
        </p:nvSpPr>
        <p:spPr>
          <a:xfrm>
            <a:off x="1143000" y="0"/>
            <a:ext cx="6858000" cy="5143500"/>
          </a:xfrm>
          <a:prstGeom prst="rect">
            <a:avLst/>
          </a:prstGeom>
          <a:blipFill>
            <a:blip r:embed="rId4">
              <a:alphaModFix/>
            </a:blip>
            <a:stretch>
              <a:fillRect/>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“Selfies” Lyric Answers</a:t>
            </a:r>
          </a:p>
        </p:txBody>
      </p:sp>
      <p:sp>
        <p:nvSpPr>
          <p:cNvPr id="96" name="Shape 96"/>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Sitting</a:t>
            </a:r>
            <a:r>
              <a:rPr lang="es" sz="1400">
                <a:latin typeface="Raleway"/>
                <a:ea typeface="Raleway"/>
                <a:cs typeface="Raleway"/>
                <a:sym typeface="Raleway"/>
              </a:rPr>
              <a:t> in my bedroom </a:t>
            </a:r>
            <a:r>
              <a:rPr b="1" lang="es" sz="1400">
                <a:latin typeface="Raleway"/>
                <a:ea typeface="Raleway"/>
                <a:cs typeface="Raleway"/>
                <a:sym typeface="Raleway"/>
              </a:rPr>
              <a:t>tonight</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Thinking</a:t>
            </a:r>
            <a:r>
              <a:rPr lang="es" sz="1400">
                <a:latin typeface="Raleway"/>
                <a:ea typeface="Raleway"/>
                <a:cs typeface="Raleway"/>
                <a:sym typeface="Raleway"/>
              </a:rPr>
              <a:t> of how to change your </a:t>
            </a:r>
            <a:r>
              <a:rPr b="1" lang="es" sz="1400">
                <a:latin typeface="Raleway"/>
                <a:ea typeface="Raleway"/>
                <a:cs typeface="Raleway"/>
                <a:sym typeface="Raleway"/>
              </a:rPr>
              <a:t>mind</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Since</a:t>
            </a:r>
            <a:r>
              <a:rPr lang="es" sz="1400">
                <a:latin typeface="Raleway"/>
                <a:ea typeface="Raleway"/>
                <a:cs typeface="Raleway"/>
                <a:sym typeface="Raleway"/>
              </a:rPr>
              <a:t> you walked out my </a:t>
            </a:r>
            <a:r>
              <a:rPr b="1" lang="es" sz="1400">
                <a:latin typeface="Raleway"/>
                <a:ea typeface="Raleway"/>
                <a:cs typeface="Raleway"/>
                <a:sym typeface="Raleway"/>
              </a:rPr>
              <a:t>life</a:t>
            </a:r>
            <a:r>
              <a:rPr lang="es" sz="1400">
                <a:latin typeface="Raleway"/>
                <a:ea typeface="Raleway"/>
                <a:cs typeface="Raleway"/>
                <a:sym typeface="Raleway"/>
              </a:rPr>
              <a:t> again</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Yeah,</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So I </a:t>
            </a:r>
            <a:r>
              <a:rPr b="1" lang="es" sz="1400">
                <a:latin typeface="Raleway"/>
                <a:ea typeface="Raleway"/>
                <a:cs typeface="Raleway"/>
                <a:sym typeface="Raleway"/>
              </a:rPr>
              <a:t>strike</a:t>
            </a:r>
            <a:r>
              <a:rPr lang="es" sz="1400">
                <a:latin typeface="Raleway"/>
                <a:ea typeface="Raleway"/>
                <a:cs typeface="Raleway"/>
                <a:sym typeface="Raleway"/>
              </a:rPr>
              <a:t> a pose and tilt my </a:t>
            </a:r>
            <a:r>
              <a:rPr b="1" lang="es" sz="1400">
                <a:latin typeface="Raleway"/>
                <a:ea typeface="Raleway"/>
                <a:cs typeface="Raleway"/>
                <a:sym typeface="Raleway"/>
              </a:rPr>
              <a:t>chin</a:t>
            </a:r>
            <a:r>
              <a:rPr lang="es" sz="1400">
                <a:latin typeface="Raleway"/>
                <a:ea typeface="Raleway"/>
                <a:cs typeface="Raleway"/>
                <a:sym typeface="Raleway"/>
              </a:rPr>
              <a:t> and </a:t>
            </a:r>
            <a:r>
              <a:rPr b="1" lang="es" sz="1400">
                <a:latin typeface="Raleway"/>
                <a:ea typeface="Raleway"/>
                <a:cs typeface="Raleway"/>
                <a:sym typeface="Raleway"/>
              </a:rPr>
              <a:t>hold</a:t>
            </a:r>
            <a:r>
              <a:rPr lang="es" sz="1400">
                <a:latin typeface="Raleway"/>
                <a:ea typeface="Raleway"/>
                <a:cs typeface="Raleway"/>
                <a:sym typeface="Raleway"/>
              </a:rPr>
              <a:t> the light to suit my </a:t>
            </a:r>
            <a:r>
              <a:rPr b="1" lang="es" sz="1400">
                <a:latin typeface="Raleway"/>
                <a:ea typeface="Raleway"/>
                <a:cs typeface="Raleway"/>
                <a:sym typeface="Raleway"/>
              </a:rPr>
              <a:t>skin</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Your </a:t>
            </a:r>
            <a:r>
              <a:rPr b="1" lang="es" sz="1400">
                <a:latin typeface="Raleway"/>
                <a:ea typeface="Raleway"/>
                <a:cs typeface="Raleway"/>
                <a:sym typeface="Raleway"/>
              </a:rPr>
              <a:t>favorite</a:t>
            </a:r>
            <a:r>
              <a:rPr lang="es" sz="1400">
                <a:latin typeface="Raleway"/>
                <a:ea typeface="Raleway"/>
                <a:cs typeface="Raleway"/>
                <a:sym typeface="Raleway"/>
              </a:rPr>
              <a:t> t-shirt on again</a:t>
            </a:r>
          </a:p>
          <a:p>
            <a:pPr lvl="0" rtl="0" algn="ctr">
              <a:lnSpc>
                <a:spcPct val="143571"/>
              </a:lnSpc>
              <a:spcBef>
                <a:spcPts val="0"/>
              </a:spcBef>
              <a:spcAft>
                <a:spcPts val="0"/>
              </a:spcAft>
              <a:buClr>
                <a:schemeClr val="dk2"/>
              </a:buClr>
              <a:buSzPct val="78571"/>
              <a:buFont typeface="Arial"/>
              <a:buNone/>
            </a:pPr>
            <a:r>
              <a:t/>
            </a:r>
            <a:endParaRPr sz="1400">
              <a:latin typeface="Raleway"/>
              <a:ea typeface="Raleway"/>
              <a:cs typeface="Raleway"/>
              <a:sym typeface="Raleway"/>
            </a:endParaRP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Counting </a:t>
            </a:r>
            <a:r>
              <a:rPr b="1" lang="es" sz="1400">
                <a:latin typeface="Raleway"/>
                <a:ea typeface="Raleway"/>
                <a:cs typeface="Raleway"/>
                <a:sym typeface="Raleway"/>
              </a:rPr>
              <a:t>hours</a:t>
            </a:r>
            <a:r>
              <a:rPr lang="es" sz="1400">
                <a:latin typeface="Raleway"/>
                <a:ea typeface="Raleway"/>
                <a:cs typeface="Raleway"/>
                <a:sym typeface="Raleway"/>
              </a:rPr>
              <a:t>, counting </a:t>
            </a:r>
            <a:r>
              <a:rPr b="1" lang="es" sz="1400">
                <a:latin typeface="Raleway"/>
                <a:ea typeface="Raleway"/>
                <a:cs typeface="Raleway"/>
                <a:sym typeface="Raleway"/>
              </a:rPr>
              <a:t>lies</a:t>
            </a:r>
          </a:p>
          <a:p>
            <a:pPr lvl="0" rtl="0" algn="ctr">
              <a:lnSpc>
                <a:spcPct val="143571"/>
              </a:lnSpc>
              <a:spcBef>
                <a:spcPts val="0"/>
              </a:spcBef>
              <a:spcAft>
                <a:spcPts val="0"/>
              </a:spcAft>
              <a:buNone/>
            </a:pPr>
            <a:r>
              <a:rPr lang="es" sz="1400">
                <a:latin typeface="Raleway"/>
                <a:ea typeface="Raleway"/>
                <a:cs typeface="Raleway"/>
                <a:sym typeface="Raleway"/>
              </a:rPr>
              <a:t>3, 2, 1 and I </a:t>
            </a:r>
            <a:r>
              <a:rPr b="1" lang="es" sz="1400">
                <a:latin typeface="Raleway"/>
                <a:ea typeface="Raleway"/>
                <a:cs typeface="Raleway"/>
                <a:sym typeface="Raleway"/>
              </a:rPr>
              <a:t>smile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“Selfies” Lyric Answers</a:t>
            </a:r>
          </a:p>
          <a:p>
            <a:pPr lvl="0">
              <a:spcBef>
                <a:spcPts val="0"/>
              </a:spcBef>
              <a:buNone/>
            </a:pPr>
            <a:r>
              <a:t/>
            </a:r>
            <a:endParaRPr/>
          </a:p>
        </p:txBody>
      </p:sp>
      <p:sp>
        <p:nvSpPr>
          <p:cNvPr id="102" name="Shape 102"/>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Taking pictures</a:t>
            </a:r>
            <a:r>
              <a:rPr lang="es" sz="1400">
                <a:latin typeface="Raleway"/>
                <a:ea typeface="Raleway"/>
                <a:cs typeface="Raleway"/>
                <a:sym typeface="Raleway"/>
              </a:rPr>
              <a:t> of myself, self, self</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Taking pictures</a:t>
            </a:r>
            <a:r>
              <a:rPr lang="es" sz="1400">
                <a:latin typeface="Raleway"/>
                <a:ea typeface="Raleway"/>
                <a:cs typeface="Raleway"/>
                <a:sym typeface="Raleway"/>
              </a:rPr>
              <a:t> of myself, self self</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Guess I'm reaching out to be assured</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All I </a:t>
            </a:r>
            <a:r>
              <a:rPr b="1" lang="es" sz="1400">
                <a:latin typeface="Raleway"/>
                <a:ea typeface="Raleway"/>
                <a:cs typeface="Raleway"/>
                <a:sym typeface="Raleway"/>
              </a:rPr>
              <a:t>wanted</a:t>
            </a:r>
            <a:r>
              <a:rPr lang="es" sz="1400">
                <a:latin typeface="Raleway"/>
                <a:ea typeface="Raleway"/>
                <a:cs typeface="Raleway"/>
                <a:sym typeface="Raleway"/>
              </a:rPr>
              <a:t> was to be adored</a:t>
            </a:r>
          </a:p>
          <a:p>
            <a:pPr lvl="0" rtl="0" algn="ctr">
              <a:lnSpc>
                <a:spcPct val="143571"/>
              </a:lnSpc>
              <a:spcBef>
                <a:spcPts val="0"/>
              </a:spcBef>
              <a:spcAft>
                <a:spcPts val="0"/>
              </a:spcAft>
              <a:buClr>
                <a:schemeClr val="dk2"/>
              </a:buClr>
              <a:buSzPct val="78571"/>
              <a:buFont typeface="Arial"/>
              <a:buNone/>
            </a:pPr>
            <a:r>
              <a:t/>
            </a:r>
            <a:endParaRPr sz="1400">
              <a:latin typeface="Raleway"/>
              <a:ea typeface="Raleway"/>
              <a:cs typeface="Raleway"/>
              <a:sym typeface="Raleway"/>
            </a:endParaRP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Now you're telling me I'm vain, vain, vain yeah</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But you </a:t>
            </a:r>
            <a:r>
              <a:rPr b="1" lang="es" sz="1400">
                <a:latin typeface="Raleway"/>
                <a:ea typeface="Raleway"/>
                <a:cs typeface="Raleway"/>
                <a:sym typeface="Raleway"/>
              </a:rPr>
              <a:t>don't feel</a:t>
            </a:r>
            <a:r>
              <a:rPr lang="es" sz="1400">
                <a:latin typeface="Raleway"/>
                <a:ea typeface="Raleway"/>
                <a:cs typeface="Raleway"/>
                <a:sym typeface="Raleway"/>
              </a:rPr>
              <a:t> my pain, pain, pain</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Facing</a:t>
            </a:r>
            <a:r>
              <a:rPr lang="es" sz="1400">
                <a:latin typeface="Raleway"/>
                <a:ea typeface="Raleway"/>
                <a:cs typeface="Raleway"/>
                <a:sym typeface="Raleway"/>
              </a:rPr>
              <a:t> life upon the shelf, shelf, shelf</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Taking pictures of myself, self, self</a:t>
            </a:r>
          </a:p>
          <a:p>
            <a:pPr lvl="0" rtl="0" algn="ctr">
              <a:lnSpc>
                <a:spcPct val="143571"/>
              </a:lnSpc>
              <a:spcBef>
                <a:spcPts val="0"/>
              </a:spcBef>
              <a:spcAft>
                <a:spcPts val="0"/>
              </a:spcAft>
              <a:buClr>
                <a:schemeClr val="dk2"/>
              </a:buClr>
              <a:buSzPct val="110000"/>
              <a:buFont typeface="Arial"/>
              <a:buNone/>
            </a:pPr>
            <a:r>
              <a:t/>
            </a:r>
            <a:endParaRPr sz="1000">
              <a:latin typeface="Arial"/>
              <a:ea typeface="Arial"/>
              <a:cs typeface="Arial"/>
              <a:sym typeface="Arial"/>
            </a:endParaRPr>
          </a:p>
          <a:p>
            <a:pPr lvl="0">
              <a:spcBef>
                <a:spcPts val="0"/>
              </a:spcBef>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x="0" y="0"/>
          <a:ext cx="0" cy="0"/>
          <a:chOff x="0" y="0"/>
          <a:chExt cx="0" cy="0"/>
        </a:xfrm>
      </p:grpSpPr>
      <p:sp>
        <p:nvSpPr>
          <p:cNvPr id="107" name="Shape 107"/>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“Selfies” Lyric Answers</a:t>
            </a:r>
          </a:p>
          <a:p>
            <a:pPr lvl="0">
              <a:spcBef>
                <a:spcPts val="0"/>
              </a:spcBef>
              <a:buNone/>
            </a:pPr>
            <a:r>
              <a:t/>
            </a:r>
            <a:endParaRPr/>
          </a:p>
        </p:txBody>
      </p:sp>
      <p:sp>
        <p:nvSpPr>
          <p:cNvPr id="108" name="Shape 108"/>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I'll post it up </a:t>
            </a:r>
            <a:r>
              <a:rPr b="1" lang="es" sz="1400">
                <a:latin typeface="Raleway"/>
                <a:ea typeface="Raleway"/>
                <a:cs typeface="Raleway"/>
                <a:sym typeface="Raleway"/>
              </a:rPr>
              <a:t>in black and white</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With a depressing quote on my life</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So that you see what I'm going </a:t>
            </a:r>
            <a:r>
              <a:rPr b="1" lang="es" sz="1400">
                <a:latin typeface="Raleway"/>
                <a:ea typeface="Raleway"/>
                <a:cs typeface="Raleway"/>
                <a:sym typeface="Raleway"/>
              </a:rPr>
              <a:t>through</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Yeah,</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This is </a:t>
            </a:r>
            <a:r>
              <a:rPr b="1" lang="es" sz="1400">
                <a:latin typeface="Raleway"/>
                <a:ea typeface="Raleway"/>
                <a:cs typeface="Raleway"/>
                <a:sym typeface="Raleway"/>
              </a:rPr>
              <a:t>desperation</a:t>
            </a:r>
            <a:r>
              <a:rPr lang="es" sz="1400">
                <a:latin typeface="Raleway"/>
                <a:ea typeface="Raleway"/>
                <a:cs typeface="Raleway"/>
                <a:sym typeface="Raleway"/>
              </a:rPr>
              <a:t> at it's best</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A </a:t>
            </a:r>
            <a:r>
              <a:rPr b="1" lang="es" sz="1400">
                <a:latin typeface="Raleway"/>
                <a:ea typeface="Raleway"/>
                <a:cs typeface="Raleway"/>
                <a:sym typeface="Raleway"/>
              </a:rPr>
              <a:t>conversation</a:t>
            </a:r>
            <a:r>
              <a:rPr lang="es" sz="1400">
                <a:latin typeface="Raleway"/>
                <a:ea typeface="Raleway"/>
                <a:cs typeface="Raleway"/>
                <a:sym typeface="Raleway"/>
              </a:rPr>
              <a:t> to be left</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But all my </a:t>
            </a:r>
            <a:r>
              <a:rPr b="1" lang="es" sz="1400">
                <a:latin typeface="Raleway"/>
                <a:ea typeface="Raleway"/>
                <a:cs typeface="Raleway"/>
                <a:sym typeface="Raleway"/>
              </a:rPr>
              <a:t>pride</a:t>
            </a:r>
            <a:r>
              <a:rPr lang="es" sz="1400">
                <a:latin typeface="Raleway"/>
                <a:ea typeface="Raleway"/>
                <a:cs typeface="Raleway"/>
                <a:sym typeface="Raleway"/>
              </a:rPr>
              <a:t> was burned by you</a:t>
            </a:r>
          </a:p>
          <a:p>
            <a:pPr lvl="0" rtl="0" algn="ctr">
              <a:lnSpc>
                <a:spcPct val="143571"/>
              </a:lnSpc>
              <a:spcBef>
                <a:spcPts val="0"/>
              </a:spcBef>
              <a:spcAft>
                <a:spcPts val="0"/>
              </a:spcAft>
              <a:buClr>
                <a:schemeClr val="dk2"/>
              </a:buClr>
              <a:buSzPct val="78571"/>
              <a:buFont typeface="Arial"/>
              <a:buNone/>
            </a:pPr>
            <a:r>
              <a:t/>
            </a:r>
            <a:endParaRPr sz="1400">
              <a:latin typeface="Raleway"/>
              <a:ea typeface="Raleway"/>
              <a:cs typeface="Raleway"/>
              <a:sym typeface="Raleway"/>
            </a:endParaRP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Counting days, counting </a:t>
            </a:r>
            <a:r>
              <a:rPr b="1" lang="es" sz="1400">
                <a:latin typeface="Raleway"/>
                <a:ea typeface="Raleway"/>
                <a:cs typeface="Raleway"/>
                <a:sym typeface="Raleway"/>
              </a:rPr>
              <a:t>takes</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3, 2, 1 I'm </a:t>
            </a:r>
            <a:r>
              <a:rPr b="1" lang="es" sz="1400">
                <a:latin typeface="Raleway"/>
                <a:ea typeface="Raleway"/>
                <a:cs typeface="Raleway"/>
                <a:sym typeface="Raleway"/>
              </a:rPr>
              <a:t>awake</a:t>
            </a:r>
          </a:p>
          <a:p>
            <a:pPr lv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Clr>
                <a:schemeClr val="dk2"/>
              </a:buClr>
              <a:buSzPct val="36666"/>
              <a:buFont typeface="Arial"/>
              <a:buNone/>
            </a:pPr>
            <a:r>
              <a:rPr lang="es"/>
              <a:t>“Selfies” Lyric Answers</a:t>
            </a:r>
          </a:p>
          <a:p>
            <a:pPr lvl="0">
              <a:spcBef>
                <a:spcPts val="0"/>
              </a:spcBef>
              <a:buNone/>
            </a:pPr>
            <a:r>
              <a:t/>
            </a:r>
            <a:endParaRPr/>
          </a:p>
        </p:txBody>
      </p:sp>
      <p:sp>
        <p:nvSpPr>
          <p:cNvPr id="114" name="Shape 114"/>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Taking pictures</a:t>
            </a:r>
            <a:r>
              <a:rPr lang="es" sz="1400">
                <a:latin typeface="Raleway"/>
                <a:ea typeface="Raleway"/>
                <a:cs typeface="Raleway"/>
                <a:sym typeface="Raleway"/>
              </a:rPr>
              <a:t> of myself, self, self</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Taking pictures</a:t>
            </a:r>
            <a:r>
              <a:rPr lang="es" sz="1400">
                <a:latin typeface="Raleway"/>
                <a:ea typeface="Raleway"/>
                <a:cs typeface="Raleway"/>
                <a:sym typeface="Raleway"/>
              </a:rPr>
              <a:t> of myself, self self</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Guess I'm reaching out to be assured</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All I </a:t>
            </a:r>
            <a:r>
              <a:rPr b="1" lang="es" sz="1400">
                <a:latin typeface="Raleway"/>
                <a:ea typeface="Raleway"/>
                <a:cs typeface="Raleway"/>
                <a:sym typeface="Raleway"/>
              </a:rPr>
              <a:t>wanted</a:t>
            </a:r>
            <a:r>
              <a:rPr lang="es" sz="1400">
                <a:latin typeface="Raleway"/>
                <a:ea typeface="Raleway"/>
                <a:cs typeface="Raleway"/>
                <a:sym typeface="Raleway"/>
              </a:rPr>
              <a:t> was to be adored</a:t>
            </a:r>
          </a:p>
          <a:p>
            <a:pPr lvl="0" rtl="0" algn="ctr">
              <a:lnSpc>
                <a:spcPct val="143571"/>
              </a:lnSpc>
              <a:spcBef>
                <a:spcPts val="0"/>
              </a:spcBef>
              <a:spcAft>
                <a:spcPts val="0"/>
              </a:spcAft>
              <a:buClr>
                <a:schemeClr val="dk2"/>
              </a:buClr>
              <a:buSzPct val="78571"/>
              <a:buFont typeface="Arial"/>
              <a:buNone/>
            </a:pPr>
            <a:r>
              <a:t/>
            </a:r>
            <a:endParaRPr sz="1400">
              <a:latin typeface="Raleway"/>
              <a:ea typeface="Raleway"/>
              <a:cs typeface="Raleway"/>
              <a:sym typeface="Raleway"/>
            </a:endParaRP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Now you're telling me I'm vain, vain, vain yeah</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But you </a:t>
            </a:r>
            <a:r>
              <a:rPr b="1" lang="es" sz="1400">
                <a:latin typeface="Raleway"/>
                <a:ea typeface="Raleway"/>
                <a:cs typeface="Raleway"/>
                <a:sym typeface="Raleway"/>
              </a:rPr>
              <a:t>don't feel</a:t>
            </a:r>
            <a:r>
              <a:rPr lang="es" sz="1400">
                <a:latin typeface="Raleway"/>
                <a:ea typeface="Raleway"/>
                <a:cs typeface="Raleway"/>
                <a:sym typeface="Raleway"/>
              </a:rPr>
              <a:t> my pain, pain, pain</a:t>
            </a:r>
          </a:p>
          <a:p>
            <a:pPr lvl="0" rtl="0" algn="ctr">
              <a:lnSpc>
                <a:spcPct val="143571"/>
              </a:lnSpc>
              <a:spcBef>
                <a:spcPts val="0"/>
              </a:spcBef>
              <a:spcAft>
                <a:spcPts val="0"/>
              </a:spcAft>
              <a:buClr>
                <a:schemeClr val="dk2"/>
              </a:buClr>
              <a:buSzPct val="78571"/>
              <a:buFont typeface="Arial"/>
              <a:buNone/>
            </a:pPr>
            <a:r>
              <a:rPr b="1" lang="es" sz="1400">
                <a:latin typeface="Raleway"/>
                <a:ea typeface="Raleway"/>
                <a:cs typeface="Raleway"/>
                <a:sym typeface="Raleway"/>
              </a:rPr>
              <a:t>Facing</a:t>
            </a:r>
            <a:r>
              <a:rPr lang="es" sz="1400">
                <a:latin typeface="Raleway"/>
                <a:ea typeface="Raleway"/>
                <a:cs typeface="Raleway"/>
                <a:sym typeface="Raleway"/>
              </a:rPr>
              <a:t> life upon the shelf, shelf, shelf</a:t>
            </a:r>
          </a:p>
          <a:p>
            <a:pPr lvl="0" rtl="0" algn="ctr">
              <a:lnSpc>
                <a:spcPct val="143571"/>
              </a:lnSpc>
              <a:spcBef>
                <a:spcPts val="0"/>
              </a:spcBef>
              <a:spcAft>
                <a:spcPts val="0"/>
              </a:spcAft>
              <a:buClr>
                <a:schemeClr val="dk2"/>
              </a:buClr>
              <a:buSzPct val="78571"/>
              <a:buFont typeface="Arial"/>
              <a:buNone/>
            </a:pPr>
            <a:r>
              <a:rPr lang="es" sz="1400">
                <a:latin typeface="Raleway"/>
                <a:ea typeface="Raleway"/>
                <a:cs typeface="Raleway"/>
                <a:sym typeface="Raleway"/>
              </a:rPr>
              <a:t>Taking pictures of myself, self, self</a:t>
            </a:r>
          </a:p>
          <a:p>
            <a:pPr lvl="0">
              <a:spcBef>
                <a:spcPts val="0"/>
              </a:spcBef>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2400250" y="575950"/>
            <a:ext cx="6321600" cy="635400"/>
          </a:xfrm>
          <a:prstGeom prst="rect">
            <a:avLst/>
          </a:prstGeom>
        </p:spPr>
        <p:txBody>
          <a:bodyPr anchorCtr="0" anchor="t" bIns="91425" lIns="91425" rIns="91425" tIns="91425">
            <a:noAutofit/>
          </a:bodyPr>
          <a:lstStyle/>
          <a:p>
            <a:pPr lvl="0">
              <a:spcBef>
                <a:spcPts val="0"/>
              </a:spcBef>
              <a:buNone/>
            </a:pPr>
            <a:r>
              <a:rPr lang="es"/>
              <a:t>“Selfies” Discussion</a:t>
            </a:r>
          </a:p>
        </p:txBody>
      </p:sp>
      <p:sp>
        <p:nvSpPr>
          <p:cNvPr id="120" name="Shape 120"/>
          <p:cNvSpPr txBox="1"/>
          <p:nvPr>
            <p:ph idx="1" type="body"/>
          </p:nvPr>
        </p:nvSpPr>
        <p:spPr>
          <a:xfrm>
            <a:off x="2410112" y="1595775"/>
            <a:ext cx="6321600" cy="3002399"/>
          </a:xfrm>
          <a:prstGeom prst="rect">
            <a:avLst/>
          </a:prstGeom>
        </p:spPr>
        <p:txBody>
          <a:bodyPr anchorCtr="0" anchor="t" bIns="91425" lIns="91425" rIns="91425" tIns="91425">
            <a:noAutofit/>
          </a:bodyPr>
          <a:lstStyle/>
          <a:p>
            <a:pPr lvl="0">
              <a:spcBef>
                <a:spcPts val="0"/>
              </a:spcBef>
              <a:buNone/>
            </a:pPr>
            <a:r>
              <a:rPr lang="es"/>
              <a:t>Do you think the person in the song is helping or hurting themselves by posting these pictures when they are emotional?</a:t>
            </a:r>
          </a:p>
          <a:p>
            <a:pPr lvl="0">
              <a:spcBef>
                <a:spcPts val="0"/>
              </a:spcBef>
              <a:buNone/>
            </a:pPr>
            <a:r>
              <a:rPr lang="es"/>
              <a:t>Do you think we can learn anything from the song?</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wiss-2">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