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3.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slide" Target="slides/slide22.xml"/><Relationship Id="rId25" Type="http://schemas.openxmlformats.org/officeDocument/2006/relationships/slide" Target="slides/slide21.xml"/><Relationship Id="rId27" Type="http://schemas.openxmlformats.org/officeDocument/2006/relationships/slide" Target="slides/slide23.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rIns="91425" tIns="91425"/>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0" name="Shape 50"/>
        <p:cNvGrpSpPr/>
        <p:nvPr/>
      </p:nvGrpSpPr>
      <p:grpSpPr>
        <a:xfrm>
          <a:off x="0" y="0"/>
          <a:ext cx="0" cy="0"/>
          <a:chOff x="0" y="0"/>
          <a:chExt cx="0" cy="0"/>
        </a:xfrm>
      </p:grpSpPr>
      <p:sp>
        <p:nvSpPr>
          <p:cNvPr id="51" name="Shape 51"/>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p:spPr>
      </p:sp>
      <p:sp>
        <p:nvSpPr>
          <p:cNvPr id="52" name="Shape 5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9" name="Shape 109"/>
        <p:cNvGrpSpPr/>
        <p:nvPr/>
      </p:nvGrpSpPr>
      <p:grpSpPr>
        <a:xfrm>
          <a:off x="0" y="0"/>
          <a:ext cx="0" cy="0"/>
          <a:chOff x="0" y="0"/>
          <a:chExt cx="0" cy="0"/>
        </a:xfrm>
      </p:grpSpPr>
      <p:sp>
        <p:nvSpPr>
          <p:cNvPr id="110" name="Shape 11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11" name="Shape 111"/>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6" name="Shape 116"/>
        <p:cNvGrpSpPr/>
        <p:nvPr/>
      </p:nvGrpSpPr>
      <p:grpSpPr>
        <a:xfrm>
          <a:off x="0" y="0"/>
          <a:ext cx="0" cy="0"/>
          <a:chOff x="0" y="0"/>
          <a:chExt cx="0" cy="0"/>
        </a:xfrm>
      </p:grpSpPr>
      <p:sp>
        <p:nvSpPr>
          <p:cNvPr id="117" name="Shape 11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18" name="Shape 11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1" name="Shape 121"/>
        <p:cNvGrpSpPr/>
        <p:nvPr/>
      </p:nvGrpSpPr>
      <p:grpSpPr>
        <a:xfrm>
          <a:off x="0" y="0"/>
          <a:ext cx="0" cy="0"/>
          <a:chOff x="0" y="0"/>
          <a:chExt cx="0" cy="0"/>
        </a:xfrm>
      </p:grpSpPr>
      <p:sp>
        <p:nvSpPr>
          <p:cNvPr id="122" name="Shape 12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23" name="Shape 123"/>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8" name="Shape 128"/>
        <p:cNvGrpSpPr/>
        <p:nvPr/>
      </p:nvGrpSpPr>
      <p:grpSpPr>
        <a:xfrm>
          <a:off x="0" y="0"/>
          <a:ext cx="0" cy="0"/>
          <a:chOff x="0" y="0"/>
          <a:chExt cx="0" cy="0"/>
        </a:xfrm>
      </p:grpSpPr>
      <p:sp>
        <p:nvSpPr>
          <p:cNvPr id="129" name="Shape 12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30" name="Shape 130"/>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6" name="Shape 136"/>
        <p:cNvGrpSpPr/>
        <p:nvPr/>
      </p:nvGrpSpPr>
      <p:grpSpPr>
        <a:xfrm>
          <a:off x="0" y="0"/>
          <a:ext cx="0" cy="0"/>
          <a:chOff x="0" y="0"/>
          <a:chExt cx="0" cy="0"/>
        </a:xfrm>
      </p:grpSpPr>
      <p:sp>
        <p:nvSpPr>
          <p:cNvPr id="137" name="Shape 13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38" name="Shape 13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45" name="Shape 145"/>
        <p:cNvGrpSpPr/>
        <p:nvPr/>
      </p:nvGrpSpPr>
      <p:grpSpPr>
        <a:xfrm>
          <a:off x="0" y="0"/>
          <a:ext cx="0" cy="0"/>
          <a:chOff x="0" y="0"/>
          <a:chExt cx="0" cy="0"/>
        </a:xfrm>
      </p:grpSpPr>
      <p:sp>
        <p:nvSpPr>
          <p:cNvPr id="146" name="Shape 14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47" name="Shape 147"/>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52" name="Shape 152"/>
        <p:cNvGrpSpPr/>
        <p:nvPr/>
      </p:nvGrpSpPr>
      <p:grpSpPr>
        <a:xfrm>
          <a:off x="0" y="0"/>
          <a:ext cx="0" cy="0"/>
          <a:chOff x="0" y="0"/>
          <a:chExt cx="0" cy="0"/>
        </a:xfrm>
      </p:grpSpPr>
      <p:sp>
        <p:nvSpPr>
          <p:cNvPr id="153" name="Shape 15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54" name="Shape 15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63" name="Shape 163"/>
        <p:cNvGrpSpPr/>
        <p:nvPr/>
      </p:nvGrpSpPr>
      <p:grpSpPr>
        <a:xfrm>
          <a:off x="0" y="0"/>
          <a:ext cx="0" cy="0"/>
          <a:chOff x="0" y="0"/>
          <a:chExt cx="0" cy="0"/>
        </a:xfrm>
      </p:grpSpPr>
      <p:sp>
        <p:nvSpPr>
          <p:cNvPr id="164" name="Shape 16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65" name="Shape 165"/>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69" name="Shape 169"/>
        <p:cNvGrpSpPr/>
        <p:nvPr/>
      </p:nvGrpSpPr>
      <p:grpSpPr>
        <a:xfrm>
          <a:off x="0" y="0"/>
          <a:ext cx="0" cy="0"/>
          <a:chOff x="0" y="0"/>
          <a:chExt cx="0" cy="0"/>
        </a:xfrm>
      </p:grpSpPr>
      <p:sp>
        <p:nvSpPr>
          <p:cNvPr id="170" name="Shape 17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71" name="Shape 171"/>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76" name="Shape 176"/>
        <p:cNvGrpSpPr/>
        <p:nvPr/>
      </p:nvGrpSpPr>
      <p:grpSpPr>
        <a:xfrm>
          <a:off x="0" y="0"/>
          <a:ext cx="0" cy="0"/>
          <a:chOff x="0" y="0"/>
          <a:chExt cx="0" cy="0"/>
        </a:xfrm>
      </p:grpSpPr>
      <p:sp>
        <p:nvSpPr>
          <p:cNvPr id="177" name="Shape 17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78" name="Shape 17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6" name="Shape 56"/>
        <p:cNvGrpSpPr/>
        <p:nvPr/>
      </p:nvGrpSpPr>
      <p:grpSpPr>
        <a:xfrm>
          <a:off x="0" y="0"/>
          <a:ext cx="0" cy="0"/>
          <a:chOff x="0" y="0"/>
          <a:chExt cx="0" cy="0"/>
        </a:xfrm>
      </p:grpSpPr>
      <p:sp>
        <p:nvSpPr>
          <p:cNvPr id="57" name="Shape 5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58" name="Shape 5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82" name="Shape 182"/>
        <p:cNvGrpSpPr/>
        <p:nvPr/>
      </p:nvGrpSpPr>
      <p:grpSpPr>
        <a:xfrm>
          <a:off x="0" y="0"/>
          <a:ext cx="0" cy="0"/>
          <a:chOff x="0" y="0"/>
          <a:chExt cx="0" cy="0"/>
        </a:xfrm>
      </p:grpSpPr>
      <p:sp>
        <p:nvSpPr>
          <p:cNvPr id="183" name="Shape 18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84" name="Shape 18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87" name="Shape 187"/>
        <p:cNvGrpSpPr/>
        <p:nvPr/>
      </p:nvGrpSpPr>
      <p:grpSpPr>
        <a:xfrm>
          <a:off x="0" y="0"/>
          <a:ext cx="0" cy="0"/>
          <a:chOff x="0" y="0"/>
          <a:chExt cx="0" cy="0"/>
        </a:xfrm>
      </p:grpSpPr>
      <p:sp>
        <p:nvSpPr>
          <p:cNvPr id="188" name="Shape 18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89" name="Shape 189"/>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95" name="Shape 195"/>
        <p:cNvGrpSpPr/>
        <p:nvPr/>
      </p:nvGrpSpPr>
      <p:grpSpPr>
        <a:xfrm>
          <a:off x="0" y="0"/>
          <a:ext cx="0" cy="0"/>
          <a:chOff x="0" y="0"/>
          <a:chExt cx="0" cy="0"/>
        </a:xfrm>
      </p:grpSpPr>
      <p:sp>
        <p:nvSpPr>
          <p:cNvPr id="196" name="Shape 19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97" name="Shape 197"/>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02" name="Shape 202"/>
        <p:cNvGrpSpPr/>
        <p:nvPr/>
      </p:nvGrpSpPr>
      <p:grpSpPr>
        <a:xfrm>
          <a:off x="0" y="0"/>
          <a:ext cx="0" cy="0"/>
          <a:chOff x="0" y="0"/>
          <a:chExt cx="0" cy="0"/>
        </a:xfrm>
      </p:grpSpPr>
      <p:sp>
        <p:nvSpPr>
          <p:cNvPr id="203" name="Shape 20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04" name="Shape 20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3" name="Shape 63"/>
        <p:cNvGrpSpPr/>
        <p:nvPr/>
      </p:nvGrpSpPr>
      <p:grpSpPr>
        <a:xfrm>
          <a:off x="0" y="0"/>
          <a:ext cx="0" cy="0"/>
          <a:chOff x="0" y="0"/>
          <a:chExt cx="0" cy="0"/>
        </a:xfrm>
      </p:grpSpPr>
      <p:sp>
        <p:nvSpPr>
          <p:cNvPr id="64" name="Shape 6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65" name="Shape 65"/>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lang="en"/>
              <a:t>2 min</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0" name="Shape 70"/>
        <p:cNvGrpSpPr/>
        <p:nvPr/>
      </p:nvGrpSpPr>
      <p:grpSpPr>
        <a:xfrm>
          <a:off x="0" y="0"/>
          <a:ext cx="0" cy="0"/>
          <a:chOff x="0" y="0"/>
          <a:chExt cx="0" cy="0"/>
        </a:xfrm>
      </p:grpSpPr>
      <p:sp>
        <p:nvSpPr>
          <p:cNvPr id="71" name="Shape 7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72" name="Shape 7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lang="en"/>
              <a:t>Until 3:40</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7" name="Shape 77"/>
        <p:cNvGrpSpPr/>
        <p:nvPr/>
      </p:nvGrpSpPr>
      <p:grpSpPr>
        <a:xfrm>
          <a:off x="0" y="0"/>
          <a:ext cx="0" cy="0"/>
          <a:chOff x="0" y="0"/>
          <a:chExt cx="0" cy="0"/>
        </a:xfrm>
      </p:grpSpPr>
      <p:sp>
        <p:nvSpPr>
          <p:cNvPr id="78" name="Shape 7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79" name="Shape 79"/>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3" name="Shape 83"/>
        <p:cNvGrpSpPr/>
        <p:nvPr/>
      </p:nvGrpSpPr>
      <p:grpSpPr>
        <a:xfrm>
          <a:off x="0" y="0"/>
          <a:ext cx="0" cy="0"/>
          <a:chOff x="0" y="0"/>
          <a:chExt cx="0" cy="0"/>
        </a:xfrm>
      </p:grpSpPr>
      <p:sp>
        <p:nvSpPr>
          <p:cNvPr id="84" name="Shape 8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85" name="Shape 85"/>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8" name="Shape 88"/>
        <p:cNvGrpSpPr/>
        <p:nvPr/>
      </p:nvGrpSpPr>
      <p:grpSpPr>
        <a:xfrm>
          <a:off x="0" y="0"/>
          <a:ext cx="0" cy="0"/>
          <a:chOff x="0" y="0"/>
          <a:chExt cx="0" cy="0"/>
        </a:xfrm>
      </p:grpSpPr>
      <p:sp>
        <p:nvSpPr>
          <p:cNvPr id="89" name="Shape 8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90" name="Shape 90"/>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5" name="Shape 95"/>
        <p:cNvGrpSpPr/>
        <p:nvPr/>
      </p:nvGrpSpPr>
      <p:grpSpPr>
        <a:xfrm>
          <a:off x="0" y="0"/>
          <a:ext cx="0" cy="0"/>
          <a:chOff x="0" y="0"/>
          <a:chExt cx="0" cy="0"/>
        </a:xfrm>
      </p:grpSpPr>
      <p:sp>
        <p:nvSpPr>
          <p:cNvPr id="96" name="Shape 9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97" name="Shape 97"/>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2" name="Shape 102"/>
        <p:cNvGrpSpPr/>
        <p:nvPr/>
      </p:nvGrpSpPr>
      <p:grpSpPr>
        <a:xfrm>
          <a:off x="0" y="0"/>
          <a:ext cx="0" cy="0"/>
          <a:chOff x="0" y="0"/>
          <a:chExt cx="0" cy="0"/>
        </a:xfrm>
      </p:grpSpPr>
      <p:sp>
        <p:nvSpPr>
          <p:cNvPr id="103" name="Shape 10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04" name="Shape 10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9" name="Shape 9"/>
        <p:cNvGrpSpPr/>
        <p:nvPr/>
      </p:nvGrpSpPr>
      <p:grpSpPr>
        <a:xfrm>
          <a:off x="0" y="0"/>
          <a:ext cx="0" cy="0"/>
          <a:chOff x="0" y="0"/>
          <a:chExt cx="0" cy="0"/>
        </a:xfrm>
      </p:grpSpPr>
      <p:sp>
        <p:nvSpPr>
          <p:cNvPr id="10" name="Shape 10"/>
          <p:cNvSpPr txBox="1"/>
          <p:nvPr>
            <p:ph type="ctrTitle"/>
          </p:nvPr>
        </p:nvSpPr>
        <p:spPr>
          <a:xfrm>
            <a:off x="311708" y="744575"/>
            <a:ext cx="8520600" cy="2052600"/>
          </a:xfrm>
          <a:prstGeom prst="rect">
            <a:avLst/>
          </a:prstGeom>
        </p:spPr>
        <p:txBody>
          <a:bodyPr anchorCtr="0" anchor="b" bIns="91425" lIns="91425" rIns="91425" tIns="91425"/>
          <a:lstStyle>
            <a:lvl1pPr lvl="0" algn="ctr">
              <a:spcBef>
                <a:spcPts val="0"/>
              </a:spcBef>
              <a:buSzPct val="100000"/>
              <a:defRPr sz="5200"/>
            </a:lvl1pPr>
            <a:lvl2pPr lvl="1" algn="ctr">
              <a:spcBef>
                <a:spcPts val="0"/>
              </a:spcBef>
              <a:buSzPct val="100000"/>
              <a:defRPr sz="5200"/>
            </a:lvl2pPr>
            <a:lvl3pPr lvl="2" algn="ctr">
              <a:spcBef>
                <a:spcPts val="0"/>
              </a:spcBef>
              <a:buSzPct val="100000"/>
              <a:defRPr sz="5200"/>
            </a:lvl3pPr>
            <a:lvl4pPr lvl="3" algn="ctr">
              <a:spcBef>
                <a:spcPts val="0"/>
              </a:spcBef>
              <a:buSzPct val="100000"/>
              <a:defRPr sz="5200"/>
            </a:lvl4pPr>
            <a:lvl5pPr lvl="4" algn="ctr">
              <a:spcBef>
                <a:spcPts val="0"/>
              </a:spcBef>
              <a:buSzPct val="100000"/>
              <a:defRPr sz="5200"/>
            </a:lvl5pPr>
            <a:lvl6pPr lvl="5" algn="ctr">
              <a:spcBef>
                <a:spcPts val="0"/>
              </a:spcBef>
              <a:buSzPct val="100000"/>
              <a:defRPr sz="5200"/>
            </a:lvl6pPr>
            <a:lvl7pPr lvl="6" algn="ctr">
              <a:spcBef>
                <a:spcPts val="0"/>
              </a:spcBef>
              <a:buSzPct val="100000"/>
              <a:defRPr sz="5200"/>
            </a:lvl7pPr>
            <a:lvl8pPr lvl="7" algn="ctr">
              <a:spcBef>
                <a:spcPts val="0"/>
              </a:spcBef>
              <a:buSzPct val="100000"/>
              <a:defRPr sz="5200"/>
            </a:lvl8pPr>
            <a:lvl9pPr lvl="8" algn="ctr">
              <a:spcBef>
                <a:spcPts val="0"/>
              </a:spcBef>
              <a:buSzPct val="100000"/>
              <a:defRPr sz="5200"/>
            </a:lvl9pPr>
          </a:lstStyle>
          <a:p/>
        </p:txBody>
      </p:sp>
      <p:sp>
        <p:nvSpPr>
          <p:cNvPr id="11" name="Shape 11"/>
          <p:cNvSpPr txBox="1"/>
          <p:nvPr>
            <p:ph idx="1" type="subTitle"/>
          </p:nvPr>
        </p:nvSpPr>
        <p:spPr>
          <a:xfrm>
            <a:off x="311700" y="2834125"/>
            <a:ext cx="8520600" cy="792600"/>
          </a:xfrm>
          <a:prstGeom prst="rect">
            <a:avLst/>
          </a:prstGeom>
        </p:spPr>
        <p:txBody>
          <a:bodyPr anchorCtr="0" anchor="t" bIns="91425" lIns="91425" rIns="91425" tIns="91425"/>
          <a:lstStyle>
            <a:lvl1pPr lvl="0" algn="ctr">
              <a:lnSpc>
                <a:spcPct val="100000"/>
              </a:lnSpc>
              <a:spcBef>
                <a:spcPts val="0"/>
              </a:spcBef>
              <a:spcAft>
                <a:spcPts val="0"/>
              </a:spcAft>
              <a:buSzPct val="100000"/>
              <a:buNone/>
              <a:defRPr sz="2800"/>
            </a:lvl1pPr>
            <a:lvl2pPr lvl="1" algn="ctr">
              <a:lnSpc>
                <a:spcPct val="100000"/>
              </a:lnSpc>
              <a:spcBef>
                <a:spcPts val="0"/>
              </a:spcBef>
              <a:spcAft>
                <a:spcPts val="0"/>
              </a:spcAft>
              <a:buSzPct val="100000"/>
              <a:buNone/>
              <a:defRPr sz="2800"/>
            </a:lvl2pPr>
            <a:lvl3pPr lvl="2" algn="ctr">
              <a:lnSpc>
                <a:spcPct val="100000"/>
              </a:lnSpc>
              <a:spcBef>
                <a:spcPts val="0"/>
              </a:spcBef>
              <a:spcAft>
                <a:spcPts val="0"/>
              </a:spcAft>
              <a:buSzPct val="100000"/>
              <a:buNone/>
              <a:defRPr sz="2800"/>
            </a:lvl3pPr>
            <a:lvl4pPr lvl="3" algn="ctr">
              <a:lnSpc>
                <a:spcPct val="100000"/>
              </a:lnSpc>
              <a:spcBef>
                <a:spcPts val="0"/>
              </a:spcBef>
              <a:spcAft>
                <a:spcPts val="0"/>
              </a:spcAft>
              <a:buSzPct val="100000"/>
              <a:buNone/>
              <a:defRPr sz="2800"/>
            </a:lvl4pPr>
            <a:lvl5pPr lvl="4" algn="ctr">
              <a:lnSpc>
                <a:spcPct val="100000"/>
              </a:lnSpc>
              <a:spcBef>
                <a:spcPts val="0"/>
              </a:spcBef>
              <a:spcAft>
                <a:spcPts val="0"/>
              </a:spcAft>
              <a:buSzPct val="100000"/>
              <a:buNone/>
              <a:defRPr sz="2800"/>
            </a:lvl5pPr>
            <a:lvl6pPr lvl="5" algn="ctr">
              <a:lnSpc>
                <a:spcPct val="100000"/>
              </a:lnSpc>
              <a:spcBef>
                <a:spcPts val="0"/>
              </a:spcBef>
              <a:spcAft>
                <a:spcPts val="0"/>
              </a:spcAft>
              <a:buSzPct val="100000"/>
              <a:buNone/>
              <a:defRPr sz="2800"/>
            </a:lvl6pPr>
            <a:lvl7pPr lvl="6" algn="ctr">
              <a:lnSpc>
                <a:spcPct val="100000"/>
              </a:lnSpc>
              <a:spcBef>
                <a:spcPts val="0"/>
              </a:spcBef>
              <a:spcAft>
                <a:spcPts val="0"/>
              </a:spcAft>
              <a:buSzPct val="100000"/>
              <a:buNone/>
              <a:defRPr sz="2800"/>
            </a:lvl7pPr>
            <a:lvl8pPr lvl="7" algn="ctr">
              <a:lnSpc>
                <a:spcPct val="100000"/>
              </a:lnSpc>
              <a:spcBef>
                <a:spcPts val="0"/>
              </a:spcBef>
              <a:spcAft>
                <a:spcPts val="0"/>
              </a:spcAft>
              <a:buSzPct val="100000"/>
              <a:buNone/>
              <a:defRPr sz="2800"/>
            </a:lvl8pPr>
            <a:lvl9pPr lvl="8" algn="ctr">
              <a:lnSpc>
                <a:spcPct val="100000"/>
              </a:lnSpc>
              <a:spcBef>
                <a:spcPts val="0"/>
              </a:spcBef>
              <a:spcAft>
                <a:spcPts val="0"/>
              </a:spcAft>
              <a:buSzPct val="100000"/>
              <a:buNone/>
              <a:defRPr sz="2800"/>
            </a:lvl9pPr>
          </a:lstStyle>
          <a:p/>
        </p:txBody>
      </p:sp>
      <p:sp>
        <p:nvSpPr>
          <p:cNvPr id="12" name="Shape 12"/>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Big number">
    <p:spTree>
      <p:nvGrpSpPr>
        <p:cNvPr id="44" name="Shape 44"/>
        <p:cNvGrpSpPr/>
        <p:nvPr/>
      </p:nvGrpSpPr>
      <p:grpSpPr>
        <a:xfrm>
          <a:off x="0" y="0"/>
          <a:ext cx="0" cy="0"/>
          <a:chOff x="0" y="0"/>
          <a:chExt cx="0" cy="0"/>
        </a:xfrm>
      </p:grpSpPr>
      <p:sp>
        <p:nvSpPr>
          <p:cNvPr id="45" name="Shape 45"/>
          <p:cNvSpPr txBox="1"/>
          <p:nvPr>
            <p:ph type="title"/>
          </p:nvPr>
        </p:nvSpPr>
        <p:spPr>
          <a:xfrm>
            <a:off x="311700" y="1106125"/>
            <a:ext cx="8520600" cy="1963500"/>
          </a:xfrm>
          <a:prstGeom prst="rect">
            <a:avLst/>
          </a:prstGeom>
        </p:spPr>
        <p:txBody>
          <a:bodyPr anchorCtr="0" anchor="b" bIns="91425" lIns="91425" rIns="91425" tIns="91425"/>
          <a:lstStyle>
            <a:lvl1pPr lvl="0" algn="ctr">
              <a:spcBef>
                <a:spcPts val="0"/>
              </a:spcBef>
              <a:buSzPct val="100000"/>
              <a:defRPr sz="12000"/>
            </a:lvl1pPr>
            <a:lvl2pPr lvl="1" algn="ctr">
              <a:spcBef>
                <a:spcPts val="0"/>
              </a:spcBef>
              <a:buSzPct val="100000"/>
              <a:defRPr sz="12000"/>
            </a:lvl2pPr>
            <a:lvl3pPr lvl="2" algn="ctr">
              <a:spcBef>
                <a:spcPts val="0"/>
              </a:spcBef>
              <a:buSzPct val="100000"/>
              <a:defRPr sz="12000"/>
            </a:lvl3pPr>
            <a:lvl4pPr lvl="3" algn="ctr">
              <a:spcBef>
                <a:spcPts val="0"/>
              </a:spcBef>
              <a:buSzPct val="100000"/>
              <a:defRPr sz="12000"/>
            </a:lvl4pPr>
            <a:lvl5pPr lvl="4" algn="ctr">
              <a:spcBef>
                <a:spcPts val="0"/>
              </a:spcBef>
              <a:buSzPct val="100000"/>
              <a:defRPr sz="12000"/>
            </a:lvl5pPr>
            <a:lvl6pPr lvl="5" algn="ctr">
              <a:spcBef>
                <a:spcPts val="0"/>
              </a:spcBef>
              <a:buSzPct val="100000"/>
              <a:defRPr sz="12000"/>
            </a:lvl6pPr>
            <a:lvl7pPr lvl="6" algn="ctr">
              <a:spcBef>
                <a:spcPts val="0"/>
              </a:spcBef>
              <a:buSzPct val="100000"/>
              <a:defRPr sz="12000"/>
            </a:lvl7pPr>
            <a:lvl8pPr lvl="7" algn="ctr">
              <a:spcBef>
                <a:spcPts val="0"/>
              </a:spcBef>
              <a:buSzPct val="100000"/>
              <a:defRPr sz="12000"/>
            </a:lvl8pPr>
            <a:lvl9pPr lvl="8" algn="ctr">
              <a:spcBef>
                <a:spcPts val="0"/>
              </a:spcBef>
              <a:buSzPct val="100000"/>
              <a:defRPr sz="12000"/>
            </a:lvl9pPr>
          </a:lstStyle>
          <a:p/>
        </p:txBody>
      </p:sp>
      <p:sp>
        <p:nvSpPr>
          <p:cNvPr id="46" name="Shape 46"/>
          <p:cNvSpPr txBox="1"/>
          <p:nvPr>
            <p:ph idx="1" type="body"/>
          </p:nvPr>
        </p:nvSpPr>
        <p:spPr>
          <a:xfrm>
            <a:off x="311700" y="3152225"/>
            <a:ext cx="8520600" cy="1300800"/>
          </a:xfrm>
          <a:prstGeom prst="rect">
            <a:avLst/>
          </a:prstGeom>
        </p:spPr>
        <p:txBody>
          <a:bodyPr anchorCtr="0" anchor="t" bIns="91425" lIns="91425" rIns="91425" tIns="91425"/>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p:txBody>
      </p:sp>
      <p:sp>
        <p:nvSpPr>
          <p:cNvPr id="47" name="Shape 47"/>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48" name="Shape 48"/>
        <p:cNvGrpSpPr/>
        <p:nvPr/>
      </p:nvGrpSpPr>
      <p:grpSpPr>
        <a:xfrm>
          <a:off x="0" y="0"/>
          <a:ext cx="0" cy="0"/>
          <a:chOff x="0" y="0"/>
          <a:chExt cx="0" cy="0"/>
        </a:xfrm>
      </p:grpSpPr>
      <p:sp>
        <p:nvSpPr>
          <p:cNvPr id="49" name="Shape 49"/>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spTree>
      <p:nvGrpSpPr>
        <p:cNvPr id="13" name="Shape 13"/>
        <p:cNvGrpSpPr/>
        <p:nvPr/>
      </p:nvGrpSpPr>
      <p:grpSpPr>
        <a:xfrm>
          <a:off x="0" y="0"/>
          <a:ext cx="0" cy="0"/>
          <a:chOff x="0" y="0"/>
          <a:chExt cx="0" cy="0"/>
        </a:xfrm>
      </p:grpSpPr>
      <p:sp>
        <p:nvSpPr>
          <p:cNvPr id="14" name="Shape 14"/>
          <p:cNvSpPr txBox="1"/>
          <p:nvPr>
            <p:ph type="title"/>
          </p:nvPr>
        </p:nvSpPr>
        <p:spPr>
          <a:xfrm>
            <a:off x="311700" y="2150850"/>
            <a:ext cx="8520600" cy="841800"/>
          </a:xfrm>
          <a:prstGeom prst="rect">
            <a:avLst/>
          </a:prstGeom>
        </p:spPr>
        <p:txBody>
          <a:bodyPr anchorCtr="0" anchor="ctr" bIns="91425" lIns="91425" rIns="91425" tIns="91425"/>
          <a:lstStyle>
            <a:lvl1pPr lvl="0" algn="ctr">
              <a:spcBef>
                <a:spcPts val="0"/>
              </a:spcBef>
              <a:buSzPct val="100000"/>
              <a:defRPr sz="3600"/>
            </a:lvl1pPr>
            <a:lvl2pPr lvl="1" algn="ctr">
              <a:spcBef>
                <a:spcPts val="0"/>
              </a:spcBef>
              <a:buSzPct val="100000"/>
              <a:defRPr sz="3600"/>
            </a:lvl2pPr>
            <a:lvl3pPr lvl="2" algn="ctr">
              <a:spcBef>
                <a:spcPts val="0"/>
              </a:spcBef>
              <a:buSzPct val="100000"/>
              <a:defRPr sz="3600"/>
            </a:lvl3pPr>
            <a:lvl4pPr lvl="3" algn="ctr">
              <a:spcBef>
                <a:spcPts val="0"/>
              </a:spcBef>
              <a:buSzPct val="100000"/>
              <a:defRPr sz="3600"/>
            </a:lvl4pPr>
            <a:lvl5pPr lvl="4" algn="ctr">
              <a:spcBef>
                <a:spcPts val="0"/>
              </a:spcBef>
              <a:buSzPct val="100000"/>
              <a:defRPr sz="3600"/>
            </a:lvl5pPr>
            <a:lvl6pPr lvl="5" algn="ctr">
              <a:spcBef>
                <a:spcPts val="0"/>
              </a:spcBef>
              <a:buSzPct val="100000"/>
              <a:defRPr sz="3600"/>
            </a:lvl6pPr>
            <a:lvl7pPr lvl="6" algn="ctr">
              <a:spcBef>
                <a:spcPts val="0"/>
              </a:spcBef>
              <a:buSzPct val="100000"/>
              <a:defRPr sz="3600"/>
            </a:lvl7pPr>
            <a:lvl8pPr lvl="7" algn="ctr">
              <a:spcBef>
                <a:spcPts val="0"/>
              </a:spcBef>
              <a:buSzPct val="100000"/>
              <a:defRPr sz="3600"/>
            </a:lvl8pPr>
            <a:lvl9pPr lvl="8" algn="ctr">
              <a:spcBef>
                <a:spcPts val="0"/>
              </a:spcBef>
              <a:buSzPct val="100000"/>
              <a:defRPr sz="3600"/>
            </a:lvl9pPr>
          </a:lstStyle>
          <a:p/>
        </p:txBody>
      </p:sp>
      <p:sp>
        <p:nvSpPr>
          <p:cNvPr id="15" name="Shape 15"/>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16" name="Shape 16"/>
        <p:cNvGrpSpPr/>
        <p:nvPr/>
      </p:nvGrpSpPr>
      <p:grpSpPr>
        <a:xfrm>
          <a:off x="0" y="0"/>
          <a:ext cx="0" cy="0"/>
          <a:chOff x="0" y="0"/>
          <a:chExt cx="0" cy="0"/>
        </a:xfrm>
      </p:grpSpPr>
      <p:sp>
        <p:nvSpPr>
          <p:cNvPr id="17" name="Shape 17"/>
          <p:cNvSpPr txBox="1"/>
          <p:nvPr>
            <p:ph type="title"/>
          </p:nvPr>
        </p:nvSpPr>
        <p:spPr>
          <a:xfrm>
            <a:off x="311700" y="445025"/>
            <a:ext cx="8520600" cy="5727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18" name="Shape 18"/>
          <p:cNvSpPr txBox="1"/>
          <p:nvPr>
            <p:ph idx="1" type="body"/>
          </p:nvPr>
        </p:nvSpPr>
        <p:spPr>
          <a:xfrm>
            <a:off x="311700" y="1152475"/>
            <a:ext cx="8520600" cy="34164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19" name="Shape 19"/>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20" name="Shape 20"/>
        <p:cNvGrpSpPr/>
        <p:nvPr/>
      </p:nvGrpSpPr>
      <p:grpSpPr>
        <a:xfrm>
          <a:off x="0" y="0"/>
          <a:ext cx="0" cy="0"/>
          <a:chOff x="0" y="0"/>
          <a:chExt cx="0" cy="0"/>
        </a:xfrm>
      </p:grpSpPr>
      <p:sp>
        <p:nvSpPr>
          <p:cNvPr id="21" name="Shape 21"/>
          <p:cNvSpPr txBox="1"/>
          <p:nvPr>
            <p:ph type="title"/>
          </p:nvPr>
        </p:nvSpPr>
        <p:spPr>
          <a:xfrm>
            <a:off x="311700" y="445025"/>
            <a:ext cx="8520600" cy="5727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2" name="Shape 22"/>
          <p:cNvSpPr txBox="1"/>
          <p:nvPr>
            <p:ph idx="1" type="body"/>
          </p:nvPr>
        </p:nvSpPr>
        <p:spPr>
          <a:xfrm>
            <a:off x="311700" y="1152475"/>
            <a:ext cx="3999900" cy="3416400"/>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23" name="Shape 23"/>
          <p:cNvSpPr txBox="1"/>
          <p:nvPr>
            <p:ph idx="2" type="body"/>
          </p:nvPr>
        </p:nvSpPr>
        <p:spPr>
          <a:xfrm>
            <a:off x="4832400" y="1152475"/>
            <a:ext cx="3999900" cy="3416400"/>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24" name="Shape 24"/>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25" name="Shape 25"/>
        <p:cNvGrpSpPr/>
        <p:nvPr/>
      </p:nvGrpSpPr>
      <p:grpSpPr>
        <a:xfrm>
          <a:off x="0" y="0"/>
          <a:ext cx="0" cy="0"/>
          <a:chOff x="0" y="0"/>
          <a:chExt cx="0" cy="0"/>
        </a:xfrm>
      </p:grpSpPr>
      <p:sp>
        <p:nvSpPr>
          <p:cNvPr id="26" name="Shape 26"/>
          <p:cNvSpPr txBox="1"/>
          <p:nvPr>
            <p:ph type="title"/>
          </p:nvPr>
        </p:nvSpPr>
        <p:spPr>
          <a:xfrm>
            <a:off x="311700" y="445025"/>
            <a:ext cx="8520600" cy="5727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7" name="Shape 27"/>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One column text">
    <p:spTree>
      <p:nvGrpSpPr>
        <p:cNvPr id="28" name="Shape 28"/>
        <p:cNvGrpSpPr/>
        <p:nvPr/>
      </p:nvGrpSpPr>
      <p:grpSpPr>
        <a:xfrm>
          <a:off x="0" y="0"/>
          <a:ext cx="0" cy="0"/>
          <a:chOff x="0" y="0"/>
          <a:chExt cx="0" cy="0"/>
        </a:xfrm>
      </p:grpSpPr>
      <p:sp>
        <p:nvSpPr>
          <p:cNvPr id="29" name="Shape 29"/>
          <p:cNvSpPr txBox="1"/>
          <p:nvPr>
            <p:ph type="title"/>
          </p:nvPr>
        </p:nvSpPr>
        <p:spPr>
          <a:xfrm>
            <a:off x="311700" y="555600"/>
            <a:ext cx="2808000" cy="755700"/>
          </a:xfrm>
          <a:prstGeom prst="rect">
            <a:avLst/>
          </a:prstGeom>
        </p:spPr>
        <p:txBody>
          <a:bodyPr anchorCtr="0" anchor="b" bIns="91425" lIns="91425" rIns="91425" tIns="91425"/>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p:txBody>
      </p:sp>
      <p:sp>
        <p:nvSpPr>
          <p:cNvPr id="30" name="Shape 30"/>
          <p:cNvSpPr txBox="1"/>
          <p:nvPr>
            <p:ph idx="1" type="body"/>
          </p:nvPr>
        </p:nvSpPr>
        <p:spPr>
          <a:xfrm>
            <a:off x="311700" y="1389600"/>
            <a:ext cx="2808000" cy="3179400"/>
          </a:xfrm>
          <a:prstGeom prst="rect">
            <a:avLst/>
          </a:prstGeom>
        </p:spPr>
        <p:txBody>
          <a:bodyPr anchorCtr="0" anchor="t" bIns="91425" lIns="91425" rIns="91425" tIns="91425"/>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31" name="Shape 31"/>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Main point">
    <p:spTree>
      <p:nvGrpSpPr>
        <p:cNvPr id="32" name="Shape 32"/>
        <p:cNvGrpSpPr/>
        <p:nvPr/>
      </p:nvGrpSpPr>
      <p:grpSpPr>
        <a:xfrm>
          <a:off x="0" y="0"/>
          <a:ext cx="0" cy="0"/>
          <a:chOff x="0" y="0"/>
          <a:chExt cx="0" cy="0"/>
        </a:xfrm>
      </p:grpSpPr>
      <p:sp>
        <p:nvSpPr>
          <p:cNvPr id="33" name="Shape 33"/>
          <p:cNvSpPr txBox="1"/>
          <p:nvPr>
            <p:ph type="title"/>
          </p:nvPr>
        </p:nvSpPr>
        <p:spPr>
          <a:xfrm>
            <a:off x="490250" y="450150"/>
            <a:ext cx="6367800" cy="4090800"/>
          </a:xfrm>
          <a:prstGeom prst="rect">
            <a:avLst/>
          </a:prstGeom>
        </p:spPr>
        <p:txBody>
          <a:bodyPr anchorCtr="0" anchor="ctr" bIns="91425" lIns="91425" rIns="91425" tIns="91425"/>
          <a:lstStyle>
            <a:lvl1pPr lvl="0">
              <a:spcBef>
                <a:spcPts val="0"/>
              </a:spcBef>
              <a:buSzPct val="100000"/>
              <a:defRPr sz="4800"/>
            </a:lvl1pPr>
            <a:lvl2pPr lvl="1">
              <a:spcBef>
                <a:spcPts val="0"/>
              </a:spcBef>
              <a:buSzPct val="100000"/>
              <a:defRPr sz="4800"/>
            </a:lvl2pPr>
            <a:lvl3pPr lvl="2">
              <a:spcBef>
                <a:spcPts val="0"/>
              </a:spcBef>
              <a:buSzPct val="100000"/>
              <a:defRPr sz="4800"/>
            </a:lvl3pPr>
            <a:lvl4pPr lvl="3">
              <a:spcBef>
                <a:spcPts val="0"/>
              </a:spcBef>
              <a:buSzPct val="100000"/>
              <a:defRPr sz="4800"/>
            </a:lvl4pPr>
            <a:lvl5pPr lvl="4">
              <a:spcBef>
                <a:spcPts val="0"/>
              </a:spcBef>
              <a:buSzPct val="100000"/>
              <a:defRPr sz="4800"/>
            </a:lvl5pPr>
            <a:lvl6pPr lvl="5">
              <a:spcBef>
                <a:spcPts val="0"/>
              </a:spcBef>
              <a:buSzPct val="100000"/>
              <a:defRPr sz="4800"/>
            </a:lvl6pPr>
            <a:lvl7pPr lvl="6">
              <a:spcBef>
                <a:spcPts val="0"/>
              </a:spcBef>
              <a:buSzPct val="100000"/>
              <a:defRPr sz="4800"/>
            </a:lvl7pPr>
            <a:lvl8pPr lvl="7">
              <a:spcBef>
                <a:spcPts val="0"/>
              </a:spcBef>
              <a:buSzPct val="100000"/>
              <a:defRPr sz="4800"/>
            </a:lvl8pPr>
            <a:lvl9pPr lvl="8">
              <a:spcBef>
                <a:spcPts val="0"/>
              </a:spcBef>
              <a:buSzPct val="100000"/>
              <a:defRPr sz="4800"/>
            </a:lvl9pPr>
          </a:lstStyle>
          <a:p/>
        </p:txBody>
      </p:sp>
      <p:sp>
        <p:nvSpPr>
          <p:cNvPr id="34" name="Shape 34"/>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Section title and description">
    <p:spTree>
      <p:nvGrpSpPr>
        <p:cNvPr id="35" name="Shape 35"/>
        <p:cNvGrpSpPr/>
        <p:nvPr/>
      </p:nvGrpSpPr>
      <p:grpSpPr>
        <a:xfrm>
          <a:off x="0" y="0"/>
          <a:ext cx="0" cy="0"/>
          <a:chOff x="0" y="0"/>
          <a:chExt cx="0" cy="0"/>
        </a:xfrm>
      </p:grpSpPr>
      <p:sp>
        <p:nvSpPr>
          <p:cNvPr id="36" name="Shape 36"/>
          <p:cNvSpPr/>
          <p:nvPr/>
        </p:nvSpPr>
        <p:spPr>
          <a:xfrm>
            <a:off x="4572000" y="-125"/>
            <a:ext cx="4572000" cy="5143500"/>
          </a:xfrm>
          <a:prstGeom prst="rect">
            <a:avLst/>
          </a:prstGeom>
          <a:solidFill>
            <a:schemeClr val="lt2"/>
          </a:solidFill>
          <a:ln>
            <a:noFill/>
          </a:ln>
        </p:spPr>
        <p:txBody>
          <a:bodyPr anchorCtr="0" anchor="ctr" bIns="91425" lIns="91425" rIns="91425" tIns="91425">
            <a:noAutofit/>
          </a:bodyPr>
          <a:lstStyle/>
          <a:p>
            <a:pPr lvl="0">
              <a:spcBef>
                <a:spcPts val="0"/>
              </a:spcBef>
              <a:buNone/>
            </a:pPr>
            <a:r>
              <a:t/>
            </a:r>
            <a:endParaRPr/>
          </a:p>
        </p:txBody>
      </p:sp>
      <p:sp>
        <p:nvSpPr>
          <p:cNvPr id="37" name="Shape 37"/>
          <p:cNvSpPr txBox="1"/>
          <p:nvPr>
            <p:ph type="title"/>
          </p:nvPr>
        </p:nvSpPr>
        <p:spPr>
          <a:xfrm>
            <a:off x="265500" y="1233175"/>
            <a:ext cx="4045200" cy="1482300"/>
          </a:xfrm>
          <a:prstGeom prst="rect">
            <a:avLst/>
          </a:prstGeom>
        </p:spPr>
        <p:txBody>
          <a:bodyPr anchorCtr="0" anchor="b" bIns="91425" lIns="91425" rIns="91425" tIns="91425"/>
          <a:lstStyle>
            <a:lvl1pPr lvl="0" algn="ctr">
              <a:spcBef>
                <a:spcPts val="0"/>
              </a:spcBef>
              <a:buSzPct val="100000"/>
              <a:defRPr sz="4200"/>
            </a:lvl1pPr>
            <a:lvl2pPr lvl="1" algn="ctr">
              <a:spcBef>
                <a:spcPts val="0"/>
              </a:spcBef>
              <a:buSzPct val="100000"/>
              <a:defRPr sz="4200"/>
            </a:lvl2pPr>
            <a:lvl3pPr lvl="2" algn="ctr">
              <a:spcBef>
                <a:spcPts val="0"/>
              </a:spcBef>
              <a:buSzPct val="100000"/>
              <a:defRPr sz="4200"/>
            </a:lvl3pPr>
            <a:lvl4pPr lvl="3" algn="ctr">
              <a:spcBef>
                <a:spcPts val="0"/>
              </a:spcBef>
              <a:buSzPct val="100000"/>
              <a:defRPr sz="4200"/>
            </a:lvl4pPr>
            <a:lvl5pPr lvl="4" algn="ctr">
              <a:spcBef>
                <a:spcPts val="0"/>
              </a:spcBef>
              <a:buSzPct val="100000"/>
              <a:defRPr sz="4200"/>
            </a:lvl5pPr>
            <a:lvl6pPr lvl="5" algn="ctr">
              <a:spcBef>
                <a:spcPts val="0"/>
              </a:spcBef>
              <a:buSzPct val="100000"/>
              <a:defRPr sz="4200"/>
            </a:lvl6pPr>
            <a:lvl7pPr lvl="6" algn="ctr">
              <a:spcBef>
                <a:spcPts val="0"/>
              </a:spcBef>
              <a:buSzPct val="100000"/>
              <a:defRPr sz="4200"/>
            </a:lvl7pPr>
            <a:lvl8pPr lvl="7" algn="ctr">
              <a:spcBef>
                <a:spcPts val="0"/>
              </a:spcBef>
              <a:buSzPct val="100000"/>
              <a:defRPr sz="4200"/>
            </a:lvl8pPr>
            <a:lvl9pPr lvl="8" algn="ctr">
              <a:spcBef>
                <a:spcPts val="0"/>
              </a:spcBef>
              <a:buSzPct val="100000"/>
              <a:defRPr sz="4200"/>
            </a:lvl9pPr>
          </a:lstStyle>
          <a:p/>
        </p:txBody>
      </p:sp>
      <p:sp>
        <p:nvSpPr>
          <p:cNvPr id="38" name="Shape 38"/>
          <p:cNvSpPr txBox="1"/>
          <p:nvPr>
            <p:ph idx="1" type="subTitle"/>
          </p:nvPr>
        </p:nvSpPr>
        <p:spPr>
          <a:xfrm>
            <a:off x="265500" y="2803075"/>
            <a:ext cx="4045200" cy="1235100"/>
          </a:xfrm>
          <a:prstGeom prst="rect">
            <a:avLst/>
          </a:prstGeom>
        </p:spPr>
        <p:txBody>
          <a:bodyPr anchorCtr="0" anchor="t" bIns="91425" lIns="91425" rIns="91425" tIns="91425"/>
          <a:lstStyle>
            <a:lvl1pPr lvl="0" algn="ctr">
              <a:lnSpc>
                <a:spcPct val="100000"/>
              </a:lnSpc>
              <a:spcBef>
                <a:spcPts val="0"/>
              </a:spcBef>
              <a:spcAft>
                <a:spcPts val="0"/>
              </a:spcAft>
              <a:buSzPct val="100000"/>
              <a:buNone/>
              <a:defRPr sz="2100"/>
            </a:lvl1pPr>
            <a:lvl2pPr lvl="1" algn="ctr">
              <a:lnSpc>
                <a:spcPct val="100000"/>
              </a:lnSpc>
              <a:spcBef>
                <a:spcPts val="0"/>
              </a:spcBef>
              <a:spcAft>
                <a:spcPts val="0"/>
              </a:spcAft>
              <a:buSzPct val="100000"/>
              <a:buNone/>
              <a:defRPr sz="2100"/>
            </a:lvl2pPr>
            <a:lvl3pPr lvl="2" algn="ctr">
              <a:lnSpc>
                <a:spcPct val="100000"/>
              </a:lnSpc>
              <a:spcBef>
                <a:spcPts val="0"/>
              </a:spcBef>
              <a:spcAft>
                <a:spcPts val="0"/>
              </a:spcAft>
              <a:buSzPct val="100000"/>
              <a:buNone/>
              <a:defRPr sz="2100"/>
            </a:lvl3pPr>
            <a:lvl4pPr lvl="3" algn="ctr">
              <a:lnSpc>
                <a:spcPct val="100000"/>
              </a:lnSpc>
              <a:spcBef>
                <a:spcPts val="0"/>
              </a:spcBef>
              <a:spcAft>
                <a:spcPts val="0"/>
              </a:spcAft>
              <a:buSzPct val="100000"/>
              <a:buNone/>
              <a:defRPr sz="2100"/>
            </a:lvl4pPr>
            <a:lvl5pPr lvl="4" algn="ctr">
              <a:lnSpc>
                <a:spcPct val="100000"/>
              </a:lnSpc>
              <a:spcBef>
                <a:spcPts val="0"/>
              </a:spcBef>
              <a:spcAft>
                <a:spcPts val="0"/>
              </a:spcAft>
              <a:buSzPct val="100000"/>
              <a:buNone/>
              <a:defRPr sz="2100"/>
            </a:lvl5pPr>
            <a:lvl6pPr lvl="5" algn="ctr">
              <a:lnSpc>
                <a:spcPct val="100000"/>
              </a:lnSpc>
              <a:spcBef>
                <a:spcPts val="0"/>
              </a:spcBef>
              <a:spcAft>
                <a:spcPts val="0"/>
              </a:spcAft>
              <a:buSzPct val="100000"/>
              <a:buNone/>
              <a:defRPr sz="2100"/>
            </a:lvl6pPr>
            <a:lvl7pPr lvl="6" algn="ctr">
              <a:lnSpc>
                <a:spcPct val="100000"/>
              </a:lnSpc>
              <a:spcBef>
                <a:spcPts val="0"/>
              </a:spcBef>
              <a:spcAft>
                <a:spcPts val="0"/>
              </a:spcAft>
              <a:buSzPct val="100000"/>
              <a:buNone/>
              <a:defRPr sz="2100"/>
            </a:lvl7pPr>
            <a:lvl8pPr lvl="7" algn="ctr">
              <a:lnSpc>
                <a:spcPct val="100000"/>
              </a:lnSpc>
              <a:spcBef>
                <a:spcPts val="0"/>
              </a:spcBef>
              <a:spcAft>
                <a:spcPts val="0"/>
              </a:spcAft>
              <a:buSzPct val="100000"/>
              <a:buNone/>
              <a:defRPr sz="2100"/>
            </a:lvl8pPr>
            <a:lvl9pPr lvl="8" algn="ctr">
              <a:lnSpc>
                <a:spcPct val="100000"/>
              </a:lnSpc>
              <a:spcBef>
                <a:spcPts val="0"/>
              </a:spcBef>
              <a:spcAft>
                <a:spcPts val="0"/>
              </a:spcAft>
              <a:buSzPct val="100000"/>
              <a:buNone/>
              <a:defRPr sz="2100"/>
            </a:lvl9pPr>
          </a:lstStyle>
          <a:p/>
        </p:txBody>
      </p:sp>
      <p:sp>
        <p:nvSpPr>
          <p:cNvPr id="39" name="Shape 39"/>
          <p:cNvSpPr txBox="1"/>
          <p:nvPr>
            <p:ph idx="2" type="body"/>
          </p:nvPr>
        </p:nvSpPr>
        <p:spPr>
          <a:xfrm>
            <a:off x="4939500" y="724075"/>
            <a:ext cx="3837000" cy="3695100"/>
          </a:xfrm>
          <a:prstGeom prst="rect">
            <a:avLst/>
          </a:prstGeom>
        </p:spPr>
        <p:txBody>
          <a:bodyPr anchorCtr="0" anchor="ctr"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40" name="Shape 40"/>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41" name="Shape 41"/>
        <p:cNvGrpSpPr/>
        <p:nvPr/>
      </p:nvGrpSpPr>
      <p:grpSpPr>
        <a:xfrm>
          <a:off x="0" y="0"/>
          <a:ext cx="0" cy="0"/>
          <a:chOff x="0" y="0"/>
          <a:chExt cx="0" cy="0"/>
        </a:xfrm>
      </p:grpSpPr>
      <p:sp>
        <p:nvSpPr>
          <p:cNvPr id="42" name="Shape 42"/>
          <p:cNvSpPr txBox="1"/>
          <p:nvPr>
            <p:ph idx="1" type="body"/>
          </p:nvPr>
        </p:nvSpPr>
        <p:spPr>
          <a:xfrm>
            <a:off x="311700" y="4230575"/>
            <a:ext cx="5998800" cy="605100"/>
          </a:xfrm>
          <a:prstGeom prst="rect">
            <a:avLst/>
          </a:prstGeom>
        </p:spPr>
        <p:txBody>
          <a:bodyPr anchorCtr="0" anchor="ctr" bIns="91425" lIns="91425" rIns="91425" tIns="91425"/>
          <a:lstStyle>
            <a:lvl1pPr lvl="0">
              <a:lnSpc>
                <a:spcPct val="100000"/>
              </a:lnSpc>
              <a:spcBef>
                <a:spcPts val="0"/>
              </a:spcBef>
              <a:spcAft>
                <a:spcPts val="0"/>
              </a:spcAft>
              <a:buNone/>
              <a:defRPr/>
            </a:lvl1pPr>
          </a:lstStyle>
          <a:p/>
        </p:txBody>
      </p:sp>
      <p:sp>
        <p:nvSpPr>
          <p:cNvPr id="43" name="Shape 43"/>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311700" y="445025"/>
            <a:ext cx="8520600" cy="572700"/>
          </a:xfrm>
          <a:prstGeom prst="rect">
            <a:avLst/>
          </a:prstGeom>
          <a:noFill/>
          <a:ln>
            <a:noFill/>
          </a:ln>
        </p:spPr>
        <p:txBody>
          <a:bodyPr anchorCtr="0" anchor="t" bIns="91425" lIns="91425" rIns="91425" tIns="91425"/>
          <a:lstStyle>
            <a:lvl1pPr lvl="0">
              <a:spcBef>
                <a:spcPts val="0"/>
              </a:spcBef>
              <a:buClr>
                <a:schemeClr val="dk1"/>
              </a:buClr>
              <a:buSzPct val="100000"/>
              <a:buNone/>
              <a:defRPr sz="2800">
                <a:solidFill>
                  <a:schemeClr val="dk1"/>
                </a:solidFill>
              </a:defRPr>
            </a:lvl1pPr>
            <a:lvl2pPr lvl="1">
              <a:spcBef>
                <a:spcPts val="0"/>
              </a:spcBef>
              <a:buClr>
                <a:schemeClr val="dk1"/>
              </a:buClr>
              <a:buSzPct val="100000"/>
              <a:buNone/>
              <a:defRPr sz="2800">
                <a:solidFill>
                  <a:schemeClr val="dk1"/>
                </a:solidFill>
              </a:defRPr>
            </a:lvl2pPr>
            <a:lvl3pPr lvl="2">
              <a:spcBef>
                <a:spcPts val="0"/>
              </a:spcBef>
              <a:buClr>
                <a:schemeClr val="dk1"/>
              </a:buClr>
              <a:buSzPct val="100000"/>
              <a:buNone/>
              <a:defRPr sz="2800">
                <a:solidFill>
                  <a:schemeClr val="dk1"/>
                </a:solidFill>
              </a:defRPr>
            </a:lvl3pPr>
            <a:lvl4pPr lvl="3">
              <a:spcBef>
                <a:spcPts val="0"/>
              </a:spcBef>
              <a:buClr>
                <a:schemeClr val="dk1"/>
              </a:buClr>
              <a:buSzPct val="100000"/>
              <a:buNone/>
              <a:defRPr sz="2800">
                <a:solidFill>
                  <a:schemeClr val="dk1"/>
                </a:solidFill>
              </a:defRPr>
            </a:lvl4pPr>
            <a:lvl5pPr lvl="4">
              <a:spcBef>
                <a:spcPts val="0"/>
              </a:spcBef>
              <a:buClr>
                <a:schemeClr val="dk1"/>
              </a:buClr>
              <a:buSzPct val="100000"/>
              <a:buNone/>
              <a:defRPr sz="2800">
                <a:solidFill>
                  <a:schemeClr val="dk1"/>
                </a:solidFill>
              </a:defRPr>
            </a:lvl5pPr>
            <a:lvl6pPr lvl="5">
              <a:spcBef>
                <a:spcPts val="0"/>
              </a:spcBef>
              <a:buClr>
                <a:schemeClr val="dk1"/>
              </a:buClr>
              <a:buSzPct val="100000"/>
              <a:buNone/>
              <a:defRPr sz="2800">
                <a:solidFill>
                  <a:schemeClr val="dk1"/>
                </a:solidFill>
              </a:defRPr>
            </a:lvl6pPr>
            <a:lvl7pPr lvl="6">
              <a:spcBef>
                <a:spcPts val="0"/>
              </a:spcBef>
              <a:buClr>
                <a:schemeClr val="dk1"/>
              </a:buClr>
              <a:buSzPct val="100000"/>
              <a:buNone/>
              <a:defRPr sz="2800">
                <a:solidFill>
                  <a:schemeClr val="dk1"/>
                </a:solidFill>
              </a:defRPr>
            </a:lvl7pPr>
            <a:lvl8pPr lvl="7">
              <a:spcBef>
                <a:spcPts val="0"/>
              </a:spcBef>
              <a:buClr>
                <a:schemeClr val="dk1"/>
              </a:buClr>
              <a:buSzPct val="100000"/>
              <a:buNone/>
              <a:defRPr sz="2800">
                <a:solidFill>
                  <a:schemeClr val="dk1"/>
                </a:solidFill>
              </a:defRPr>
            </a:lvl8pPr>
            <a:lvl9pPr lvl="8">
              <a:spcBef>
                <a:spcPts val="0"/>
              </a:spcBef>
              <a:buClr>
                <a:schemeClr val="dk1"/>
              </a:buClr>
              <a:buSzPct val="100000"/>
              <a:buNone/>
              <a:defRPr sz="2800">
                <a:solidFill>
                  <a:schemeClr val="dk1"/>
                </a:solidFill>
              </a:defRPr>
            </a:lvl9pPr>
          </a:lstStyle>
          <a:p/>
        </p:txBody>
      </p:sp>
      <p:sp>
        <p:nvSpPr>
          <p:cNvPr id="7" name="Shape 7"/>
          <p:cNvSpPr txBox="1"/>
          <p:nvPr>
            <p:ph idx="1" type="body"/>
          </p:nvPr>
        </p:nvSpPr>
        <p:spPr>
          <a:xfrm>
            <a:off x="311700" y="1152475"/>
            <a:ext cx="8520600" cy="3416400"/>
          </a:xfrm>
          <a:prstGeom prst="rect">
            <a:avLst/>
          </a:prstGeom>
          <a:noFill/>
          <a:ln>
            <a:noFill/>
          </a:ln>
        </p:spPr>
        <p:txBody>
          <a:bodyPr anchorCtr="0" anchor="t" bIns="91425" lIns="91425" rIns="91425" tIns="91425"/>
          <a:lstStyle>
            <a:lvl1pPr lvl="0">
              <a:lnSpc>
                <a:spcPct val="115000"/>
              </a:lnSpc>
              <a:spcBef>
                <a:spcPts val="0"/>
              </a:spcBef>
              <a:spcAft>
                <a:spcPts val="1600"/>
              </a:spcAft>
              <a:buClr>
                <a:schemeClr val="dk2"/>
              </a:buClr>
              <a:buSzPct val="100000"/>
              <a:defRPr sz="1800">
                <a:solidFill>
                  <a:schemeClr val="dk2"/>
                </a:solidFill>
              </a:defRPr>
            </a:lvl1pPr>
            <a:lvl2pPr lvl="1">
              <a:lnSpc>
                <a:spcPct val="115000"/>
              </a:lnSpc>
              <a:spcBef>
                <a:spcPts val="0"/>
              </a:spcBef>
              <a:spcAft>
                <a:spcPts val="1600"/>
              </a:spcAft>
              <a:buClr>
                <a:schemeClr val="dk2"/>
              </a:buClr>
              <a:defRPr>
                <a:solidFill>
                  <a:schemeClr val="dk2"/>
                </a:solidFill>
              </a:defRPr>
            </a:lvl2pPr>
            <a:lvl3pPr lvl="2">
              <a:lnSpc>
                <a:spcPct val="115000"/>
              </a:lnSpc>
              <a:spcBef>
                <a:spcPts val="0"/>
              </a:spcBef>
              <a:spcAft>
                <a:spcPts val="1600"/>
              </a:spcAft>
              <a:buClr>
                <a:schemeClr val="dk2"/>
              </a:buClr>
              <a:defRPr>
                <a:solidFill>
                  <a:schemeClr val="dk2"/>
                </a:solidFill>
              </a:defRPr>
            </a:lvl3pPr>
            <a:lvl4pPr lvl="3">
              <a:lnSpc>
                <a:spcPct val="115000"/>
              </a:lnSpc>
              <a:spcBef>
                <a:spcPts val="0"/>
              </a:spcBef>
              <a:spcAft>
                <a:spcPts val="1600"/>
              </a:spcAft>
              <a:buClr>
                <a:schemeClr val="dk2"/>
              </a:buClr>
              <a:defRPr>
                <a:solidFill>
                  <a:schemeClr val="dk2"/>
                </a:solidFill>
              </a:defRPr>
            </a:lvl4pPr>
            <a:lvl5pPr lvl="4">
              <a:lnSpc>
                <a:spcPct val="115000"/>
              </a:lnSpc>
              <a:spcBef>
                <a:spcPts val="0"/>
              </a:spcBef>
              <a:spcAft>
                <a:spcPts val="1600"/>
              </a:spcAft>
              <a:buClr>
                <a:schemeClr val="dk2"/>
              </a:buClr>
              <a:defRPr>
                <a:solidFill>
                  <a:schemeClr val="dk2"/>
                </a:solidFill>
              </a:defRPr>
            </a:lvl5pPr>
            <a:lvl6pPr lvl="5">
              <a:lnSpc>
                <a:spcPct val="115000"/>
              </a:lnSpc>
              <a:spcBef>
                <a:spcPts val="0"/>
              </a:spcBef>
              <a:spcAft>
                <a:spcPts val="1600"/>
              </a:spcAft>
              <a:buClr>
                <a:schemeClr val="dk2"/>
              </a:buClr>
              <a:defRPr>
                <a:solidFill>
                  <a:schemeClr val="dk2"/>
                </a:solidFill>
              </a:defRPr>
            </a:lvl6pPr>
            <a:lvl7pPr lvl="6">
              <a:lnSpc>
                <a:spcPct val="115000"/>
              </a:lnSpc>
              <a:spcBef>
                <a:spcPts val="0"/>
              </a:spcBef>
              <a:spcAft>
                <a:spcPts val="1600"/>
              </a:spcAft>
              <a:buClr>
                <a:schemeClr val="dk2"/>
              </a:buClr>
              <a:defRPr>
                <a:solidFill>
                  <a:schemeClr val="dk2"/>
                </a:solidFill>
              </a:defRPr>
            </a:lvl7pPr>
            <a:lvl8pPr lvl="7">
              <a:lnSpc>
                <a:spcPct val="115000"/>
              </a:lnSpc>
              <a:spcBef>
                <a:spcPts val="0"/>
              </a:spcBef>
              <a:spcAft>
                <a:spcPts val="1600"/>
              </a:spcAft>
              <a:buClr>
                <a:schemeClr val="dk2"/>
              </a:buClr>
              <a:defRPr>
                <a:solidFill>
                  <a:schemeClr val="dk2"/>
                </a:solidFill>
              </a:defRPr>
            </a:lvl8pPr>
            <a:lvl9pPr lvl="8">
              <a:lnSpc>
                <a:spcPct val="115000"/>
              </a:lnSpc>
              <a:spcBef>
                <a:spcPts val="0"/>
              </a:spcBef>
              <a:spcAft>
                <a:spcPts val="1600"/>
              </a:spcAft>
              <a:buClr>
                <a:schemeClr val="dk2"/>
              </a:buClr>
              <a:defRPr>
                <a:solidFill>
                  <a:schemeClr val="dk2"/>
                </a:solidFill>
              </a:defRPr>
            </a:lvl9pPr>
          </a:lstStyle>
          <a:p/>
        </p:txBody>
      </p:sp>
      <p:sp>
        <p:nvSpPr>
          <p:cNvPr id="8" name="Shape 8"/>
          <p:cNvSpPr txBox="1"/>
          <p:nvPr>
            <p:ph idx="12" type="sldNum"/>
          </p:nvPr>
        </p:nvSpPr>
        <p:spPr>
          <a:xfrm>
            <a:off x="8472457" y="4663216"/>
            <a:ext cx="548700" cy="393600"/>
          </a:xfrm>
          <a:prstGeom prst="rect">
            <a:avLst/>
          </a:prstGeom>
          <a:noFill/>
          <a:ln>
            <a:noFill/>
          </a:ln>
        </p:spPr>
        <p:txBody>
          <a:bodyPr anchorCtr="0" anchor="ctr" bIns="91425" lIns="91425" rIns="91425" tIns="91425">
            <a:noAutofit/>
          </a:bodyPr>
          <a:lstStyle/>
          <a:p>
            <a:pPr lvl="0" algn="r">
              <a:spcBef>
                <a:spcPts val="0"/>
              </a:spcBef>
              <a:buNone/>
            </a:pPr>
            <a:fld id="{00000000-1234-1234-1234-123412341234}" type="slidenum">
              <a:rPr lang="en" sz="1000">
                <a:solidFill>
                  <a:schemeClr val="dk2"/>
                </a:solidFill>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2.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8.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6.jpg"/><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14.jpg"/><Relationship Id="rId4" Type="http://schemas.openxmlformats.org/officeDocument/2006/relationships/image" Target="../media/image24.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12.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6.xml"/><Relationship Id="rId3" Type="http://schemas.openxmlformats.org/officeDocument/2006/relationships/image" Target="../media/image11.jpg"/><Relationship Id="rId4" Type="http://schemas.openxmlformats.org/officeDocument/2006/relationships/image" Target="../media/image18.jpg"/><Relationship Id="rId5" Type="http://schemas.openxmlformats.org/officeDocument/2006/relationships/image" Target="../media/image15.jpg"/><Relationship Id="rId6" Type="http://schemas.openxmlformats.org/officeDocument/2006/relationships/image" Target="../media/image13.jpg"/><Relationship Id="rId7" Type="http://schemas.openxmlformats.org/officeDocument/2006/relationships/image" Target="../media/image22.jpg"/><Relationship Id="rId8" Type="http://schemas.openxmlformats.org/officeDocument/2006/relationships/image" Target="../media/image16.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7.xml"/><Relationship Id="rId3" Type="http://schemas.openxmlformats.org/officeDocument/2006/relationships/image" Target="../media/image20.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hyperlink" Target="http://www.youtube.com/watch?v=NA_OPegfcNE" TargetMode="External"/><Relationship Id="rId4" Type="http://schemas.openxmlformats.org/officeDocument/2006/relationships/image" Target="../media/image17.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9.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image" Target="../media/image23.jpg"/><Relationship Id="rId4" Type="http://schemas.openxmlformats.org/officeDocument/2006/relationships/image" Target="../media/image19.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 Id="rId3" Type="http://schemas.openxmlformats.org/officeDocument/2006/relationships/image" Target="../media/image25.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 Id="rId3" Type="http://schemas.openxmlformats.org/officeDocument/2006/relationships/image" Target="../media/image21.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hyperlink" Target="http://www.youtube.com/watch?v=lW17rr20tGY" TargetMode="External"/><Relationship Id="rId4" Type="http://schemas.openxmlformats.org/officeDocument/2006/relationships/image" Target="../media/image1.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hyperlink" Target="http://www.youtube.com/watch?v=zdh7_PA8GZU" TargetMode="External"/><Relationship Id="rId4" Type="http://schemas.openxmlformats.org/officeDocument/2006/relationships/image" Target="../media/image3.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4.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10.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5.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3" name="Shape 53"/>
        <p:cNvGrpSpPr/>
        <p:nvPr/>
      </p:nvGrpSpPr>
      <p:grpSpPr>
        <a:xfrm>
          <a:off x="0" y="0"/>
          <a:ext cx="0" cy="0"/>
          <a:chOff x="0" y="0"/>
          <a:chExt cx="0" cy="0"/>
        </a:xfrm>
      </p:grpSpPr>
      <p:sp>
        <p:nvSpPr>
          <p:cNvPr id="54" name="Shape 54"/>
          <p:cNvSpPr txBox="1"/>
          <p:nvPr>
            <p:ph type="ctrTitle"/>
          </p:nvPr>
        </p:nvSpPr>
        <p:spPr>
          <a:xfrm>
            <a:off x="311708" y="744575"/>
            <a:ext cx="8520600" cy="2052600"/>
          </a:xfrm>
          <a:prstGeom prst="rect">
            <a:avLst/>
          </a:prstGeom>
        </p:spPr>
        <p:txBody>
          <a:bodyPr anchorCtr="0" anchor="b" bIns="91425" lIns="91425" rIns="91425" tIns="91425">
            <a:noAutofit/>
          </a:bodyPr>
          <a:lstStyle/>
          <a:p>
            <a:pPr lvl="0">
              <a:spcBef>
                <a:spcPts val="0"/>
              </a:spcBef>
              <a:buNone/>
            </a:pPr>
            <a:r>
              <a:rPr lang="en"/>
              <a:t>Planned </a:t>
            </a:r>
            <a:r>
              <a:rPr lang="en"/>
              <a:t>Obsolescence</a:t>
            </a:r>
          </a:p>
        </p:txBody>
      </p:sp>
      <p:sp>
        <p:nvSpPr>
          <p:cNvPr id="55" name="Shape 55"/>
          <p:cNvSpPr txBox="1"/>
          <p:nvPr>
            <p:ph idx="1" type="subTitle"/>
          </p:nvPr>
        </p:nvSpPr>
        <p:spPr>
          <a:xfrm>
            <a:off x="311700" y="2834125"/>
            <a:ext cx="8520600" cy="7926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2" name="Shape 112"/>
        <p:cNvGrpSpPr/>
        <p:nvPr/>
      </p:nvGrpSpPr>
      <p:grpSpPr>
        <a:xfrm>
          <a:off x="0" y="0"/>
          <a:ext cx="0" cy="0"/>
          <a:chOff x="0" y="0"/>
          <a:chExt cx="0" cy="0"/>
        </a:xfrm>
      </p:grpSpPr>
      <p:sp>
        <p:nvSpPr>
          <p:cNvPr id="113" name="Shape 113"/>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Consumerism and Planned Obsolescence</a:t>
            </a:r>
          </a:p>
        </p:txBody>
      </p:sp>
      <p:sp>
        <p:nvSpPr>
          <p:cNvPr id="114" name="Shape 114"/>
          <p:cNvSpPr txBox="1"/>
          <p:nvPr>
            <p:ph idx="1" type="body"/>
          </p:nvPr>
        </p:nvSpPr>
        <p:spPr>
          <a:xfrm>
            <a:off x="311700" y="1152475"/>
            <a:ext cx="8520600" cy="3416400"/>
          </a:xfrm>
          <a:prstGeom prst="rect">
            <a:avLst/>
          </a:prstGeom>
        </p:spPr>
        <p:txBody>
          <a:bodyPr anchorCtr="0" anchor="t" bIns="91425" lIns="91425" rIns="91425" tIns="91425">
            <a:noAutofit/>
          </a:bodyPr>
          <a:lstStyle/>
          <a:p>
            <a:pPr indent="-228600" lvl="0" marL="457200">
              <a:spcBef>
                <a:spcPts val="0"/>
              </a:spcBef>
            </a:pPr>
            <a:r>
              <a:rPr lang="en"/>
              <a:t>In the 1950’s industrial designer Brooks Stevens also encouraged people to buy new products by making them appear “new.” </a:t>
            </a:r>
          </a:p>
          <a:p>
            <a:pPr indent="-228600" lvl="0" marL="457200">
              <a:spcBef>
                <a:spcPts val="0"/>
              </a:spcBef>
            </a:pPr>
            <a:r>
              <a:rPr lang="en"/>
              <a:t>This made people want the newest trends and newest products. </a:t>
            </a:r>
          </a:p>
          <a:p>
            <a:pPr indent="-228600" lvl="0" marL="457200">
              <a:spcBef>
                <a:spcPts val="0"/>
              </a:spcBef>
            </a:pPr>
            <a:r>
              <a:rPr lang="en"/>
              <a:t>Paired with planned obsolescence, this idea makes the economy more about buying new products than saving old products.</a:t>
            </a:r>
          </a:p>
          <a:p>
            <a:pPr lvl="0">
              <a:spcBef>
                <a:spcPts val="0"/>
              </a:spcBef>
              <a:buNone/>
            </a:pPr>
            <a:r>
              <a:t/>
            </a:r>
            <a:endParaRPr/>
          </a:p>
        </p:txBody>
      </p:sp>
      <p:pic>
        <p:nvPicPr>
          <p:cNvPr descr="brooks-stevens-car-design.jpg" id="115" name="Shape 115"/>
          <p:cNvPicPr preferRelativeResize="0"/>
          <p:nvPr/>
        </p:nvPicPr>
        <p:blipFill>
          <a:blip r:embed="rId3">
            <a:alphaModFix/>
          </a:blip>
          <a:stretch>
            <a:fillRect/>
          </a:stretch>
        </p:blipFill>
        <p:spPr>
          <a:xfrm>
            <a:off x="4673850" y="2952424"/>
            <a:ext cx="3725224" cy="205362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9" name="Shape 119"/>
        <p:cNvGrpSpPr/>
        <p:nvPr/>
      </p:nvGrpSpPr>
      <p:grpSpPr>
        <a:xfrm>
          <a:off x="0" y="0"/>
          <a:ext cx="0" cy="0"/>
          <a:chOff x="0" y="0"/>
          <a:chExt cx="0" cy="0"/>
        </a:xfrm>
      </p:grpSpPr>
      <p:sp>
        <p:nvSpPr>
          <p:cNvPr id="120" name="Shape 120"/>
          <p:cNvSpPr txBox="1"/>
          <p:nvPr>
            <p:ph type="title"/>
          </p:nvPr>
        </p:nvSpPr>
        <p:spPr>
          <a:xfrm>
            <a:off x="490250" y="450150"/>
            <a:ext cx="6367800" cy="4090800"/>
          </a:xfrm>
          <a:prstGeom prst="rect">
            <a:avLst/>
          </a:prstGeom>
        </p:spPr>
        <p:txBody>
          <a:bodyPr anchorCtr="0" anchor="ctr" bIns="91425" lIns="91425" rIns="91425" tIns="91425">
            <a:noAutofit/>
          </a:bodyPr>
          <a:lstStyle/>
          <a:p>
            <a:pPr lvl="0">
              <a:spcBef>
                <a:spcPts val="0"/>
              </a:spcBef>
              <a:buNone/>
            </a:pPr>
            <a:r>
              <a:rPr lang="en"/>
              <a:t>What are some other examples of products controlled by planned obsolescence?</a:t>
            </a: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4" name="Shape 124"/>
        <p:cNvGrpSpPr/>
        <p:nvPr/>
      </p:nvGrpSpPr>
      <p:grpSpPr>
        <a:xfrm>
          <a:off x="0" y="0"/>
          <a:ext cx="0" cy="0"/>
          <a:chOff x="0" y="0"/>
          <a:chExt cx="0" cy="0"/>
        </a:xfrm>
      </p:grpSpPr>
      <p:sp>
        <p:nvSpPr>
          <p:cNvPr id="125" name="Shape 125"/>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Vacuum Cleaners</a:t>
            </a:r>
          </a:p>
        </p:txBody>
      </p:sp>
      <p:sp>
        <p:nvSpPr>
          <p:cNvPr id="126" name="Shape 126"/>
          <p:cNvSpPr txBox="1"/>
          <p:nvPr>
            <p:ph idx="1" type="body"/>
          </p:nvPr>
        </p:nvSpPr>
        <p:spPr>
          <a:xfrm>
            <a:off x="311700" y="1152475"/>
            <a:ext cx="8520600" cy="3416400"/>
          </a:xfrm>
          <a:prstGeom prst="rect">
            <a:avLst/>
          </a:prstGeom>
        </p:spPr>
        <p:txBody>
          <a:bodyPr anchorCtr="0" anchor="t" bIns="91425" lIns="91425" rIns="91425" tIns="91425">
            <a:noAutofit/>
          </a:bodyPr>
          <a:lstStyle/>
          <a:p>
            <a:pPr lvl="0">
              <a:spcBef>
                <a:spcPts val="0"/>
              </a:spcBef>
              <a:buNone/>
            </a:pPr>
            <a:r>
              <a:t/>
            </a:r>
            <a:endParaRPr/>
          </a:p>
        </p:txBody>
      </p:sp>
      <p:pic>
        <p:nvPicPr>
          <p:cNvPr descr="f412e4b6-6f0c-49a2-95f4-517feb3d2571.jpg" id="127" name="Shape 127"/>
          <p:cNvPicPr preferRelativeResize="0"/>
          <p:nvPr/>
        </p:nvPicPr>
        <p:blipFill>
          <a:blip r:embed="rId3">
            <a:alphaModFix/>
          </a:blip>
          <a:stretch>
            <a:fillRect/>
          </a:stretch>
        </p:blipFill>
        <p:spPr>
          <a:xfrm>
            <a:off x="2405062" y="1112825"/>
            <a:ext cx="4333875" cy="349567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1" name="Shape 131"/>
        <p:cNvGrpSpPr/>
        <p:nvPr/>
      </p:nvGrpSpPr>
      <p:grpSpPr>
        <a:xfrm>
          <a:off x="0" y="0"/>
          <a:ext cx="0" cy="0"/>
          <a:chOff x="0" y="0"/>
          <a:chExt cx="0" cy="0"/>
        </a:xfrm>
      </p:grpSpPr>
      <p:sp>
        <p:nvSpPr>
          <p:cNvPr id="132" name="Shape 132"/>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Consumer Electronics</a:t>
            </a:r>
          </a:p>
        </p:txBody>
      </p:sp>
      <p:sp>
        <p:nvSpPr>
          <p:cNvPr id="133" name="Shape 133"/>
          <p:cNvSpPr txBox="1"/>
          <p:nvPr>
            <p:ph idx="1" type="body"/>
          </p:nvPr>
        </p:nvSpPr>
        <p:spPr>
          <a:xfrm>
            <a:off x="311700" y="1152475"/>
            <a:ext cx="8520600" cy="3416400"/>
          </a:xfrm>
          <a:prstGeom prst="rect">
            <a:avLst/>
          </a:prstGeom>
        </p:spPr>
        <p:txBody>
          <a:bodyPr anchorCtr="0" anchor="t" bIns="91425" lIns="91425" rIns="91425" tIns="91425">
            <a:noAutofit/>
          </a:bodyPr>
          <a:lstStyle/>
          <a:p>
            <a:pPr lvl="0">
              <a:spcBef>
                <a:spcPts val="0"/>
              </a:spcBef>
              <a:buNone/>
            </a:pPr>
            <a:r>
              <a:t/>
            </a:r>
            <a:endParaRPr/>
          </a:p>
        </p:txBody>
      </p:sp>
      <p:pic>
        <p:nvPicPr>
          <p:cNvPr descr="Apple-Computers-1.jpg" id="134" name="Shape 134"/>
          <p:cNvPicPr preferRelativeResize="0"/>
          <p:nvPr/>
        </p:nvPicPr>
        <p:blipFill>
          <a:blip r:embed="rId3">
            <a:alphaModFix/>
          </a:blip>
          <a:stretch>
            <a:fillRect/>
          </a:stretch>
        </p:blipFill>
        <p:spPr>
          <a:xfrm>
            <a:off x="167750" y="1079150"/>
            <a:ext cx="5486400" cy="3810000"/>
          </a:xfrm>
          <a:prstGeom prst="rect">
            <a:avLst/>
          </a:prstGeom>
          <a:noFill/>
          <a:ln>
            <a:noFill/>
          </a:ln>
        </p:spPr>
      </p:pic>
      <p:pic>
        <p:nvPicPr>
          <p:cNvPr descr="at-pcd-448x488-mobile-devices-smartphones-galaxy-j.png" id="135" name="Shape 135"/>
          <p:cNvPicPr preferRelativeResize="0"/>
          <p:nvPr/>
        </p:nvPicPr>
        <p:blipFill>
          <a:blip r:embed="rId4">
            <a:alphaModFix/>
          </a:blip>
          <a:stretch>
            <a:fillRect/>
          </a:stretch>
        </p:blipFill>
        <p:spPr>
          <a:xfrm>
            <a:off x="5279350" y="813325"/>
            <a:ext cx="3611174" cy="3933599"/>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9" name="Shape 139"/>
        <p:cNvGrpSpPr/>
        <p:nvPr/>
      </p:nvGrpSpPr>
      <p:grpSpPr>
        <a:xfrm>
          <a:off x="0" y="0"/>
          <a:ext cx="0" cy="0"/>
          <a:chOff x="0" y="0"/>
          <a:chExt cx="0" cy="0"/>
        </a:xfrm>
      </p:grpSpPr>
      <p:sp>
        <p:nvSpPr>
          <p:cNvPr id="140" name="Shape 140"/>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Fast Fashion</a:t>
            </a:r>
          </a:p>
        </p:txBody>
      </p:sp>
      <p:sp>
        <p:nvSpPr>
          <p:cNvPr id="141" name="Shape 141"/>
          <p:cNvSpPr txBox="1"/>
          <p:nvPr>
            <p:ph idx="1" type="body"/>
          </p:nvPr>
        </p:nvSpPr>
        <p:spPr>
          <a:xfrm>
            <a:off x="311700" y="1152475"/>
            <a:ext cx="8520600" cy="3416400"/>
          </a:xfrm>
          <a:prstGeom prst="rect">
            <a:avLst/>
          </a:prstGeom>
        </p:spPr>
        <p:txBody>
          <a:bodyPr anchorCtr="0" anchor="t" bIns="91425" lIns="91425" rIns="91425" tIns="91425">
            <a:noAutofit/>
          </a:bodyPr>
          <a:lstStyle/>
          <a:p>
            <a:pPr lvl="0">
              <a:spcBef>
                <a:spcPts val="0"/>
              </a:spcBef>
              <a:buNone/>
            </a:pPr>
            <a:r>
              <a:t/>
            </a:r>
            <a:endParaRPr/>
          </a:p>
        </p:txBody>
      </p:sp>
      <p:pic>
        <p:nvPicPr>
          <p:cNvPr descr="fastfashion.jpg" id="142" name="Shape 142"/>
          <p:cNvPicPr preferRelativeResize="0"/>
          <p:nvPr/>
        </p:nvPicPr>
        <p:blipFill>
          <a:blip r:embed="rId3">
            <a:alphaModFix/>
          </a:blip>
          <a:stretch>
            <a:fillRect/>
          </a:stretch>
        </p:blipFill>
        <p:spPr>
          <a:xfrm>
            <a:off x="311700" y="1152474"/>
            <a:ext cx="4711476" cy="2642632"/>
          </a:xfrm>
          <a:prstGeom prst="rect">
            <a:avLst/>
          </a:prstGeom>
          <a:noFill/>
          <a:ln>
            <a:noFill/>
          </a:ln>
        </p:spPr>
      </p:pic>
      <p:sp>
        <p:nvSpPr>
          <p:cNvPr id="143" name="Shape 143"/>
          <p:cNvSpPr txBox="1"/>
          <p:nvPr/>
        </p:nvSpPr>
        <p:spPr>
          <a:xfrm>
            <a:off x="3253350" y="2966975"/>
            <a:ext cx="6598200" cy="769800"/>
          </a:xfrm>
          <a:prstGeom prst="rect">
            <a:avLst/>
          </a:prstGeom>
          <a:noFill/>
          <a:ln>
            <a:noFill/>
          </a:ln>
        </p:spPr>
        <p:txBody>
          <a:bodyPr anchorCtr="0" anchor="t" bIns="91425" lIns="91425" rIns="91425" tIns="91425">
            <a:noAutofit/>
          </a:bodyPr>
          <a:lstStyle/>
          <a:p>
            <a:pPr lvl="0">
              <a:spcBef>
                <a:spcPts val="0"/>
              </a:spcBef>
              <a:buNone/>
            </a:pPr>
            <a:r>
              <a:t/>
            </a:r>
            <a:endParaRPr/>
          </a:p>
        </p:txBody>
      </p:sp>
      <p:pic>
        <p:nvPicPr>
          <p:cNvPr descr="landfill_site.jpg" id="144" name="Shape 144"/>
          <p:cNvPicPr preferRelativeResize="0"/>
          <p:nvPr/>
        </p:nvPicPr>
        <p:blipFill>
          <a:blip r:embed="rId4">
            <a:alphaModFix/>
          </a:blip>
          <a:stretch>
            <a:fillRect/>
          </a:stretch>
        </p:blipFill>
        <p:spPr>
          <a:xfrm>
            <a:off x="5023173" y="2520200"/>
            <a:ext cx="3814652" cy="2543101"/>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8" name="Shape 148"/>
        <p:cNvGrpSpPr/>
        <p:nvPr/>
      </p:nvGrpSpPr>
      <p:grpSpPr>
        <a:xfrm>
          <a:off x="0" y="0"/>
          <a:ext cx="0" cy="0"/>
          <a:chOff x="0" y="0"/>
          <a:chExt cx="0" cy="0"/>
        </a:xfrm>
      </p:grpSpPr>
      <p:sp>
        <p:nvSpPr>
          <p:cNvPr id="149" name="Shape 149"/>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Appliances</a:t>
            </a:r>
          </a:p>
        </p:txBody>
      </p:sp>
      <p:sp>
        <p:nvSpPr>
          <p:cNvPr id="150" name="Shape 150"/>
          <p:cNvSpPr txBox="1"/>
          <p:nvPr>
            <p:ph idx="1" type="body"/>
          </p:nvPr>
        </p:nvSpPr>
        <p:spPr>
          <a:xfrm>
            <a:off x="311700" y="1152475"/>
            <a:ext cx="8520600" cy="3416400"/>
          </a:xfrm>
          <a:prstGeom prst="rect">
            <a:avLst/>
          </a:prstGeom>
        </p:spPr>
        <p:txBody>
          <a:bodyPr anchorCtr="0" anchor="t" bIns="91425" lIns="91425" rIns="91425" tIns="91425">
            <a:noAutofit/>
          </a:bodyPr>
          <a:lstStyle/>
          <a:p>
            <a:pPr lvl="0">
              <a:spcBef>
                <a:spcPts val="0"/>
              </a:spcBef>
              <a:buNone/>
            </a:pPr>
            <a:r>
              <a:t/>
            </a:r>
            <a:endParaRPr/>
          </a:p>
        </p:txBody>
      </p:sp>
      <p:pic>
        <p:nvPicPr>
          <p:cNvPr descr="appliances.jpg" id="151" name="Shape 151"/>
          <p:cNvPicPr preferRelativeResize="0"/>
          <p:nvPr/>
        </p:nvPicPr>
        <p:blipFill>
          <a:blip r:embed="rId3">
            <a:alphaModFix/>
          </a:blip>
          <a:stretch>
            <a:fillRect/>
          </a:stretch>
        </p:blipFill>
        <p:spPr>
          <a:xfrm>
            <a:off x="1875750" y="944911"/>
            <a:ext cx="5392500" cy="3831524"/>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5" name="Shape 155"/>
        <p:cNvGrpSpPr/>
        <p:nvPr/>
      </p:nvGrpSpPr>
      <p:grpSpPr>
        <a:xfrm>
          <a:off x="0" y="0"/>
          <a:ext cx="0" cy="0"/>
          <a:chOff x="0" y="0"/>
          <a:chExt cx="0" cy="0"/>
        </a:xfrm>
      </p:grpSpPr>
      <p:sp>
        <p:nvSpPr>
          <p:cNvPr id="156" name="Shape 156"/>
          <p:cNvSpPr txBox="1"/>
          <p:nvPr>
            <p:ph type="title"/>
          </p:nvPr>
        </p:nvSpPr>
        <p:spPr>
          <a:xfrm>
            <a:off x="490250" y="450150"/>
            <a:ext cx="6367800" cy="4090800"/>
          </a:xfrm>
          <a:prstGeom prst="rect">
            <a:avLst/>
          </a:prstGeom>
        </p:spPr>
        <p:txBody>
          <a:bodyPr anchorCtr="0" anchor="ctr" bIns="91425" lIns="91425" rIns="91425" tIns="91425">
            <a:noAutofit/>
          </a:bodyPr>
          <a:lstStyle/>
          <a:p>
            <a:pPr lvl="0">
              <a:spcBef>
                <a:spcPts val="0"/>
              </a:spcBef>
              <a:buNone/>
            </a:pPr>
            <a:r>
              <a:rPr lang="en"/>
              <a:t>These are only a few. There are many, many more.</a:t>
            </a:r>
          </a:p>
        </p:txBody>
      </p:sp>
      <p:pic>
        <p:nvPicPr>
          <p:cNvPr descr="reference.jpg" id="157" name="Shape 157"/>
          <p:cNvPicPr preferRelativeResize="0"/>
          <p:nvPr/>
        </p:nvPicPr>
        <p:blipFill>
          <a:blip r:embed="rId3">
            <a:alphaModFix/>
          </a:blip>
          <a:stretch>
            <a:fillRect/>
          </a:stretch>
        </p:blipFill>
        <p:spPr>
          <a:xfrm>
            <a:off x="7010450" y="152400"/>
            <a:ext cx="1981149" cy="2641532"/>
          </a:xfrm>
          <a:prstGeom prst="rect">
            <a:avLst/>
          </a:prstGeom>
          <a:noFill/>
          <a:ln>
            <a:noFill/>
          </a:ln>
        </p:spPr>
      </p:pic>
      <p:pic>
        <p:nvPicPr>
          <p:cNvPr descr="video-game-player-controller-grand-theft-auto.jpg" id="158" name="Shape 158"/>
          <p:cNvPicPr preferRelativeResize="0"/>
          <p:nvPr/>
        </p:nvPicPr>
        <p:blipFill>
          <a:blip r:embed="rId4">
            <a:alphaModFix/>
          </a:blip>
          <a:stretch>
            <a:fillRect/>
          </a:stretch>
        </p:blipFill>
        <p:spPr>
          <a:xfrm>
            <a:off x="6277550" y="3264787"/>
            <a:ext cx="2062000" cy="1546500"/>
          </a:xfrm>
          <a:prstGeom prst="rect">
            <a:avLst/>
          </a:prstGeom>
          <a:noFill/>
          <a:ln>
            <a:noFill/>
          </a:ln>
        </p:spPr>
      </p:pic>
      <p:pic>
        <p:nvPicPr>
          <p:cNvPr descr="textbooks.resized-1.jpg" id="159" name="Shape 159"/>
          <p:cNvPicPr preferRelativeResize="0"/>
          <p:nvPr/>
        </p:nvPicPr>
        <p:blipFill>
          <a:blip r:embed="rId5">
            <a:alphaModFix/>
          </a:blip>
          <a:stretch>
            <a:fillRect/>
          </a:stretch>
        </p:blipFill>
        <p:spPr>
          <a:xfrm>
            <a:off x="2692024" y="3168487"/>
            <a:ext cx="2840952" cy="1739074"/>
          </a:xfrm>
          <a:prstGeom prst="rect">
            <a:avLst/>
          </a:prstGeom>
          <a:noFill/>
          <a:ln>
            <a:noFill/>
          </a:ln>
        </p:spPr>
      </p:pic>
      <p:pic>
        <p:nvPicPr>
          <p:cNvPr descr="Ink-Cartridges.jpg" id="160" name="Shape 160"/>
          <p:cNvPicPr preferRelativeResize="0"/>
          <p:nvPr/>
        </p:nvPicPr>
        <p:blipFill>
          <a:blip r:embed="rId6">
            <a:alphaModFix/>
          </a:blip>
          <a:stretch>
            <a:fillRect/>
          </a:stretch>
        </p:blipFill>
        <p:spPr>
          <a:xfrm>
            <a:off x="715098" y="240574"/>
            <a:ext cx="1773674" cy="1176900"/>
          </a:xfrm>
          <a:prstGeom prst="rect">
            <a:avLst/>
          </a:prstGeom>
          <a:noFill/>
          <a:ln>
            <a:noFill/>
          </a:ln>
        </p:spPr>
      </p:pic>
      <p:pic>
        <p:nvPicPr>
          <p:cNvPr descr="Expiration-dates-featured-700x352.jpg" id="161" name="Shape 161"/>
          <p:cNvPicPr preferRelativeResize="0"/>
          <p:nvPr/>
        </p:nvPicPr>
        <p:blipFill>
          <a:blip r:embed="rId7">
            <a:alphaModFix/>
          </a:blip>
          <a:stretch>
            <a:fillRect/>
          </a:stretch>
        </p:blipFill>
        <p:spPr>
          <a:xfrm>
            <a:off x="3788905" y="171250"/>
            <a:ext cx="2616169" cy="1315549"/>
          </a:xfrm>
          <a:prstGeom prst="rect">
            <a:avLst/>
          </a:prstGeom>
          <a:noFill/>
          <a:ln>
            <a:noFill/>
          </a:ln>
        </p:spPr>
      </p:pic>
      <p:pic>
        <p:nvPicPr>
          <p:cNvPr descr="ikea-kallax-shelf.jpg" id="162" name="Shape 162"/>
          <p:cNvPicPr preferRelativeResize="0"/>
          <p:nvPr/>
        </p:nvPicPr>
        <p:blipFill>
          <a:blip r:embed="rId8">
            <a:alphaModFix/>
          </a:blip>
          <a:stretch>
            <a:fillRect/>
          </a:stretch>
        </p:blipFill>
        <p:spPr>
          <a:xfrm>
            <a:off x="397481" y="3596974"/>
            <a:ext cx="1876469" cy="1546525"/>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66" name="Shape 166"/>
        <p:cNvGrpSpPr/>
        <p:nvPr/>
      </p:nvGrpSpPr>
      <p:grpSpPr>
        <a:xfrm>
          <a:off x="0" y="0"/>
          <a:ext cx="0" cy="0"/>
          <a:chOff x="0" y="0"/>
          <a:chExt cx="0" cy="0"/>
        </a:xfrm>
      </p:grpSpPr>
      <p:sp>
        <p:nvSpPr>
          <p:cNvPr id="167" name="Shape 167"/>
          <p:cNvSpPr txBox="1"/>
          <p:nvPr>
            <p:ph type="title"/>
          </p:nvPr>
        </p:nvSpPr>
        <p:spPr>
          <a:xfrm>
            <a:off x="490250" y="0"/>
            <a:ext cx="7883700" cy="2268300"/>
          </a:xfrm>
          <a:prstGeom prst="rect">
            <a:avLst/>
          </a:prstGeom>
        </p:spPr>
        <p:txBody>
          <a:bodyPr anchorCtr="0" anchor="ctr" bIns="91425" lIns="91425" rIns="91425" tIns="91425">
            <a:noAutofit/>
          </a:bodyPr>
          <a:lstStyle/>
          <a:p>
            <a:pPr lvl="0">
              <a:spcBef>
                <a:spcPts val="0"/>
              </a:spcBef>
              <a:buNone/>
            </a:pPr>
            <a:r>
              <a:rPr lang="en"/>
              <a:t>Like tractors and farm equipment.</a:t>
            </a:r>
          </a:p>
        </p:txBody>
      </p:sp>
      <p:pic>
        <p:nvPicPr>
          <p:cNvPr descr="r4d042770_8245R_642x462.jpg" id="168" name="Shape 168"/>
          <p:cNvPicPr preferRelativeResize="0"/>
          <p:nvPr/>
        </p:nvPicPr>
        <p:blipFill>
          <a:blip r:embed="rId3">
            <a:alphaModFix/>
          </a:blip>
          <a:stretch>
            <a:fillRect/>
          </a:stretch>
        </p:blipFill>
        <p:spPr>
          <a:xfrm>
            <a:off x="4161275" y="1791950"/>
            <a:ext cx="4434499" cy="3191174"/>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72" name="Shape 172"/>
        <p:cNvGrpSpPr/>
        <p:nvPr/>
      </p:nvGrpSpPr>
      <p:grpSpPr>
        <a:xfrm>
          <a:off x="0" y="0"/>
          <a:ext cx="0" cy="0"/>
          <a:chOff x="0" y="0"/>
          <a:chExt cx="0" cy="0"/>
        </a:xfrm>
      </p:grpSpPr>
      <p:sp>
        <p:nvSpPr>
          <p:cNvPr id="173" name="Shape 173"/>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t/>
            </a:r>
            <a:endParaRPr/>
          </a:p>
        </p:txBody>
      </p:sp>
      <p:sp>
        <p:nvSpPr>
          <p:cNvPr id="174" name="Shape 174"/>
          <p:cNvSpPr txBox="1"/>
          <p:nvPr>
            <p:ph idx="1" type="body"/>
          </p:nvPr>
        </p:nvSpPr>
        <p:spPr>
          <a:xfrm>
            <a:off x="311700" y="1152475"/>
            <a:ext cx="8520600" cy="3416400"/>
          </a:xfrm>
          <a:prstGeom prst="rect">
            <a:avLst/>
          </a:prstGeom>
        </p:spPr>
        <p:txBody>
          <a:bodyPr anchorCtr="0" anchor="t" bIns="91425" lIns="91425" rIns="91425" tIns="91425">
            <a:noAutofit/>
          </a:bodyPr>
          <a:lstStyle/>
          <a:p>
            <a:pPr lvl="0">
              <a:spcBef>
                <a:spcPts val="0"/>
              </a:spcBef>
              <a:buNone/>
            </a:pPr>
            <a:r>
              <a:t/>
            </a:r>
            <a:endParaRPr/>
          </a:p>
        </p:txBody>
      </p:sp>
      <p:sp>
        <p:nvSpPr>
          <p:cNvPr descr="You wouldn't think that farm equipment would turn into a battlefield for right-to-repair laws, but in 2017 that is exactly what happened. According to reports, American farmers are increasingly turning to hacked firmware in order to repair their John Deere tractors,. The reason they're doing so is because John Deere has a license agreement wherein only Deere dealers and &quot;authorized&quot; shops can perform work on tractors. Due to Deere's license agreement that forbids farmers from working on their tractors, farmers are turning to shady online forums where hackers are peddling cracked versions of John Deere software that bypasses required authorization. https://www.cnet.com/roadshow/news/farmers-using-hacked-firmware-to-bypass-john-deeres-software-stranglehold/#ftag=CAD590a51e http://www.wochit.com  This video was produced by YT Wochit News using http://wochit.com" id="175" name="Shape 175" title="Farmers Are Hacking Their Tractors">
            <a:hlinkClick r:id="rId3"/>
          </p:cNvPr>
          <p:cNvSpPr/>
          <p:nvPr/>
        </p:nvSpPr>
        <p:spPr>
          <a:xfrm>
            <a:off x="1174187" y="23375"/>
            <a:ext cx="6795625" cy="5096725"/>
          </a:xfrm>
          <a:prstGeom prst="rect">
            <a:avLst/>
          </a:prstGeom>
          <a:blipFill>
            <a:blip r:embed="rId4">
              <a:alphaModFix/>
            </a:blip>
            <a:stretch>
              <a:fillRect/>
            </a:stretch>
          </a:blipFill>
          <a:ln>
            <a:noFill/>
          </a:ln>
        </p:spPr>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79" name="Shape 179"/>
        <p:cNvGrpSpPr/>
        <p:nvPr/>
      </p:nvGrpSpPr>
      <p:grpSpPr>
        <a:xfrm>
          <a:off x="0" y="0"/>
          <a:ext cx="0" cy="0"/>
          <a:chOff x="0" y="0"/>
          <a:chExt cx="0" cy="0"/>
        </a:xfrm>
      </p:grpSpPr>
      <p:sp>
        <p:nvSpPr>
          <p:cNvPr id="180" name="Shape 180"/>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John Deere</a:t>
            </a:r>
          </a:p>
        </p:txBody>
      </p:sp>
      <p:sp>
        <p:nvSpPr>
          <p:cNvPr id="181" name="Shape 181"/>
          <p:cNvSpPr txBox="1"/>
          <p:nvPr>
            <p:ph idx="1" type="body"/>
          </p:nvPr>
        </p:nvSpPr>
        <p:spPr>
          <a:xfrm>
            <a:off x="311700" y="1152475"/>
            <a:ext cx="8520600" cy="3416400"/>
          </a:xfrm>
          <a:prstGeom prst="rect">
            <a:avLst/>
          </a:prstGeom>
        </p:spPr>
        <p:txBody>
          <a:bodyPr anchorCtr="0" anchor="t" bIns="91425" lIns="91425" rIns="91425" tIns="91425">
            <a:noAutofit/>
          </a:bodyPr>
          <a:lstStyle/>
          <a:p>
            <a:pPr indent="-228600" lvl="0" marL="457200">
              <a:spcBef>
                <a:spcPts val="0"/>
              </a:spcBef>
            </a:pPr>
            <a:r>
              <a:rPr lang="en"/>
              <a:t>Like most products, John Deere tractors are designed to fail. </a:t>
            </a:r>
          </a:p>
          <a:p>
            <a:pPr indent="-228600" lvl="0" marL="457200">
              <a:spcBef>
                <a:spcPts val="0"/>
              </a:spcBef>
            </a:pPr>
            <a:r>
              <a:rPr lang="en"/>
              <a:t>Fixing a John Deere tractor is expensive and difficult because the official repair shops are often very far away from the farmers.</a:t>
            </a:r>
          </a:p>
          <a:p>
            <a:pPr indent="-228600" lvl="0" marL="457200">
              <a:spcBef>
                <a:spcPts val="0"/>
              </a:spcBef>
            </a:pPr>
            <a:r>
              <a:rPr lang="en"/>
              <a:t>Because of time and costs, Farmers are fixing their own tractors using illegal parts from Ukraine and other black market sources.</a:t>
            </a:r>
          </a:p>
          <a:p>
            <a:pPr indent="-228600" lvl="0" marL="457200" rtl="0">
              <a:spcBef>
                <a:spcPts val="0"/>
              </a:spcBef>
            </a:pPr>
            <a:r>
              <a:rPr lang="en"/>
              <a:t>John Deere says this is against the user agreement and violates the terms of use of their products.</a:t>
            </a:r>
          </a:p>
          <a:p>
            <a:pPr lvl="0" rtl="0">
              <a:spcBef>
                <a:spcPts val="0"/>
              </a:spcBef>
              <a:buNone/>
            </a:pPr>
            <a:r>
              <a:t/>
            </a:r>
            <a:endParaRPr/>
          </a:p>
          <a:p>
            <a:pPr lvl="0">
              <a:spcBef>
                <a:spcPts val="0"/>
              </a:spcBef>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9" name="Shape 59"/>
        <p:cNvGrpSpPr/>
        <p:nvPr/>
      </p:nvGrpSpPr>
      <p:grpSpPr>
        <a:xfrm>
          <a:off x="0" y="0"/>
          <a:ext cx="0" cy="0"/>
          <a:chOff x="0" y="0"/>
          <a:chExt cx="0" cy="0"/>
        </a:xfrm>
      </p:grpSpPr>
      <p:sp>
        <p:nvSpPr>
          <p:cNvPr id="60" name="Shape 60"/>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What is Planned Obsolescence?</a:t>
            </a:r>
          </a:p>
        </p:txBody>
      </p:sp>
      <p:sp>
        <p:nvSpPr>
          <p:cNvPr id="61" name="Shape 61"/>
          <p:cNvSpPr txBox="1"/>
          <p:nvPr>
            <p:ph idx="1" type="body"/>
          </p:nvPr>
        </p:nvSpPr>
        <p:spPr>
          <a:xfrm>
            <a:off x="311700" y="1152475"/>
            <a:ext cx="8520600" cy="3416400"/>
          </a:xfrm>
          <a:prstGeom prst="rect">
            <a:avLst/>
          </a:prstGeom>
        </p:spPr>
        <p:txBody>
          <a:bodyPr anchorCtr="0" anchor="t" bIns="91425" lIns="91425" rIns="91425" tIns="91425">
            <a:noAutofit/>
          </a:bodyPr>
          <a:lstStyle/>
          <a:p>
            <a:pPr lvl="0">
              <a:spcBef>
                <a:spcPts val="0"/>
              </a:spcBef>
              <a:buNone/>
            </a:pPr>
            <a:r>
              <a:rPr lang="en"/>
              <a:t>A policy of producing products that quickly need replacing due to frequent design changes, stopping parts supply, or the use of materials that break easily.</a:t>
            </a:r>
          </a:p>
        </p:txBody>
      </p:sp>
      <p:pic>
        <p:nvPicPr>
          <p:cNvPr descr="plannedobscelesemce.jpg" id="62" name="Shape 62"/>
          <p:cNvPicPr preferRelativeResize="0"/>
          <p:nvPr/>
        </p:nvPicPr>
        <p:blipFill>
          <a:blip r:embed="rId3">
            <a:alphaModFix/>
          </a:blip>
          <a:stretch>
            <a:fillRect/>
          </a:stretch>
        </p:blipFill>
        <p:spPr>
          <a:xfrm>
            <a:off x="2709224" y="2199450"/>
            <a:ext cx="3725550" cy="2794149"/>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85" name="Shape 185"/>
        <p:cNvGrpSpPr/>
        <p:nvPr/>
      </p:nvGrpSpPr>
      <p:grpSpPr>
        <a:xfrm>
          <a:off x="0" y="0"/>
          <a:ext cx="0" cy="0"/>
          <a:chOff x="0" y="0"/>
          <a:chExt cx="0" cy="0"/>
        </a:xfrm>
      </p:grpSpPr>
      <p:sp>
        <p:nvSpPr>
          <p:cNvPr id="186" name="Shape 186"/>
          <p:cNvSpPr txBox="1"/>
          <p:nvPr>
            <p:ph type="title"/>
          </p:nvPr>
        </p:nvSpPr>
        <p:spPr>
          <a:xfrm>
            <a:off x="490250" y="450150"/>
            <a:ext cx="6367800" cy="4090800"/>
          </a:xfrm>
          <a:prstGeom prst="rect">
            <a:avLst/>
          </a:prstGeom>
        </p:spPr>
        <p:txBody>
          <a:bodyPr anchorCtr="0" anchor="ctr" bIns="91425" lIns="91425" rIns="91425" tIns="91425">
            <a:noAutofit/>
          </a:bodyPr>
          <a:lstStyle/>
          <a:p>
            <a:pPr lvl="0">
              <a:spcBef>
                <a:spcPts val="0"/>
              </a:spcBef>
              <a:buNone/>
            </a:pPr>
            <a:r>
              <a:rPr lang="en"/>
              <a:t>Do you have the right to repair your own things?</a:t>
            </a: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90" name="Shape 190"/>
        <p:cNvGrpSpPr/>
        <p:nvPr/>
      </p:nvGrpSpPr>
      <p:grpSpPr>
        <a:xfrm>
          <a:off x="0" y="0"/>
          <a:ext cx="0" cy="0"/>
          <a:chOff x="0" y="0"/>
          <a:chExt cx="0" cy="0"/>
        </a:xfrm>
      </p:grpSpPr>
      <p:sp>
        <p:nvSpPr>
          <p:cNvPr id="191" name="Shape 191"/>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Do you have the right to repair your things?</a:t>
            </a:r>
          </a:p>
        </p:txBody>
      </p:sp>
      <p:sp>
        <p:nvSpPr>
          <p:cNvPr id="192" name="Shape 192"/>
          <p:cNvSpPr txBox="1"/>
          <p:nvPr>
            <p:ph idx="1" type="body"/>
          </p:nvPr>
        </p:nvSpPr>
        <p:spPr>
          <a:xfrm>
            <a:off x="311700" y="1152475"/>
            <a:ext cx="8520600" cy="3416400"/>
          </a:xfrm>
          <a:prstGeom prst="rect">
            <a:avLst/>
          </a:prstGeom>
        </p:spPr>
        <p:txBody>
          <a:bodyPr anchorCtr="0" anchor="t" bIns="91425" lIns="91425" rIns="91425" tIns="91425">
            <a:noAutofit/>
          </a:bodyPr>
          <a:lstStyle/>
          <a:p>
            <a:pPr indent="-228600" lvl="0" marL="457200" rtl="0">
              <a:spcBef>
                <a:spcPts val="0"/>
              </a:spcBef>
            </a:pPr>
            <a:r>
              <a:rPr lang="en"/>
              <a:t>Right now, John Deere and other companies (Apple etc.) say no.</a:t>
            </a:r>
          </a:p>
          <a:p>
            <a:pPr indent="-228600" lvl="0" marL="457200">
              <a:spcBef>
                <a:spcPts val="0"/>
              </a:spcBef>
            </a:pPr>
            <a:r>
              <a:rPr lang="en"/>
              <a:t>They say that this protects their private technology and prevents people from causing problems with their products.</a:t>
            </a:r>
          </a:p>
          <a:p>
            <a:pPr indent="-228600" lvl="0" marL="457200">
              <a:spcBef>
                <a:spcPts val="0"/>
              </a:spcBef>
            </a:pPr>
            <a:r>
              <a:rPr lang="en"/>
              <a:t>But consumers have been trying to change the laws to allow them the right to repair their own things.</a:t>
            </a:r>
          </a:p>
        </p:txBody>
      </p:sp>
      <p:pic>
        <p:nvPicPr>
          <p:cNvPr id="193" name="Shape 193"/>
          <p:cNvPicPr preferRelativeResize="0"/>
          <p:nvPr/>
        </p:nvPicPr>
        <p:blipFill>
          <a:blip r:embed="rId3">
            <a:alphaModFix/>
          </a:blip>
          <a:stretch>
            <a:fillRect/>
          </a:stretch>
        </p:blipFill>
        <p:spPr>
          <a:xfrm>
            <a:off x="4619496" y="2588924"/>
            <a:ext cx="3655875" cy="2554574"/>
          </a:xfrm>
          <a:prstGeom prst="rect">
            <a:avLst/>
          </a:prstGeom>
          <a:noFill/>
          <a:ln>
            <a:noFill/>
          </a:ln>
        </p:spPr>
      </p:pic>
      <p:pic>
        <p:nvPicPr>
          <p:cNvPr descr="https%3A%2F%2Fblueprint-api-production.s3.amazonaws.com%2Fuploads%2Fcard%2Fimage%2F385305%2F8afac11f-aa3c-4b1d-a1ce-8468fba92264.jpg" id="194" name="Shape 194"/>
          <p:cNvPicPr preferRelativeResize="0"/>
          <p:nvPr/>
        </p:nvPicPr>
        <p:blipFill>
          <a:blip r:embed="rId4">
            <a:alphaModFix/>
          </a:blip>
          <a:stretch>
            <a:fillRect/>
          </a:stretch>
        </p:blipFill>
        <p:spPr>
          <a:xfrm>
            <a:off x="1513900" y="3039500"/>
            <a:ext cx="3366099" cy="1892124"/>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98" name="Shape 198"/>
        <p:cNvGrpSpPr/>
        <p:nvPr/>
      </p:nvGrpSpPr>
      <p:grpSpPr>
        <a:xfrm>
          <a:off x="0" y="0"/>
          <a:ext cx="0" cy="0"/>
          <a:chOff x="0" y="0"/>
          <a:chExt cx="0" cy="0"/>
        </a:xfrm>
      </p:grpSpPr>
      <p:sp>
        <p:nvSpPr>
          <p:cNvPr id="199" name="Shape 199"/>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Debate Activity: Right to Repair</a:t>
            </a:r>
          </a:p>
        </p:txBody>
      </p:sp>
      <p:sp>
        <p:nvSpPr>
          <p:cNvPr id="200" name="Shape 200"/>
          <p:cNvSpPr txBox="1"/>
          <p:nvPr>
            <p:ph idx="1" type="body"/>
          </p:nvPr>
        </p:nvSpPr>
        <p:spPr>
          <a:xfrm>
            <a:off x="311700" y="1152475"/>
            <a:ext cx="8520600" cy="3416400"/>
          </a:xfrm>
          <a:prstGeom prst="rect">
            <a:avLst/>
          </a:prstGeom>
        </p:spPr>
        <p:txBody>
          <a:bodyPr anchorCtr="0" anchor="t" bIns="91425" lIns="91425" rIns="91425" tIns="91425">
            <a:noAutofit/>
          </a:bodyPr>
          <a:lstStyle/>
          <a:p>
            <a:pPr indent="-228600" lvl="0" marL="457200">
              <a:spcBef>
                <a:spcPts val="0"/>
              </a:spcBef>
            </a:pPr>
            <a:r>
              <a:rPr lang="en"/>
              <a:t>Make groups of 5</a:t>
            </a:r>
          </a:p>
          <a:p>
            <a:pPr indent="-228600" lvl="0" marL="457200">
              <a:spcBef>
                <a:spcPts val="0"/>
              </a:spcBef>
            </a:pPr>
            <a:r>
              <a:rPr lang="en"/>
              <a:t>Each person will have a “role” to play in the group debate</a:t>
            </a:r>
          </a:p>
          <a:p>
            <a:pPr indent="-228600" lvl="0" marL="457200">
              <a:spcBef>
                <a:spcPts val="0"/>
              </a:spcBef>
            </a:pPr>
            <a:r>
              <a:rPr lang="en"/>
              <a:t>Read about your role and your character’s beliefs</a:t>
            </a:r>
          </a:p>
          <a:p>
            <a:pPr indent="-228600" lvl="0" marL="457200">
              <a:spcBef>
                <a:spcPts val="0"/>
              </a:spcBef>
            </a:pPr>
            <a:r>
              <a:rPr lang="en"/>
              <a:t>Have a group debate about whether you are pro or anti right to repair in the case of John Deere tractors</a:t>
            </a:r>
          </a:p>
          <a:p>
            <a:pPr indent="-228600" lvl="0" marL="457200">
              <a:spcBef>
                <a:spcPts val="0"/>
              </a:spcBef>
            </a:pPr>
            <a:r>
              <a:rPr lang="en"/>
              <a:t>At the end, the judge makes a decision of pro or anti right to repair</a:t>
            </a:r>
          </a:p>
          <a:p>
            <a:pPr indent="-228600" lvl="0" marL="457200">
              <a:spcBef>
                <a:spcPts val="0"/>
              </a:spcBef>
            </a:pPr>
            <a:r>
              <a:rPr lang="en"/>
              <a:t>Then you will share your decision with the class</a:t>
            </a:r>
          </a:p>
        </p:txBody>
      </p:sp>
      <p:pic>
        <p:nvPicPr>
          <p:cNvPr descr="34262261_25942085bfadf.png" id="201" name="Shape 201"/>
          <p:cNvPicPr preferRelativeResize="0"/>
          <p:nvPr/>
        </p:nvPicPr>
        <p:blipFill>
          <a:blip r:embed="rId3">
            <a:alphaModFix/>
          </a:blip>
          <a:stretch>
            <a:fillRect/>
          </a:stretch>
        </p:blipFill>
        <p:spPr>
          <a:xfrm>
            <a:off x="6220324" y="3242975"/>
            <a:ext cx="2611975" cy="1774500"/>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05" name="Shape 205"/>
        <p:cNvGrpSpPr/>
        <p:nvPr/>
      </p:nvGrpSpPr>
      <p:grpSpPr>
        <a:xfrm>
          <a:off x="0" y="0"/>
          <a:ext cx="0" cy="0"/>
          <a:chOff x="0" y="0"/>
          <a:chExt cx="0" cy="0"/>
        </a:xfrm>
      </p:grpSpPr>
      <p:sp>
        <p:nvSpPr>
          <p:cNvPr id="206" name="Shape 206"/>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Clr>
                <a:schemeClr val="dk1"/>
              </a:buClr>
              <a:buSzPct val="39285"/>
              <a:buFont typeface="Arial"/>
              <a:buNone/>
            </a:pPr>
            <a:r>
              <a:rPr lang="en"/>
              <a:t>Debate Activity: Discussion</a:t>
            </a:r>
          </a:p>
          <a:p>
            <a:pPr lvl="0">
              <a:spcBef>
                <a:spcPts val="0"/>
              </a:spcBef>
              <a:buNone/>
            </a:pPr>
            <a:r>
              <a:t/>
            </a:r>
            <a:endParaRPr/>
          </a:p>
        </p:txBody>
      </p:sp>
      <p:sp>
        <p:nvSpPr>
          <p:cNvPr id="207" name="Shape 207"/>
          <p:cNvSpPr txBox="1"/>
          <p:nvPr>
            <p:ph idx="1" type="body"/>
          </p:nvPr>
        </p:nvSpPr>
        <p:spPr>
          <a:xfrm>
            <a:off x="311700" y="1152475"/>
            <a:ext cx="8520600" cy="3416400"/>
          </a:xfrm>
          <a:prstGeom prst="rect">
            <a:avLst/>
          </a:prstGeom>
        </p:spPr>
        <p:txBody>
          <a:bodyPr anchorCtr="0" anchor="t" bIns="91425" lIns="91425" rIns="91425" tIns="91425">
            <a:noAutofit/>
          </a:bodyPr>
          <a:lstStyle/>
          <a:p>
            <a:pPr indent="-228600" lvl="0" marL="457200">
              <a:spcBef>
                <a:spcPts val="0"/>
              </a:spcBef>
            </a:pPr>
            <a:r>
              <a:rPr lang="en"/>
              <a:t>What did the judge in your group decide? Did the pro or anti right to repair side win the debate?</a:t>
            </a:r>
          </a:p>
          <a:p>
            <a:pPr indent="-228600" lvl="0" marL="457200">
              <a:spcBef>
                <a:spcPts val="0"/>
              </a:spcBef>
            </a:pPr>
            <a:r>
              <a:rPr lang="en"/>
              <a:t>What do you think? Should we be able to repair our own things?</a:t>
            </a:r>
          </a:p>
          <a:p>
            <a:pPr indent="-228600" lvl="0" marL="457200">
              <a:spcBef>
                <a:spcPts val="0"/>
              </a:spcBef>
            </a:pPr>
            <a:r>
              <a:rPr lang="en"/>
              <a:t>What do you think about planned </a:t>
            </a:r>
            <a:r>
              <a:rPr lang="en"/>
              <a:t>obsolescence</a:t>
            </a:r>
            <a:r>
              <a:rPr lang="en"/>
              <a:t>? Is it good for progress and the economy or should we work harder to make and buy better products that last longer?</a:t>
            </a:r>
          </a:p>
        </p:txBody>
      </p:sp>
      <p:pic>
        <p:nvPicPr>
          <p:cNvPr descr="question-mark_318-52837.jpg" id="208" name="Shape 208"/>
          <p:cNvPicPr preferRelativeResize="0"/>
          <p:nvPr/>
        </p:nvPicPr>
        <p:blipFill>
          <a:blip r:embed="rId3">
            <a:alphaModFix/>
          </a:blip>
          <a:stretch>
            <a:fillRect/>
          </a:stretch>
        </p:blipFill>
        <p:spPr>
          <a:xfrm>
            <a:off x="3716337" y="3122874"/>
            <a:ext cx="1711324" cy="1711324"/>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6" name="Shape 66"/>
        <p:cNvGrpSpPr/>
        <p:nvPr/>
      </p:nvGrpSpPr>
      <p:grpSpPr>
        <a:xfrm>
          <a:off x="0" y="0"/>
          <a:ext cx="0" cy="0"/>
          <a:chOff x="0" y="0"/>
          <a:chExt cx="0" cy="0"/>
        </a:xfrm>
      </p:grpSpPr>
      <p:sp>
        <p:nvSpPr>
          <p:cNvPr id="67" name="Shape 67"/>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t/>
            </a:r>
            <a:endParaRPr/>
          </a:p>
        </p:txBody>
      </p:sp>
      <p:sp>
        <p:nvSpPr>
          <p:cNvPr id="68" name="Shape 68"/>
          <p:cNvSpPr txBox="1"/>
          <p:nvPr>
            <p:ph idx="1" type="body"/>
          </p:nvPr>
        </p:nvSpPr>
        <p:spPr>
          <a:xfrm>
            <a:off x="311700" y="1152475"/>
            <a:ext cx="8520600" cy="3416400"/>
          </a:xfrm>
          <a:prstGeom prst="rect">
            <a:avLst/>
          </a:prstGeom>
        </p:spPr>
        <p:txBody>
          <a:bodyPr anchorCtr="0" anchor="t" bIns="91425" lIns="91425" rIns="91425" tIns="91425">
            <a:noAutofit/>
          </a:bodyPr>
          <a:lstStyle/>
          <a:p>
            <a:pPr lvl="0">
              <a:spcBef>
                <a:spcPts val="0"/>
              </a:spcBef>
              <a:buNone/>
            </a:pPr>
            <a:r>
              <a:t/>
            </a:r>
            <a:endParaRPr/>
          </a:p>
        </p:txBody>
      </p:sp>
      <p:sp>
        <p:nvSpPr>
          <p:cNvPr descr="Planned Obsolescence is built-in to most of the stuff we buy. So here's a happy song about it!  Subscribe now for more Animation Domination High-Def clips: http://bit.ly/RXLBii  Watch Shows + Make GIFS at http://www.foxadhd.com Like Animation Domination High-Def on Facebook: http://bit.ly/ADHD_FB Follow Animation Domination High-Def on Twitter: http://bit.ly/ADHD_Twitter Follow Animation Domination High-Def on Instagram: http://instagram.com/foxadhd Follow Animation Domination High-Def on Tumblr: http://bit.ly/ADHD_Tumblr  Writer: Writer: Eric Moneypenny (‪https://twitter.com/ericmoneypenny) Executive Producer: Samantha Scharff Director: JC Wegman Music: David Schmoll Voice Talent: Matthew Patrick Davis, Peggy Sinnott Producer: Steve Shin Storyboard Artist: JC Wegman Lead Animator: April Wang Animation:  Kaishu Menella, Josh Kim, Taysir Muhammad, Raye Rodriguez,  Kevin Inciong, Richard Ramos, Kalen Whitfield Lead Designers: Sarah Sloyer, Mary Nash Design: April Wang, Rachael Hunt, Raye Rodriguez Editor: Leroy Patterson Animation Coordinator: Arielle Martorana Digital Project Manager: Stu Fullerton  ADHD U: PLANNED OBSOLESCENCE | ANIMATION DOMINATION HIGH-DEF http://www.youtube.com/user/foxadhd  © 2015 Fox Broadcasting Company" id="69" name="Shape 69" title="ADHD U: PLANNED OBSOLESCENCE">
            <a:hlinkClick r:id="rId3"/>
          </p:cNvPr>
          <p:cNvSpPr/>
          <p:nvPr/>
        </p:nvSpPr>
        <p:spPr>
          <a:xfrm>
            <a:off x="1143000" y="0"/>
            <a:ext cx="6858000" cy="5143500"/>
          </a:xfrm>
          <a:prstGeom prst="rect">
            <a:avLst/>
          </a:prstGeom>
          <a:blipFill>
            <a:blip r:embed="rId4">
              <a:alphaModFix/>
            </a:blip>
            <a:stretch>
              <a:fillRect/>
            </a:stretch>
          </a:blipFill>
          <a:ln>
            <a:noFill/>
          </a:ln>
        </p:spPr>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3" name="Shape 73"/>
        <p:cNvGrpSpPr/>
        <p:nvPr/>
      </p:nvGrpSpPr>
      <p:grpSpPr>
        <a:xfrm>
          <a:off x="0" y="0"/>
          <a:ext cx="0" cy="0"/>
          <a:chOff x="0" y="0"/>
          <a:chExt cx="0" cy="0"/>
        </a:xfrm>
      </p:grpSpPr>
      <p:sp>
        <p:nvSpPr>
          <p:cNvPr id="74" name="Shape 74"/>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t/>
            </a:r>
            <a:endParaRPr/>
          </a:p>
        </p:txBody>
      </p:sp>
      <p:sp>
        <p:nvSpPr>
          <p:cNvPr id="75" name="Shape 75"/>
          <p:cNvSpPr txBox="1"/>
          <p:nvPr>
            <p:ph idx="1" type="body"/>
          </p:nvPr>
        </p:nvSpPr>
        <p:spPr>
          <a:xfrm>
            <a:off x="311700" y="1152475"/>
            <a:ext cx="8520600" cy="3416400"/>
          </a:xfrm>
          <a:prstGeom prst="rect">
            <a:avLst/>
          </a:prstGeom>
        </p:spPr>
        <p:txBody>
          <a:bodyPr anchorCtr="0" anchor="t" bIns="91425" lIns="91425" rIns="91425" tIns="91425">
            <a:noAutofit/>
          </a:bodyPr>
          <a:lstStyle/>
          <a:p>
            <a:pPr lvl="0">
              <a:spcBef>
                <a:spcPts val="0"/>
              </a:spcBef>
              <a:buNone/>
            </a:pPr>
            <a:r>
              <a:t/>
            </a:r>
            <a:endParaRPr/>
          </a:p>
        </p:txBody>
      </p:sp>
      <p:sp>
        <p:nvSpPr>
          <p:cNvPr descr="Did you know that the lifetime of light bulbs have been reduced on purpose to just 1000 hours? Or that your printer may 'break' after a  predefined number of printed pages determined by an electronic counter? Or that Apple batteries lasted only 18 months which meant that you had to throw away your iPods and buy another? What about Dupont stockings that were strong enough to tow a car, before they went back to design a stocking that would wear out more quickly!  Have you ever heard the phrase '...They don't make them like they used to' or have you ever wondered why an item fails as soon as the warranty expires or maybe just finished making payments on your car when the mechanic tells you it's time to buy a new one as it's beyond economical repair.  They say we live in a 'thow-away' society, just look at what turns up in Ghana labelled as '2nd-hand-goods' to get around dumping regulations.  ...oh, and see if you can guess how long a lightbulb in a Californian fire-station has been burning for, 1 year? ...5 years? ...10 years?  ...watch and see!  This documentary from Norway now released under creative commons licensing was originally called 'The Pyramid of Waste - The lightbulb conspiracy' sheds some light (sorry!) on the designed lifespan of products. ..I just hope they don't have an equivalent program for people ...or do they? -i'll leave that one for the conspiracy theorists.  Released under Creative Commons Licensing https://archive.org/details/PlannedObsolescenceDocumentary" id="76" name="Shape 76" title="The Lightbulb Conspiracy - Planned Obsolescence">
            <a:hlinkClick r:id="rId3"/>
          </p:cNvPr>
          <p:cNvSpPr/>
          <p:nvPr/>
        </p:nvSpPr>
        <p:spPr>
          <a:xfrm>
            <a:off x="1142991" y="0"/>
            <a:ext cx="6858008" cy="5143500"/>
          </a:xfrm>
          <a:prstGeom prst="rect">
            <a:avLst/>
          </a:prstGeom>
          <a:blipFill>
            <a:blip r:embed="rId4">
              <a:alphaModFix/>
            </a:blip>
            <a:stretch>
              <a:fillRect/>
            </a:stretch>
          </a:blipFill>
          <a:ln>
            <a:noFill/>
          </a:ln>
        </p:spPr>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0" name="Shape 80"/>
        <p:cNvGrpSpPr/>
        <p:nvPr/>
      </p:nvGrpSpPr>
      <p:grpSpPr>
        <a:xfrm>
          <a:off x="0" y="0"/>
          <a:ext cx="0" cy="0"/>
          <a:chOff x="0" y="0"/>
          <a:chExt cx="0" cy="0"/>
        </a:xfrm>
      </p:grpSpPr>
      <p:sp>
        <p:nvSpPr>
          <p:cNvPr id="81" name="Shape 81"/>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Planned Obsolescence &amp; Light Bulbs</a:t>
            </a:r>
          </a:p>
        </p:txBody>
      </p:sp>
      <p:sp>
        <p:nvSpPr>
          <p:cNvPr id="82" name="Shape 82"/>
          <p:cNvSpPr txBox="1"/>
          <p:nvPr>
            <p:ph idx="1" type="body"/>
          </p:nvPr>
        </p:nvSpPr>
        <p:spPr>
          <a:xfrm>
            <a:off x="311700" y="1152475"/>
            <a:ext cx="8520600" cy="3416400"/>
          </a:xfrm>
          <a:prstGeom prst="rect">
            <a:avLst/>
          </a:prstGeom>
        </p:spPr>
        <p:txBody>
          <a:bodyPr anchorCtr="0" anchor="t" bIns="91425" lIns="91425" rIns="91425" tIns="91425">
            <a:noAutofit/>
          </a:bodyPr>
          <a:lstStyle/>
          <a:p>
            <a:pPr indent="-228600" lvl="0" marL="457200">
              <a:spcBef>
                <a:spcPts val="0"/>
              </a:spcBef>
            </a:pPr>
            <a:r>
              <a:rPr lang="en"/>
              <a:t>Light bulbs don’t actually need to be changed.</a:t>
            </a:r>
          </a:p>
          <a:p>
            <a:pPr indent="-228600" lvl="0" marL="457200">
              <a:spcBef>
                <a:spcPts val="0"/>
              </a:spcBef>
            </a:pPr>
            <a:r>
              <a:rPr lang="en"/>
              <a:t>There is an incandescent light bulb in California that has been lit for over 100 years and still works.</a:t>
            </a:r>
          </a:p>
          <a:p>
            <a:pPr indent="-228600" lvl="0" marL="457200">
              <a:spcBef>
                <a:spcPts val="0"/>
              </a:spcBef>
            </a:pPr>
            <a:r>
              <a:rPr lang="en"/>
              <a:t>But along came the Pheobus cartel. They were a group of lightbulb companies.</a:t>
            </a:r>
          </a:p>
          <a:p>
            <a:pPr indent="-228600" lvl="0" marL="457200">
              <a:spcBef>
                <a:spcPts val="0"/>
              </a:spcBef>
            </a:pPr>
            <a:r>
              <a:rPr lang="en"/>
              <a:t>During the 1920’s the Pheobus cartel agreed to reduce the lifespan of their lightbulbs so that people needed to buy more of their products.</a:t>
            </a: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6" name="Shape 86"/>
        <p:cNvGrpSpPr/>
        <p:nvPr/>
      </p:nvGrpSpPr>
      <p:grpSpPr>
        <a:xfrm>
          <a:off x="0" y="0"/>
          <a:ext cx="0" cy="0"/>
          <a:chOff x="0" y="0"/>
          <a:chExt cx="0" cy="0"/>
        </a:xfrm>
      </p:grpSpPr>
      <p:sp>
        <p:nvSpPr>
          <p:cNvPr id="87" name="Shape 87"/>
          <p:cNvSpPr txBox="1"/>
          <p:nvPr>
            <p:ph type="title"/>
          </p:nvPr>
        </p:nvSpPr>
        <p:spPr>
          <a:xfrm>
            <a:off x="490250" y="450150"/>
            <a:ext cx="6367800" cy="4090800"/>
          </a:xfrm>
          <a:prstGeom prst="rect">
            <a:avLst/>
          </a:prstGeom>
        </p:spPr>
        <p:txBody>
          <a:bodyPr anchorCtr="0" anchor="ctr" bIns="91425" lIns="91425" rIns="91425" tIns="91425">
            <a:noAutofit/>
          </a:bodyPr>
          <a:lstStyle/>
          <a:p>
            <a:pPr lvl="0">
              <a:spcBef>
                <a:spcPts val="0"/>
              </a:spcBef>
              <a:buNone/>
            </a:pPr>
            <a:r>
              <a:rPr lang="en"/>
              <a:t>Where did the idea of planned obsolescence come from?</a:t>
            </a: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1" name="Shape 91"/>
        <p:cNvGrpSpPr/>
        <p:nvPr/>
      </p:nvGrpSpPr>
      <p:grpSpPr>
        <a:xfrm>
          <a:off x="0" y="0"/>
          <a:ext cx="0" cy="0"/>
          <a:chOff x="0" y="0"/>
          <a:chExt cx="0" cy="0"/>
        </a:xfrm>
      </p:grpSpPr>
      <p:sp>
        <p:nvSpPr>
          <p:cNvPr id="92" name="Shape 92"/>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Clr>
                <a:schemeClr val="dk1"/>
              </a:buClr>
              <a:buSzPct val="39285"/>
              <a:buFont typeface="Arial"/>
              <a:buNone/>
            </a:pPr>
            <a:r>
              <a:rPr lang="en"/>
              <a:t>Consumerism and Planned Obsolescence</a:t>
            </a:r>
          </a:p>
          <a:p>
            <a:pPr lvl="0">
              <a:spcBef>
                <a:spcPts val="0"/>
              </a:spcBef>
              <a:buNone/>
            </a:pPr>
            <a:r>
              <a:t/>
            </a:r>
            <a:endParaRPr/>
          </a:p>
        </p:txBody>
      </p:sp>
      <p:sp>
        <p:nvSpPr>
          <p:cNvPr id="93" name="Shape 93"/>
          <p:cNvSpPr txBox="1"/>
          <p:nvPr>
            <p:ph idx="1" type="body"/>
          </p:nvPr>
        </p:nvSpPr>
        <p:spPr>
          <a:xfrm>
            <a:off x="311700" y="1152475"/>
            <a:ext cx="8520600" cy="3416400"/>
          </a:xfrm>
          <a:prstGeom prst="rect">
            <a:avLst/>
          </a:prstGeom>
        </p:spPr>
        <p:txBody>
          <a:bodyPr anchorCtr="0" anchor="t" bIns="91425" lIns="91425" rIns="91425" tIns="91425">
            <a:noAutofit/>
          </a:bodyPr>
          <a:lstStyle/>
          <a:p>
            <a:pPr lvl="0">
              <a:spcBef>
                <a:spcPts val="0"/>
              </a:spcBef>
              <a:buNone/>
            </a:pPr>
            <a:r>
              <a:rPr lang="en"/>
              <a:t>Bernard London proposed planned obsolescence as a way to end the great depression in 1932. He believed making products that would fail would force people to buy new. This would activate the economy.</a:t>
            </a:r>
          </a:p>
          <a:p>
            <a:pPr lvl="0">
              <a:spcBef>
                <a:spcPts val="0"/>
              </a:spcBef>
              <a:buNone/>
            </a:pPr>
            <a:r>
              <a:t/>
            </a:r>
            <a:endParaRPr/>
          </a:p>
          <a:p>
            <a:pPr lvl="0">
              <a:spcBef>
                <a:spcPts val="0"/>
              </a:spcBef>
              <a:buNone/>
            </a:pPr>
            <a:r>
              <a:t/>
            </a:r>
            <a:endParaRPr/>
          </a:p>
        </p:txBody>
      </p:sp>
      <p:pic>
        <p:nvPicPr>
          <p:cNvPr descr="2014-12-08_7-11-09.jpg" id="94" name="Shape 94"/>
          <p:cNvPicPr preferRelativeResize="0"/>
          <p:nvPr/>
        </p:nvPicPr>
        <p:blipFill>
          <a:blip r:embed="rId3">
            <a:alphaModFix/>
          </a:blip>
          <a:stretch>
            <a:fillRect/>
          </a:stretch>
        </p:blipFill>
        <p:spPr>
          <a:xfrm>
            <a:off x="1986362" y="2248244"/>
            <a:ext cx="5171274" cy="2675399"/>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8" name="Shape 98"/>
        <p:cNvGrpSpPr/>
        <p:nvPr/>
      </p:nvGrpSpPr>
      <p:grpSpPr>
        <a:xfrm>
          <a:off x="0" y="0"/>
          <a:ext cx="0" cy="0"/>
          <a:chOff x="0" y="0"/>
          <a:chExt cx="0" cy="0"/>
        </a:xfrm>
      </p:grpSpPr>
      <p:sp>
        <p:nvSpPr>
          <p:cNvPr id="99" name="Shape 99"/>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Clr>
                <a:schemeClr val="dk1"/>
              </a:buClr>
              <a:buSzPct val="39285"/>
              <a:buFont typeface="Arial"/>
              <a:buNone/>
            </a:pPr>
            <a:r>
              <a:rPr lang="en"/>
              <a:t>Consumerism and Planned Obsolescence</a:t>
            </a:r>
          </a:p>
          <a:p>
            <a:pPr lvl="0">
              <a:spcBef>
                <a:spcPts val="0"/>
              </a:spcBef>
              <a:buNone/>
            </a:pPr>
            <a:r>
              <a:t/>
            </a:r>
            <a:endParaRPr/>
          </a:p>
        </p:txBody>
      </p:sp>
      <p:sp>
        <p:nvSpPr>
          <p:cNvPr id="100" name="Shape 100"/>
          <p:cNvSpPr txBox="1"/>
          <p:nvPr>
            <p:ph idx="1" type="body"/>
          </p:nvPr>
        </p:nvSpPr>
        <p:spPr>
          <a:xfrm>
            <a:off x="126000" y="1152475"/>
            <a:ext cx="3849000" cy="3416400"/>
          </a:xfrm>
          <a:prstGeom prst="rect">
            <a:avLst/>
          </a:prstGeom>
        </p:spPr>
        <p:txBody>
          <a:bodyPr anchorCtr="0" anchor="t" bIns="91425" lIns="91425" rIns="91425" tIns="91425">
            <a:noAutofit/>
          </a:bodyPr>
          <a:lstStyle/>
          <a:p>
            <a:pPr indent="-228600" lvl="0" marL="457200">
              <a:spcBef>
                <a:spcPts val="0"/>
              </a:spcBef>
            </a:pPr>
            <a:r>
              <a:rPr lang="en"/>
              <a:t>General Motors’ CEO Alfred P. Sloan also used this model from the 1920’s. </a:t>
            </a:r>
          </a:p>
          <a:p>
            <a:pPr indent="-228600" lvl="0" marL="457200">
              <a:spcBef>
                <a:spcPts val="0"/>
              </a:spcBef>
            </a:pPr>
            <a:r>
              <a:rPr lang="en"/>
              <a:t>GM started producing new colors, models, and improvements every year to make people want the newer cars. </a:t>
            </a:r>
          </a:p>
          <a:p>
            <a:pPr indent="-228600" lvl="0" marL="457200">
              <a:spcBef>
                <a:spcPts val="0"/>
              </a:spcBef>
            </a:pPr>
            <a:r>
              <a:rPr lang="en"/>
              <a:t>This made people see the new cars as better than the old cars and made them buy new products.</a:t>
            </a:r>
          </a:p>
          <a:p>
            <a:pPr lvl="0">
              <a:spcBef>
                <a:spcPts val="0"/>
              </a:spcBef>
              <a:buNone/>
            </a:pPr>
            <a:r>
              <a:t/>
            </a:r>
            <a:endParaRPr/>
          </a:p>
        </p:txBody>
      </p:sp>
      <p:pic>
        <p:nvPicPr>
          <p:cNvPr descr="obsolete-lead1.jpg" id="101" name="Shape 101"/>
          <p:cNvPicPr preferRelativeResize="0"/>
          <p:nvPr/>
        </p:nvPicPr>
        <p:blipFill>
          <a:blip r:embed="rId3">
            <a:alphaModFix/>
          </a:blip>
          <a:stretch>
            <a:fillRect/>
          </a:stretch>
        </p:blipFill>
        <p:spPr>
          <a:xfrm>
            <a:off x="3975004" y="1152475"/>
            <a:ext cx="4857300" cy="3602436"/>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5" name="Shape 105"/>
        <p:cNvGrpSpPr/>
        <p:nvPr/>
      </p:nvGrpSpPr>
      <p:grpSpPr>
        <a:xfrm>
          <a:off x="0" y="0"/>
          <a:ext cx="0" cy="0"/>
          <a:chOff x="0" y="0"/>
          <a:chExt cx="0" cy="0"/>
        </a:xfrm>
      </p:grpSpPr>
      <p:sp>
        <p:nvSpPr>
          <p:cNvPr id="106" name="Shape 106"/>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t/>
            </a:r>
            <a:endParaRPr/>
          </a:p>
        </p:txBody>
      </p:sp>
      <p:sp>
        <p:nvSpPr>
          <p:cNvPr id="107" name="Shape 107"/>
          <p:cNvSpPr txBox="1"/>
          <p:nvPr>
            <p:ph idx="1" type="body"/>
          </p:nvPr>
        </p:nvSpPr>
        <p:spPr>
          <a:xfrm>
            <a:off x="311700" y="1152475"/>
            <a:ext cx="8520600" cy="3416400"/>
          </a:xfrm>
          <a:prstGeom prst="rect">
            <a:avLst/>
          </a:prstGeom>
        </p:spPr>
        <p:txBody>
          <a:bodyPr anchorCtr="0" anchor="t" bIns="91425" lIns="91425" rIns="91425" tIns="91425">
            <a:noAutofit/>
          </a:bodyPr>
          <a:lstStyle/>
          <a:p>
            <a:pPr lvl="0">
              <a:spcBef>
                <a:spcPts val="0"/>
              </a:spcBef>
              <a:buNone/>
            </a:pPr>
            <a:r>
              <a:t/>
            </a:r>
            <a:endParaRPr/>
          </a:p>
        </p:txBody>
      </p:sp>
      <p:pic>
        <p:nvPicPr>
          <p:cNvPr descr="url2.jpg" id="108" name="Shape 108"/>
          <p:cNvPicPr preferRelativeResize="0"/>
          <p:nvPr/>
        </p:nvPicPr>
        <p:blipFill>
          <a:blip r:embed="rId3">
            <a:alphaModFix/>
          </a:blip>
          <a:stretch>
            <a:fillRect/>
          </a:stretch>
        </p:blipFill>
        <p:spPr>
          <a:xfrm>
            <a:off x="1052750" y="-68725"/>
            <a:ext cx="7038489" cy="51435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light-2">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