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Lst>
  <p:sldSz cy="6858000" cx="9144000"/>
  <p:notesSz cx="6858000" cy="9144000"/>
  <p:embeddedFontLst>
    <p:embeddedFont>
      <p:font typeface="Overlock"/>
      <p:regular r:id="rId63"/>
      <p:bold r:id="rId64"/>
      <p:italic r:id="rId65"/>
      <p:boldItalic r:id="rId66"/>
    </p:embeddedFont>
    <p:embeddedFont>
      <p:font typeface="Architects Daughter"/>
      <p:regular r:id="rId67"/>
    </p:embeddedFont>
    <p:embeddedFont>
      <p:font typeface="Caveat"/>
      <p:regular r:id="rId68"/>
      <p:bold r:id="rId69"/>
    </p:embeddedFont>
    <p:embeddedFont>
      <p:font typeface="Ribeye"/>
      <p:regular r:id="rId70"/>
    </p:embeddedFont>
    <p:embeddedFont>
      <p:font typeface="Libre Baskerville"/>
      <p:regular r:id="rId71"/>
      <p:bold r:id="rId72"/>
      <p:italic r:id="rId73"/>
    </p:embeddedFont>
    <p:embeddedFont>
      <p:font typeface="Baumans"/>
      <p:regular r:id="rId74"/>
    </p:embeddedFont>
    <p:embeddedFont>
      <p:font typeface="Arial Black"/>
      <p:regular r:id="rId75"/>
    </p:embeddedFont>
    <p:embeddedFont>
      <p:font typeface="Gill Sans"/>
      <p:bold r:id="rId76"/>
    </p:embeddedFont>
    <p:embeddedFont>
      <p:font typeface="Open Sans"/>
      <p:bold r:id="rId77"/>
      <p:boldItalic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LibreBaskerville-italic.fntdata"/><Relationship Id="rId72" Type="http://schemas.openxmlformats.org/officeDocument/2006/relationships/font" Target="fonts/LibreBaskerville-bold.fntdata"/><Relationship Id="rId31" Type="http://schemas.openxmlformats.org/officeDocument/2006/relationships/slide" Target="slides/slide25.xml"/><Relationship Id="rId75" Type="http://schemas.openxmlformats.org/officeDocument/2006/relationships/font" Target="fonts/ArialBlack-regular.fntdata"/><Relationship Id="rId30" Type="http://schemas.openxmlformats.org/officeDocument/2006/relationships/slide" Target="slides/slide24.xml"/><Relationship Id="rId74" Type="http://schemas.openxmlformats.org/officeDocument/2006/relationships/font" Target="fonts/Baumans-regular.fntdata"/><Relationship Id="rId33" Type="http://schemas.openxmlformats.org/officeDocument/2006/relationships/slide" Target="slides/slide27.xml"/><Relationship Id="rId77" Type="http://schemas.openxmlformats.org/officeDocument/2006/relationships/font" Target="fonts/OpenSans-bold.fntdata"/><Relationship Id="rId32" Type="http://schemas.openxmlformats.org/officeDocument/2006/relationships/slide" Target="slides/slide26.xml"/><Relationship Id="rId76" Type="http://schemas.openxmlformats.org/officeDocument/2006/relationships/font" Target="fonts/GillSans-bold.fntdata"/><Relationship Id="rId35" Type="http://schemas.openxmlformats.org/officeDocument/2006/relationships/slide" Target="slides/slide29.xml"/><Relationship Id="rId34" Type="http://schemas.openxmlformats.org/officeDocument/2006/relationships/slide" Target="slides/slide28.xml"/><Relationship Id="rId78" Type="http://schemas.openxmlformats.org/officeDocument/2006/relationships/font" Target="fonts/OpenSans-boldItalic.fntdata"/><Relationship Id="rId71" Type="http://schemas.openxmlformats.org/officeDocument/2006/relationships/font" Target="fonts/LibreBaskerville-regular.fntdata"/><Relationship Id="rId70" Type="http://schemas.openxmlformats.org/officeDocument/2006/relationships/font" Target="fonts/Ribeye-regular.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font" Target="fonts/Overlock-bold.fntdata"/><Relationship Id="rId63" Type="http://schemas.openxmlformats.org/officeDocument/2006/relationships/font" Target="fonts/Overlock-regular.fntdata"/><Relationship Id="rId22" Type="http://schemas.openxmlformats.org/officeDocument/2006/relationships/slide" Target="slides/slide16.xml"/><Relationship Id="rId66" Type="http://schemas.openxmlformats.org/officeDocument/2006/relationships/font" Target="fonts/Overlock-boldItalic.fntdata"/><Relationship Id="rId21" Type="http://schemas.openxmlformats.org/officeDocument/2006/relationships/slide" Target="slides/slide15.xml"/><Relationship Id="rId65" Type="http://schemas.openxmlformats.org/officeDocument/2006/relationships/font" Target="fonts/Overlock-italic.fntdata"/><Relationship Id="rId24" Type="http://schemas.openxmlformats.org/officeDocument/2006/relationships/slide" Target="slides/slide18.xml"/><Relationship Id="rId68" Type="http://schemas.openxmlformats.org/officeDocument/2006/relationships/font" Target="fonts/Caveat-regular.fntdata"/><Relationship Id="rId23" Type="http://schemas.openxmlformats.org/officeDocument/2006/relationships/slide" Target="slides/slide17.xml"/><Relationship Id="rId67" Type="http://schemas.openxmlformats.org/officeDocument/2006/relationships/font" Target="fonts/ArchitectsDaughter-regular.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Caveat-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9pPr>
          </a:lstStyle>
          <a:p/>
        </p:txBody>
      </p:sp>
      <p:sp>
        <p:nvSpPr>
          <p:cNvPr id="4" name="Google Shape;4;n"/>
          <p:cNvSpPr txBox="1"/>
          <p:nvPr>
            <p:ph idx="10" type="dt"/>
          </p:nvPr>
        </p:nvSpPr>
        <p:spPr>
          <a:xfrm>
            <a:off x="3884612"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SzPts val="1400"/>
              <a:buNone/>
              <a:defRPr b="0" i="0" sz="12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8685212"/>
            <a:ext cx="2971800" cy="457200"/>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rgbClr val="000000"/>
                </a:solidFill>
                <a:latin typeface="Arial"/>
                <a:ea typeface="Arial"/>
                <a:cs typeface="Arial"/>
                <a:sym typeface="Arial"/>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 name="Google Shape;312;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Google Shape;319;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9" name="Shape 359"/>
        <p:cNvGrpSpPr/>
        <p:nvPr/>
      </p:nvGrpSpPr>
      <p:grpSpPr>
        <a:xfrm>
          <a:off x="0" y="0"/>
          <a:ext cx="0" cy="0"/>
          <a:chOff x="0" y="0"/>
          <a:chExt cx="0" cy="0"/>
        </a:xfrm>
      </p:grpSpPr>
      <p:sp>
        <p:nvSpPr>
          <p:cNvPr id="360" name="Google Shape;360;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Google Shape;368;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Google Shape;382;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Google Shape;392;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Google Shape;398;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Google Shape;418;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Google Shape;423;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4" name="Shape 434"/>
        <p:cNvGrpSpPr/>
        <p:nvPr/>
      </p:nvGrpSpPr>
      <p:grpSpPr>
        <a:xfrm>
          <a:off x="0" y="0"/>
          <a:ext cx="0" cy="0"/>
          <a:chOff x="0" y="0"/>
          <a:chExt cx="0" cy="0"/>
        </a:xfrm>
      </p:grpSpPr>
      <p:sp>
        <p:nvSpPr>
          <p:cNvPr id="435" name="Google Shape;435;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9" name="Shape 439"/>
        <p:cNvGrpSpPr/>
        <p:nvPr/>
      </p:nvGrpSpPr>
      <p:grpSpPr>
        <a:xfrm>
          <a:off x="0" y="0"/>
          <a:ext cx="0" cy="0"/>
          <a:chOff x="0" y="0"/>
          <a:chExt cx="0" cy="0"/>
        </a:xfrm>
      </p:grpSpPr>
      <p:sp>
        <p:nvSpPr>
          <p:cNvPr id="440" name="Google Shape;440;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4" name="Shape 444"/>
        <p:cNvGrpSpPr/>
        <p:nvPr/>
      </p:nvGrpSpPr>
      <p:grpSpPr>
        <a:xfrm>
          <a:off x="0" y="0"/>
          <a:ext cx="0" cy="0"/>
          <a:chOff x="0" y="0"/>
          <a:chExt cx="0" cy="0"/>
        </a:xfrm>
      </p:grpSpPr>
      <p:sp>
        <p:nvSpPr>
          <p:cNvPr id="445" name="Google Shape;445;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Google Shape;451;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Google Shape;459;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3" name="Shape 463"/>
        <p:cNvGrpSpPr/>
        <p:nvPr/>
      </p:nvGrpSpPr>
      <p:grpSpPr>
        <a:xfrm>
          <a:off x="0" y="0"/>
          <a:ext cx="0" cy="0"/>
          <a:chOff x="0" y="0"/>
          <a:chExt cx="0" cy="0"/>
        </a:xfrm>
      </p:grpSpPr>
      <p:sp>
        <p:nvSpPr>
          <p:cNvPr id="464" name="Google Shape;464;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1" name="Shape 471"/>
        <p:cNvGrpSpPr/>
        <p:nvPr/>
      </p:nvGrpSpPr>
      <p:grpSpPr>
        <a:xfrm>
          <a:off x="0" y="0"/>
          <a:ext cx="0" cy="0"/>
          <a:chOff x="0" y="0"/>
          <a:chExt cx="0" cy="0"/>
        </a:xfrm>
      </p:grpSpPr>
      <p:sp>
        <p:nvSpPr>
          <p:cNvPr id="472" name="Google Shape;472;p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6" name="Shape 476"/>
        <p:cNvGrpSpPr/>
        <p:nvPr/>
      </p:nvGrpSpPr>
      <p:grpSpPr>
        <a:xfrm>
          <a:off x="0" y="0"/>
          <a:ext cx="0" cy="0"/>
          <a:chOff x="0" y="0"/>
          <a:chExt cx="0" cy="0"/>
        </a:xfrm>
      </p:grpSpPr>
      <p:sp>
        <p:nvSpPr>
          <p:cNvPr id="477" name="Google Shape;477;p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1" name="Shape 481"/>
        <p:cNvGrpSpPr/>
        <p:nvPr/>
      </p:nvGrpSpPr>
      <p:grpSpPr>
        <a:xfrm>
          <a:off x="0" y="0"/>
          <a:ext cx="0" cy="0"/>
          <a:chOff x="0" y="0"/>
          <a:chExt cx="0" cy="0"/>
        </a:xfrm>
      </p:grpSpPr>
      <p:sp>
        <p:nvSpPr>
          <p:cNvPr id="482" name="Google Shape;482;p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 name="Google Shape;483;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8" name="Shape 488"/>
        <p:cNvGrpSpPr/>
        <p:nvPr/>
      </p:nvGrpSpPr>
      <p:grpSpPr>
        <a:xfrm>
          <a:off x="0" y="0"/>
          <a:ext cx="0" cy="0"/>
          <a:chOff x="0" y="0"/>
          <a:chExt cx="0" cy="0"/>
        </a:xfrm>
      </p:grpSpPr>
      <p:sp>
        <p:nvSpPr>
          <p:cNvPr id="489" name="Google Shape;489;p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 name="Google Shape;490;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3" name="Shape 493"/>
        <p:cNvGrpSpPr/>
        <p:nvPr/>
      </p:nvGrpSpPr>
      <p:grpSpPr>
        <a:xfrm>
          <a:off x="0" y="0"/>
          <a:ext cx="0" cy="0"/>
          <a:chOff x="0" y="0"/>
          <a:chExt cx="0" cy="0"/>
        </a:xfrm>
      </p:grpSpPr>
      <p:sp>
        <p:nvSpPr>
          <p:cNvPr id="494" name="Google Shape;494;p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5" name="Google Shape;495;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Google Shape;505;p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9" name="Shape 509"/>
        <p:cNvGrpSpPr/>
        <p:nvPr/>
      </p:nvGrpSpPr>
      <p:grpSpPr>
        <a:xfrm>
          <a:off x="0" y="0"/>
          <a:ext cx="0" cy="0"/>
          <a:chOff x="0" y="0"/>
          <a:chExt cx="0" cy="0"/>
        </a:xfrm>
      </p:grpSpPr>
      <p:sp>
        <p:nvSpPr>
          <p:cNvPr id="510" name="Google Shape;510;p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6" name="Shape 516"/>
        <p:cNvGrpSpPr/>
        <p:nvPr/>
      </p:nvGrpSpPr>
      <p:grpSpPr>
        <a:xfrm>
          <a:off x="0" y="0"/>
          <a:ext cx="0" cy="0"/>
          <a:chOff x="0" y="0"/>
          <a:chExt cx="0" cy="0"/>
        </a:xfrm>
      </p:grpSpPr>
      <p:sp>
        <p:nvSpPr>
          <p:cNvPr id="517" name="Google Shape;517;p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8" name="Google Shape;518;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5" name="Shape 525"/>
        <p:cNvGrpSpPr/>
        <p:nvPr/>
      </p:nvGrpSpPr>
      <p:grpSpPr>
        <a:xfrm>
          <a:off x="0" y="0"/>
          <a:ext cx="0" cy="0"/>
          <a:chOff x="0" y="0"/>
          <a:chExt cx="0" cy="0"/>
        </a:xfrm>
      </p:grpSpPr>
      <p:sp>
        <p:nvSpPr>
          <p:cNvPr id="526" name="Google Shape;526;p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4" name="Shape 534"/>
        <p:cNvGrpSpPr/>
        <p:nvPr/>
      </p:nvGrpSpPr>
      <p:grpSpPr>
        <a:xfrm>
          <a:off x="0" y="0"/>
          <a:ext cx="0" cy="0"/>
          <a:chOff x="0" y="0"/>
          <a:chExt cx="0" cy="0"/>
        </a:xfrm>
      </p:grpSpPr>
      <p:sp>
        <p:nvSpPr>
          <p:cNvPr id="535" name="Google Shape;535;p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6" name="Google Shape;536;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3" name="Shape 543"/>
        <p:cNvGrpSpPr/>
        <p:nvPr/>
      </p:nvGrpSpPr>
      <p:grpSpPr>
        <a:xfrm>
          <a:off x="0" y="0"/>
          <a:ext cx="0" cy="0"/>
          <a:chOff x="0" y="0"/>
          <a:chExt cx="0" cy="0"/>
        </a:xfrm>
      </p:grpSpPr>
      <p:sp>
        <p:nvSpPr>
          <p:cNvPr id="544" name="Google Shape;544;p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8" name="Shape 548"/>
        <p:cNvGrpSpPr/>
        <p:nvPr/>
      </p:nvGrpSpPr>
      <p:grpSpPr>
        <a:xfrm>
          <a:off x="0" y="0"/>
          <a:ext cx="0" cy="0"/>
          <a:chOff x="0" y="0"/>
          <a:chExt cx="0" cy="0"/>
        </a:xfrm>
      </p:grpSpPr>
      <p:sp>
        <p:nvSpPr>
          <p:cNvPr id="549" name="Google Shape;549;p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0" name="Google Shape;550;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5" name="Shape 555"/>
        <p:cNvGrpSpPr/>
        <p:nvPr/>
      </p:nvGrpSpPr>
      <p:grpSpPr>
        <a:xfrm>
          <a:off x="0" y="0"/>
          <a:ext cx="0" cy="0"/>
          <a:chOff x="0" y="0"/>
          <a:chExt cx="0" cy="0"/>
        </a:xfrm>
      </p:grpSpPr>
      <p:sp>
        <p:nvSpPr>
          <p:cNvPr id="556" name="Google Shape;556;p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7" name="Google Shape;557;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0" name="Shape 560"/>
        <p:cNvGrpSpPr/>
        <p:nvPr/>
      </p:nvGrpSpPr>
      <p:grpSpPr>
        <a:xfrm>
          <a:off x="0" y="0"/>
          <a:ext cx="0" cy="0"/>
          <a:chOff x="0" y="0"/>
          <a:chExt cx="0" cy="0"/>
        </a:xfrm>
      </p:grpSpPr>
      <p:sp>
        <p:nvSpPr>
          <p:cNvPr id="561" name="Google Shape;561;p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2" name="Google Shape;562;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1" name="Shape 571"/>
        <p:cNvGrpSpPr/>
        <p:nvPr/>
      </p:nvGrpSpPr>
      <p:grpSpPr>
        <a:xfrm>
          <a:off x="0" y="0"/>
          <a:ext cx="0" cy="0"/>
          <a:chOff x="0" y="0"/>
          <a:chExt cx="0" cy="0"/>
        </a:xfrm>
      </p:grpSpPr>
      <p:sp>
        <p:nvSpPr>
          <p:cNvPr id="572" name="Google Shape;572;p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3" name="Google Shape;573;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7" name="Shape 577"/>
        <p:cNvGrpSpPr/>
        <p:nvPr/>
      </p:nvGrpSpPr>
      <p:grpSpPr>
        <a:xfrm>
          <a:off x="0" y="0"/>
          <a:ext cx="0" cy="0"/>
          <a:chOff x="0" y="0"/>
          <a:chExt cx="0" cy="0"/>
        </a:xfrm>
      </p:grpSpPr>
      <p:sp>
        <p:nvSpPr>
          <p:cNvPr id="578" name="Google Shape;578;p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a de título" type="title">
  <p:cSld name="TITLE">
    <p:spTree>
      <p:nvGrpSpPr>
        <p:cNvPr id="29" name="Shape 29"/>
        <p:cNvGrpSpPr/>
        <p:nvPr/>
      </p:nvGrpSpPr>
      <p:grpSpPr>
        <a:xfrm>
          <a:off x="0" y="0"/>
          <a:ext cx="0" cy="0"/>
          <a:chOff x="0" y="0"/>
          <a:chExt cx="0" cy="0"/>
        </a:xfrm>
      </p:grpSpPr>
      <p:sp>
        <p:nvSpPr>
          <p:cNvPr id="30" name="Google Shape;30;p2"/>
          <p:cNvSpPr txBox="1"/>
          <p:nvPr>
            <p:ph type="ctrTitle"/>
          </p:nvPr>
        </p:nvSpPr>
        <p:spPr>
          <a:xfrm>
            <a:off x="2971800" y="1828800"/>
            <a:ext cx="6019800" cy="22098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5000">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
          <p:cNvSpPr txBox="1"/>
          <p:nvPr>
            <p:ph idx="1" type="subTitle"/>
          </p:nvPr>
        </p:nvSpPr>
        <p:spPr>
          <a:xfrm>
            <a:off x="2971800" y="4267200"/>
            <a:ext cx="6019800" cy="1752600"/>
          </a:xfrm>
          <a:prstGeom prst="rect">
            <a:avLst/>
          </a:prstGeom>
          <a:noFill/>
          <a:ln>
            <a:noFill/>
          </a:ln>
        </p:spPr>
        <p:txBody>
          <a:bodyPr anchorCtr="0" anchor="t" bIns="45700" lIns="91425" spcFirstLastPara="1" rIns="91425" wrap="square" tIns="45700">
            <a:noAutofit/>
          </a:bodyPr>
          <a:lstStyle>
            <a:lvl1pPr lvl="0" algn="l">
              <a:spcBef>
                <a:spcPts val="680"/>
              </a:spcBef>
              <a:spcAft>
                <a:spcPts val="0"/>
              </a:spcAft>
              <a:buSzPts val="2550"/>
              <a:buFont typeface="Noto Sans Symbols"/>
              <a:buNone/>
              <a:defRPr sz="3400"/>
            </a:lvl1pPr>
            <a:lvl2pPr lvl="1" algn="l">
              <a:spcBef>
                <a:spcPts val="360"/>
              </a:spcBef>
              <a:spcAft>
                <a:spcPts val="0"/>
              </a:spcAft>
              <a:buSzPts val="1440"/>
              <a:buChar char="◻"/>
              <a:defRPr/>
            </a:lvl2pPr>
            <a:lvl3pPr lvl="2" algn="l">
              <a:spcBef>
                <a:spcPts val="360"/>
              </a:spcBef>
              <a:spcAft>
                <a:spcPts val="0"/>
              </a:spcAft>
              <a:buSzPts val="1170"/>
              <a:buChar char="■"/>
              <a:defRPr/>
            </a:lvl3pPr>
            <a:lvl4pPr lvl="3" algn="l">
              <a:spcBef>
                <a:spcPts val="360"/>
              </a:spcBef>
              <a:spcAft>
                <a:spcPts val="0"/>
              </a:spcAft>
              <a:buSzPts val="1260"/>
              <a:buChar char="◻"/>
              <a:defRPr/>
            </a:lvl4pPr>
            <a:lvl5pPr lvl="4" algn="l">
              <a:spcBef>
                <a:spcPts val="360"/>
              </a:spcBef>
              <a:spcAft>
                <a:spcPts val="0"/>
              </a:spcAft>
              <a:buSzPts val="1800"/>
              <a:buChar char="▪"/>
              <a:defRPr/>
            </a:lvl5pPr>
            <a:lvl6pPr lvl="5" algn="l">
              <a:spcBef>
                <a:spcPts val="360"/>
              </a:spcBef>
              <a:spcAft>
                <a:spcPts val="0"/>
              </a:spcAft>
              <a:buSzPts val="1800"/>
              <a:buChar char="▪"/>
              <a:defRPr/>
            </a:lvl6pPr>
            <a:lvl7pPr lvl="6" algn="l">
              <a:spcBef>
                <a:spcPts val="360"/>
              </a:spcBef>
              <a:spcAft>
                <a:spcPts val="0"/>
              </a:spcAft>
              <a:buSzPts val="1800"/>
              <a:buChar char="▪"/>
              <a:defRPr/>
            </a:lvl7pPr>
            <a:lvl8pPr lvl="7" algn="l">
              <a:spcBef>
                <a:spcPts val="360"/>
              </a:spcBef>
              <a:spcAft>
                <a:spcPts val="0"/>
              </a:spcAft>
              <a:buSzPts val="1800"/>
              <a:buChar char="▪"/>
              <a:defRPr/>
            </a:lvl8pPr>
            <a:lvl9pPr lvl="8" algn="l">
              <a:spcBef>
                <a:spcPts val="360"/>
              </a:spcBef>
              <a:spcAft>
                <a:spcPts val="0"/>
              </a:spcAft>
              <a:buSzPts val="1800"/>
              <a:buChar char="▪"/>
              <a:defRPr/>
            </a:lvl9pPr>
          </a:lstStyle>
          <a:p/>
        </p:txBody>
      </p:sp>
      <p:sp>
        <p:nvSpPr>
          <p:cNvPr id="32" name="Google Shape;32;p2"/>
          <p:cNvSpPr txBox="1"/>
          <p:nvPr>
            <p:ph idx="10" type="dt"/>
          </p:nvPr>
        </p:nvSpPr>
        <p:spPr>
          <a:xfrm>
            <a:off x="457200" y="6248400"/>
            <a:ext cx="2133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3" name="Google Shape;33;p2"/>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4" name="Google Shape;34;p2"/>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1pPr>
            <a:lvl2pPr indent="0" lvl="1"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2pPr>
            <a:lvl3pPr indent="0" lvl="2"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3pPr>
            <a:lvl4pPr indent="0" lvl="3"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4pPr>
            <a:lvl5pPr indent="0" lvl="4"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5pPr>
            <a:lvl6pPr indent="0" lvl="5"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6pPr>
            <a:lvl7pPr indent="0" lvl="6"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7pPr>
            <a:lvl8pPr indent="0" lvl="7"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8pPr>
            <a:lvl9pPr indent="0" lvl="8"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ido" type="objOnly">
  <p:cSld name="OBJECT_ONLY">
    <p:spTree>
      <p:nvGrpSpPr>
        <p:cNvPr id="104" name="Shape 104"/>
        <p:cNvGrpSpPr/>
        <p:nvPr/>
      </p:nvGrpSpPr>
      <p:grpSpPr>
        <a:xfrm>
          <a:off x="0" y="0"/>
          <a:ext cx="0" cy="0"/>
          <a:chOff x="0" y="0"/>
          <a:chExt cx="0" cy="0"/>
        </a:xfrm>
      </p:grpSpPr>
      <p:sp>
        <p:nvSpPr>
          <p:cNvPr id="105" name="Google Shape;105;p12"/>
          <p:cNvSpPr txBox="1"/>
          <p:nvPr>
            <p:ph idx="1" type="body"/>
          </p:nvPr>
        </p:nvSpPr>
        <p:spPr>
          <a:xfrm>
            <a:off x="457200" y="457200"/>
            <a:ext cx="8229600" cy="5410200"/>
          </a:xfrm>
          <a:prstGeom prst="rect">
            <a:avLst/>
          </a:prstGeom>
          <a:noFill/>
          <a:ln>
            <a:noFill/>
          </a:ln>
        </p:spPr>
        <p:txBody>
          <a:bodyPr anchorCtr="0" anchor="t" bIns="45700" lIns="91425" spcFirstLastPara="1" rIns="91425" wrap="square" tIns="45700">
            <a:noAutofit/>
          </a:bodyPr>
          <a:lstStyle>
            <a:lvl1pPr indent="-314325" lvl="0" marL="457200" algn="l">
              <a:spcBef>
                <a:spcPts val="360"/>
              </a:spcBef>
              <a:spcAft>
                <a:spcPts val="0"/>
              </a:spcAft>
              <a:buSzPts val="1350"/>
              <a:buChar char="■"/>
              <a:defRPr/>
            </a:lvl1pPr>
            <a:lvl2pPr indent="-320040" lvl="1" marL="914400" algn="l">
              <a:spcBef>
                <a:spcPts val="360"/>
              </a:spcBef>
              <a:spcAft>
                <a:spcPts val="0"/>
              </a:spcAft>
              <a:buSzPts val="1440"/>
              <a:buChar char="◻"/>
              <a:defRPr/>
            </a:lvl2pPr>
            <a:lvl3pPr indent="-302894" lvl="2" marL="1371600" algn="l">
              <a:spcBef>
                <a:spcPts val="360"/>
              </a:spcBef>
              <a:spcAft>
                <a:spcPts val="0"/>
              </a:spcAft>
              <a:buSzPts val="1170"/>
              <a:buChar char="■"/>
              <a:defRPr/>
            </a:lvl3pPr>
            <a:lvl4pPr indent="-308610" lvl="3" marL="1828800" algn="l">
              <a:spcBef>
                <a:spcPts val="360"/>
              </a:spcBef>
              <a:spcAft>
                <a:spcPts val="0"/>
              </a:spcAft>
              <a:buSzPts val="126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06" name="Google Shape;106;p12"/>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7" name="Google Shape;107;p12"/>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1pPr>
            <a:lvl2pPr indent="0" lvl="1"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2pPr>
            <a:lvl3pPr indent="0" lvl="2"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3pPr>
            <a:lvl4pPr indent="0" lvl="3"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4pPr>
            <a:lvl5pPr indent="0" lvl="4"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5pPr>
            <a:lvl6pPr indent="0" lvl="5"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6pPr>
            <a:lvl7pPr indent="0" lvl="6"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7pPr>
            <a:lvl8pPr indent="0" lvl="7"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8pPr>
            <a:lvl9pPr indent="0" lvl="8"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9pPr>
          </a:lstStyle>
          <a:p>
            <a:pPr indent="0" lvl="0" marL="0" rtl="0" algn="r">
              <a:spcBef>
                <a:spcPts val="0"/>
              </a:spcBef>
              <a:spcAft>
                <a:spcPts val="0"/>
              </a:spcAft>
              <a:buNone/>
            </a:pPr>
            <a:fld id="{00000000-1234-1234-1234-123412341234}" type="slidenum">
              <a:rPr lang="es-ES"/>
              <a:t>‹#›</a:t>
            </a:fld>
            <a:endParaRPr/>
          </a:p>
        </p:txBody>
      </p:sp>
      <p:sp>
        <p:nvSpPr>
          <p:cNvPr id="108" name="Google Shape;108;p12"/>
          <p:cNvSpPr txBox="1"/>
          <p:nvPr>
            <p:ph idx="10" type="dt"/>
          </p:nvPr>
        </p:nvSpPr>
        <p:spPr>
          <a:xfrm>
            <a:off x="457200" y="6245225"/>
            <a:ext cx="2133600" cy="47625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texto encima de los objetos" type="txOverObj">
  <p:cSld name="TEXT_OVER_OBJECT">
    <p:spTree>
      <p:nvGrpSpPr>
        <p:cNvPr id="109" name="Shape 109"/>
        <p:cNvGrpSpPr/>
        <p:nvPr/>
      </p:nvGrpSpPr>
      <p:grpSpPr>
        <a:xfrm>
          <a:off x="0" y="0"/>
          <a:ext cx="0" cy="0"/>
          <a:chOff x="0" y="0"/>
          <a:chExt cx="0" cy="0"/>
        </a:xfrm>
      </p:grpSpPr>
      <p:sp>
        <p:nvSpPr>
          <p:cNvPr id="110" name="Google Shape;110;p13"/>
          <p:cNvSpPr txBox="1"/>
          <p:nvPr>
            <p:ph type="title"/>
          </p:nvPr>
        </p:nvSpPr>
        <p:spPr>
          <a:xfrm>
            <a:off x="457200" y="457200"/>
            <a:ext cx="8229600" cy="1371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13"/>
          <p:cNvSpPr txBox="1"/>
          <p:nvPr>
            <p:ph idx="1" type="body"/>
          </p:nvPr>
        </p:nvSpPr>
        <p:spPr>
          <a:xfrm>
            <a:off x="457200" y="1981200"/>
            <a:ext cx="8229600" cy="1866900"/>
          </a:xfrm>
          <a:prstGeom prst="rect">
            <a:avLst/>
          </a:prstGeom>
          <a:noFill/>
          <a:ln>
            <a:noFill/>
          </a:ln>
        </p:spPr>
        <p:txBody>
          <a:bodyPr anchorCtr="0" anchor="t" bIns="45700" lIns="91425" spcFirstLastPara="1" rIns="91425" wrap="square" tIns="45700">
            <a:noAutofit/>
          </a:bodyPr>
          <a:lstStyle>
            <a:lvl1pPr indent="-314325" lvl="0" marL="457200" algn="l">
              <a:spcBef>
                <a:spcPts val="360"/>
              </a:spcBef>
              <a:spcAft>
                <a:spcPts val="0"/>
              </a:spcAft>
              <a:buSzPts val="1350"/>
              <a:buChar char="■"/>
              <a:defRPr/>
            </a:lvl1pPr>
            <a:lvl2pPr indent="-320040" lvl="1" marL="914400" algn="l">
              <a:spcBef>
                <a:spcPts val="360"/>
              </a:spcBef>
              <a:spcAft>
                <a:spcPts val="0"/>
              </a:spcAft>
              <a:buSzPts val="1440"/>
              <a:buChar char="◻"/>
              <a:defRPr/>
            </a:lvl2pPr>
            <a:lvl3pPr indent="-302894" lvl="2" marL="1371600" algn="l">
              <a:spcBef>
                <a:spcPts val="360"/>
              </a:spcBef>
              <a:spcAft>
                <a:spcPts val="0"/>
              </a:spcAft>
              <a:buSzPts val="1170"/>
              <a:buChar char="■"/>
              <a:defRPr/>
            </a:lvl3pPr>
            <a:lvl4pPr indent="-308610" lvl="3" marL="1828800" algn="l">
              <a:spcBef>
                <a:spcPts val="360"/>
              </a:spcBef>
              <a:spcAft>
                <a:spcPts val="0"/>
              </a:spcAft>
              <a:buSzPts val="126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12" name="Google Shape;112;p13"/>
          <p:cNvSpPr txBox="1"/>
          <p:nvPr>
            <p:ph idx="2" type="body"/>
          </p:nvPr>
        </p:nvSpPr>
        <p:spPr>
          <a:xfrm>
            <a:off x="457200" y="4000500"/>
            <a:ext cx="8229600" cy="1866900"/>
          </a:xfrm>
          <a:prstGeom prst="rect">
            <a:avLst/>
          </a:prstGeom>
          <a:noFill/>
          <a:ln>
            <a:noFill/>
          </a:ln>
        </p:spPr>
        <p:txBody>
          <a:bodyPr anchorCtr="0" anchor="t" bIns="45700" lIns="91425" spcFirstLastPara="1" rIns="91425" wrap="square" tIns="45700">
            <a:noAutofit/>
          </a:bodyPr>
          <a:lstStyle>
            <a:lvl1pPr indent="-314325" lvl="0" marL="457200" algn="l">
              <a:spcBef>
                <a:spcPts val="360"/>
              </a:spcBef>
              <a:spcAft>
                <a:spcPts val="0"/>
              </a:spcAft>
              <a:buSzPts val="1350"/>
              <a:buChar char="■"/>
              <a:defRPr/>
            </a:lvl1pPr>
            <a:lvl2pPr indent="-320040" lvl="1" marL="914400" algn="l">
              <a:spcBef>
                <a:spcPts val="360"/>
              </a:spcBef>
              <a:spcAft>
                <a:spcPts val="0"/>
              </a:spcAft>
              <a:buSzPts val="1440"/>
              <a:buChar char="◻"/>
              <a:defRPr/>
            </a:lvl2pPr>
            <a:lvl3pPr indent="-302894" lvl="2" marL="1371600" algn="l">
              <a:spcBef>
                <a:spcPts val="360"/>
              </a:spcBef>
              <a:spcAft>
                <a:spcPts val="0"/>
              </a:spcAft>
              <a:buSzPts val="1170"/>
              <a:buChar char="■"/>
              <a:defRPr/>
            </a:lvl3pPr>
            <a:lvl4pPr indent="-308610" lvl="3" marL="1828800" algn="l">
              <a:spcBef>
                <a:spcPts val="360"/>
              </a:spcBef>
              <a:spcAft>
                <a:spcPts val="0"/>
              </a:spcAft>
              <a:buSzPts val="126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13" name="Google Shape;113;p13"/>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14" name="Google Shape;114;p13"/>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1pPr>
            <a:lvl2pPr indent="0" lvl="1"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2pPr>
            <a:lvl3pPr indent="0" lvl="2"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3pPr>
            <a:lvl4pPr indent="0" lvl="3"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4pPr>
            <a:lvl5pPr indent="0" lvl="4"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5pPr>
            <a:lvl6pPr indent="0" lvl="5"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6pPr>
            <a:lvl7pPr indent="0" lvl="6"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7pPr>
            <a:lvl8pPr indent="0" lvl="7"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8pPr>
            <a:lvl9pPr indent="0" lvl="8"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9pPr>
          </a:lstStyle>
          <a:p>
            <a:pPr indent="0" lvl="0" marL="0" rtl="0" algn="r">
              <a:spcBef>
                <a:spcPts val="0"/>
              </a:spcBef>
              <a:spcAft>
                <a:spcPts val="0"/>
              </a:spcAft>
              <a:buNone/>
            </a:pPr>
            <a:fld id="{00000000-1234-1234-1234-123412341234}" type="slidenum">
              <a:rPr lang="es-ES"/>
              <a:t>‹#›</a:t>
            </a:fld>
            <a:endParaRPr/>
          </a:p>
        </p:txBody>
      </p:sp>
      <p:sp>
        <p:nvSpPr>
          <p:cNvPr id="115" name="Google Shape;115;p13"/>
          <p:cNvSpPr txBox="1"/>
          <p:nvPr>
            <p:ph idx="10" type="dt"/>
          </p:nvPr>
        </p:nvSpPr>
        <p:spPr>
          <a:xfrm>
            <a:off x="457200" y="6245225"/>
            <a:ext cx="2133600" cy="47625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os objetos" type="twoObj">
  <p:cSld name="TWO_OBJECTS">
    <p:spTree>
      <p:nvGrpSpPr>
        <p:cNvPr id="116" name="Shape 116"/>
        <p:cNvGrpSpPr/>
        <p:nvPr/>
      </p:nvGrpSpPr>
      <p:grpSpPr>
        <a:xfrm>
          <a:off x="0" y="0"/>
          <a:ext cx="0" cy="0"/>
          <a:chOff x="0" y="0"/>
          <a:chExt cx="0" cy="0"/>
        </a:xfrm>
      </p:grpSpPr>
      <p:sp>
        <p:nvSpPr>
          <p:cNvPr id="117" name="Google Shape;117;p14"/>
          <p:cNvSpPr txBox="1"/>
          <p:nvPr>
            <p:ph type="title"/>
          </p:nvPr>
        </p:nvSpPr>
        <p:spPr>
          <a:xfrm>
            <a:off x="457200" y="457200"/>
            <a:ext cx="8229600" cy="1371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14"/>
          <p:cNvSpPr txBox="1"/>
          <p:nvPr>
            <p:ph idx="1" type="body"/>
          </p:nvPr>
        </p:nvSpPr>
        <p:spPr>
          <a:xfrm>
            <a:off x="457200" y="1981200"/>
            <a:ext cx="4038600" cy="3886200"/>
          </a:xfrm>
          <a:prstGeom prst="rect">
            <a:avLst/>
          </a:prstGeom>
          <a:noFill/>
          <a:ln>
            <a:noFill/>
          </a:ln>
        </p:spPr>
        <p:txBody>
          <a:bodyPr anchorCtr="0" anchor="t" bIns="45700" lIns="91425" spcFirstLastPara="1" rIns="91425" wrap="square" tIns="45700">
            <a:noAutofit/>
          </a:bodyPr>
          <a:lstStyle>
            <a:lvl1pPr indent="-361950" lvl="0" marL="457200" algn="l">
              <a:spcBef>
                <a:spcPts val="560"/>
              </a:spcBef>
              <a:spcAft>
                <a:spcPts val="0"/>
              </a:spcAft>
              <a:buSzPts val="2100"/>
              <a:buChar char="■"/>
              <a:defRPr sz="2800"/>
            </a:lvl1pPr>
            <a:lvl2pPr indent="-350519" lvl="1" marL="914400" algn="l">
              <a:spcBef>
                <a:spcPts val="480"/>
              </a:spcBef>
              <a:spcAft>
                <a:spcPts val="0"/>
              </a:spcAft>
              <a:buSzPts val="1920"/>
              <a:buChar char="◻"/>
              <a:defRPr sz="2400"/>
            </a:lvl2pPr>
            <a:lvl3pPr indent="-311150" lvl="2" marL="1371600" algn="l">
              <a:spcBef>
                <a:spcPts val="400"/>
              </a:spcBef>
              <a:spcAft>
                <a:spcPts val="0"/>
              </a:spcAft>
              <a:buSzPts val="1300"/>
              <a:buChar char="■"/>
              <a:defRPr sz="2000"/>
            </a:lvl3pPr>
            <a:lvl4pPr indent="-308610" lvl="3" marL="1828800" algn="l">
              <a:spcBef>
                <a:spcPts val="360"/>
              </a:spcBef>
              <a:spcAft>
                <a:spcPts val="0"/>
              </a:spcAft>
              <a:buSzPts val="126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sz="1800"/>
            </a:lvl6pPr>
            <a:lvl7pPr indent="-342900" lvl="6" marL="3200400" algn="l">
              <a:spcBef>
                <a:spcPts val="360"/>
              </a:spcBef>
              <a:spcAft>
                <a:spcPts val="0"/>
              </a:spcAft>
              <a:buSzPts val="1800"/>
              <a:buChar char="▪"/>
              <a:defRPr sz="1800"/>
            </a:lvl7pPr>
            <a:lvl8pPr indent="-342900" lvl="7" marL="3657600" algn="l">
              <a:spcBef>
                <a:spcPts val="360"/>
              </a:spcBef>
              <a:spcAft>
                <a:spcPts val="0"/>
              </a:spcAft>
              <a:buSzPts val="1800"/>
              <a:buChar char="▪"/>
              <a:defRPr sz="1800"/>
            </a:lvl8pPr>
            <a:lvl9pPr indent="-342900" lvl="8" marL="4114800" algn="l">
              <a:spcBef>
                <a:spcPts val="360"/>
              </a:spcBef>
              <a:spcAft>
                <a:spcPts val="0"/>
              </a:spcAft>
              <a:buSzPts val="1800"/>
              <a:buChar char="▪"/>
              <a:defRPr sz="1800"/>
            </a:lvl9pPr>
          </a:lstStyle>
          <a:p/>
        </p:txBody>
      </p:sp>
      <p:sp>
        <p:nvSpPr>
          <p:cNvPr id="119" name="Google Shape;119;p14"/>
          <p:cNvSpPr txBox="1"/>
          <p:nvPr>
            <p:ph idx="2" type="body"/>
          </p:nvPr>
        </p:nvSpPr>
        <p:spPr>
          <a:xfrm>
            <a:off x="4648200" y="1981200"/>
            <a:ext cx="4038600" cy="3886200"/>
          </a:xfrm>
          <a:prstGeom prst="rect">
            <a:avLst/>
          </a:prstGeom>
          <a:noFill/>
          <a:ln>
            <a:noFill/>
          </a:ln>
        </p:spPr>
        <p:txBody>
          <a:bodyPr anchorCtr="0" anchor="t" bIns="45700" lIns="91425" spcFirstLastPara="1" rIns="91425" wrap="square" tIns="45700">
            <a:noAutofit/>
          </a:bodyPr>
          <a:lstStyle>
            <a:lvl1pPr indent="-361950" lvl="0" marL="457200" algn="l">
              <a:spcBef>
                <a:spcPts val="560"/>
              </a:spcBef>
              <a:spcAft>
                <a:spcPts val="0"/>
              </a:spcAft>
              <a:buSzPts val="2100"/>
              <a:buChar char="■"/>
              <a:defRPr sz="2800"/>
            </a:lvl1pPr>
            <a:lvl2pPr indent="-350519" lvl="1" marL="914400" algn="l">
              <a:spcBef>
                <a:spcPts val="480"/>
              </a:spcBef>
              <a:spcAft>
                <a:spcPts val="0"/>
              </a:spcAft>
              <a:buSzPts val="1920"/>
              <a:buChar char="◻"/>
              <a:defRPr sz="2400"/>
            </a:lvl2pPr>
            <a:lvl3pPr indent="-311150" lvl="2" marL="1371600" algn="l">
              <a:spcBef>
                <a:spcPts val="400"/>
              </a:spcBef>
              <a:spcAft>
                <a:spcPts val="0"/>
              </a:spcAft>
              <a:buSzPts val="1300"/>
              <a:buChar char="■"/>
              <a:defRPr sz="2000"/>
            </a:lvl3pPr>
            <a:lvl4pPr indent="-308610" lvl="3" marL="1828800" algn="l">
              <a:spcBef>
                <a:spcPts val="360"/>
              </a:spcBef>
              <a:spcAft>
                <a:spcPts val="0"/>
              </a:spcAft>
              <a:buSzPts val="126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sz="1800"/>
            </a:lvl6pPr>
            <a:lvl7pPr indent="-342900" lvl="6" marL="3200400" algn="l">
              <a:spcBef>
                <a:spcPts val="360"/>
              </a:spcBef>
              <a:spcAft>
                <a:spcPts val="0"/>
              </a:spcAft>
              <a:buSzPts val="1800"/>
              <a:buChar char="▪"/>
              <a:defRPr sz="1800"/>
            </a:lvl7pPr>
            <a:lvl8pPr indent="-342900" lvl="7" marL="3657600" algn="l">
              <a:spcBef>
                <a:spcPts val="360"/>
              </a:spcBef>
              <a:spcAft>
                <a:spcPts val="0"/>
              </a:spcAft>
              <a:buSzPts val="1800"/>
              <a:buChar char="▪"/>
              <a:defRPr sz="1800"/>
            </a:lvl8pPr>
            <a:lvl9pPr indent="-342900" lvl="8" marL="4114800" algn="l">
              <a:spcBef>
                <a:spcPts val="360"/>
              </a:spcBef>
              <a:spcAft>
                <a:spcPts val="0"/>
              </a:spcAft>
              <a:buSzPts val="1800"/>
              <a:buChar char="▪"/>
              <a:defRPr sz="1800"/>
            </a:lvl9pPr>
          </a:lstStyle>
          <a:p/>
        </p:txBody>
      </p:sp>
      <p:sp>
        <p:nvSpPr>
          <p:cNvPr id="120" name="Google Shape;120;p14"/>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21" name="Google Shape;121;p14"/>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1pPr>
            <a:lvl2pPr indent="0" lvl="1"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2pPr>
            <a:lvl3pPr indent="0" lvl="2"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3pPr>
            <a:lvl4pPr indent="0" lvl="3"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4pPr>
            <a:lvl5pPr indent="0" lvl="4"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5pPr>
            <a:lvl6pPr indent="0" lvl="5"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6pPr>
            <a:lvl7pPr indent="0" lvl="6"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7pPr>
            <a:lvl8pPr indent="0" lvl="7"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8pPr>
            <a:lvl9pPr indent="0" lvl="8"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9pPr>
          </a:lstStyle>
          <a:p>
            <a:pPr indent="0" lvl="0" marL="0" rtl="0" algn="r">
              <a:spcBef>
                <a:spcPts val="0"/>
              </a:spcBef>
              <a:spcAft>
                <a:spcPts val="0"/>
              </a:spcAft>
              <a:buNone/>
            </a:pPr>
            <a:fld id="{00000000-1234-1234-1234-123412341234}" type="slidenum">
              <a:rPr lang="es-ES"/>
              <a:t>‹#›</a:t>
            </a:fld>
            <a:endParaRPr/>
          </a:p>
        </p:txBody>
      </p:sp>
      <p:sp>
        <p:nvSpPr>
          <p:cNvPr id="122" name="Google Shape;122;p14"/>
          <p:cNvSpPr txBox="1"/>
          <p:nvPr>
            <p:ph idx="10" type="dt"/>
          </p:nvPr>
        </p:nvSpPr>
        <p:spPr>
          <a:xfrm>
            <a:off x="457200" y="6245225"/>
            <a:ext cx="2133600" cy="47625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objetos y texto" type="objAndTx">
  <p:cSld name="OBJECT_AND_TEXT">
    <p:spTree>
      <p:nvGrpSpPr>
        <p:cNvPr id="123" name="Shape 123"/>
        <p:cNvGrpSpPr/>
        <p:nvPr/>
      </p:nvGrpSpPr>
      <p:grpSpPr>
        <a:xfrm>
          <a:off x="0" y="0"/>
          <a:ext cx="0" cy="0"/>
          <a:chOff x="0" y="0"/>
          <a:chExt cx="0" cy="0"/>
        </a:xfrm>
      </p:grpSpPr>
      <p:sp>
        <p:nvSpPr>
          <p:cNvPr id="124" name="Google Shape;124;p15"/>
          <p:cNvSpPr txBox="1"/>
          <p:nvPr>
            <p:ph type="title"/>
          </p:nvPr>
        </p:nvSpPr>
        <p:spPr>
          <a:xfrm>
            <a:off x="457200" y="457200"/>
            <a:ext cx="8229600" cy="1371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15"/>
          <p:cNvSpPr txBox="1"/>
          <p:nvPr>
            <p:ph idx="1" type="body"/>
          </p:nvPr>
        </p:nvSpPr>
        <p:spPr>
          <a:xfrm>
            <a:off x="457200" y="1981200"/>
            <a:ext cx="4038600" cy="3886200"/>
          </a:xfrm>
          <a:prstGeom prst="rect">
            <a:avLst/>
          </a:prstGeom>
          <a:noFill/>
          <a:ln>
            <a:noFill/>
          </a:ln>
        </p:spPr>
        <p:txBody>
          <a:bodyPr anchorCtr="0" anchor="t" bIns="45700" lIns="91425" spcFirstLastPara="1" rIns="91425" wrap="square" tIns="45700">
            <a:noAutofit/>
          </a:bodyPr>
          <a:lstStyle>
            <a:lvl1pPr indent="-314325" lvl="0" marL="457200" algn="l">
              <a:spcBef>
                <a:spcPts val="360"/>
              </a:spcBef>
              <a:spcAft>
                <a:spcPts val="0"/>
              </a:spcAft>
              <a:buSzPts val="1350"/>
              <a:buChar char="■"/>
              <a:defRPr/>
            </a:lvl1pPr>
            <a:lvl2pPr indent="-320040" lvl="1" marL="914400" algn="l">
              <a:spcBef>
                <a:spcPts val="360"/>
              </a:spcBef>
              <a:spcAft>
                <a:spcPts val="0"/>
              </a:spcAft>
              <a:buSzPts val="1440"/>
              <a:buChar char="◻"/>
              <a:defRPr/>
            </a:lvl2pPr>
            <a:lvl3pPr indent="-302894" lvl="2" marL="1371600" algn="l">
              <a:spcBef>
                <a:spcPts val="360"/>
              </a:spcBef>
              <a:spcAft>
                <a:spcPts val="0"/>
              </a:spcAft>
              <a:buSzPts val="1170"/>
              <a:buChar char="■"/>
              <a:defRPr/>
            </a:lvl3pPr>
            <a:lvl4pPr indent="-308610" lvl="3" marL="1828800" algn="l">
              <a:spcBef>
                <a:spcPts val="360"/>
              </a:spcBef>
              <a:spcAft>
                <a:spcPts val="0"/>
              </a:spcAft>
              <a:buSzPts val="126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26" name="Google Shape;126;p15"/>
          <p:cNvSpPr txBox="1"/>
          <p:nvPr>
            <p:ph idx="2" type="body"/>
          </p:nvPr>
        </p:nvSpPr>
        <p:spPr>
          <a:xfrm>
            <a:off x="4648200" y="1981200"/>
            <a:ext cx="4038600" cy="3886200"/>
          </a:xfrm>
          <a:prstGeom prst="rect">
            <a:avLst/>
          </a:prstGeom>
          <a:noFill/>
          <a:ln>
            <a:noFill/>
          </a:ln>
        </p:spPr>
        <p:txBody>
          <a:bodyPr anchorCtr="0" anchor="t" bIns="45700" lIns="91425" spcFirstLastPara="1" rIns="91425" wrap="square" tIns="45700">
            <a:noAutofit/>
          </a:bodyPr>
          <a:lstStyle>
            <a:lvl1pPr indent="-314325" lvl="0" marL="457200" algn="l">
              <a:spcBef>
                <a:spcPts val="360"/>
              </a:spcBef>
              <a:spcAft>
                <a:spcPts val="0"/>
              </a:spcAft>
              <a:buSzPts val="1350"/>
              <a:buChar char="■"/>
              <a:defRPr/>
            </a:lvl1pPr>
            <a:lvl2pPr indent="-320040" lvl="1" marL="914400" algn="l">
              <a:spcBef>
                <a:spcPts val="360"/>
              </a:spcBef>
              <a:spcAft>
                <a:spcPts val="0"/>
              </a:spcAft>
              <a:buSzPts val="1440"/>
              <a:buChar char="◻"/>
              <a:defRPr/>
            </a:lvl2pPr>
            <a:lvl3pPr indent="-302894" lvl="2" marL="1371600" algn="l">
              <a:spcBef>
                <a:spcPts val="360"/>
              </a:spcBef>
              <a:spcAft>
                <a:spcPts val="0"/>
              </a:spcAft>
              <a:buSzPts val="1170"/>
              <a:buChar char="■"/>
              <a:defRPr/>
            </a:lvl3pPr>
            <a:lvl4pPr indent="-308610" lvl="3" marL="1828800" algn="l">
              <a:spcBef>
                <a:spcPts val="360"/>
              </a:spcBef>
              <a:spcAft>
                <a:spcPts val="0"/>
              </a:spcAft>
              <a:buSzPts val="126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27" name="Google Shape;127;p15"/>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28" name="Google Shape;128;p15"/>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1pPr>
            <a:lvl2pPr indent="0" lvl="1"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2pPr>
            <a:lvl3pPr indent="0" lvl="2"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3pPr>
            <a:lvl4pPr indent="0" lvl="3"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4pPr>
            <a:lvl5pPr indent="0" lvl="4"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5pPr>
            <a:lvl6pPr indent="0" lvl="5"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6pPr>
            <a:lvl7pPr indent="0" lvl="6"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7pPr>
            <a:lvl8pPr indent="0" lvl="7"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8pPr>
            <a:lvl9pPr indent="0" lvl="8"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9pPr>
          </a:lstStyle>
          <a:p>
            <a:pPr indent="0" lvl="0" marL="0" rtl="0" algn="r">
              <a:spcBef>
                <a:spcPts val="0"/>
              </a:spcBef>
              <a:spcAft>
                <a:spcPts val="0"/>
              </a:spcAft>
              <a:buNone/>
            </a:pPr>
            <a:fld id="{00000000-1234-1234-1234-123412341234}" type="slidenum">
              <a:rPr lang="es-ES"/>
              <a:t>‹#›</a:t>
            </a:fld>
            <a:endParaRPr/>
          </a:p>
        </p:txBody>
      </p:sp>
      <p:sp>
        <p:nvSpPr>
          <p:cNvPr id="129" name="Google Shape;129;p15"/>
          <p:cNvSpPr txBox="1"/>
          <p:nvPr>
            <p:ph idx="10" type="dt"/>
          </p:nvPr>
        </p:nvSpPr>
        <p:spPr>
          <a:xfrm>
            <a:off x="457200" y="6245225"/>
            <a:ext cx="2133600" cy="47625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objetos encima del texto" type="objOverTx">
  <p:cSld name="OBJECT_OVER_TEXT">
    <p:spTree>
      <p:nvGrpSpPr>
        <p:cNvPr id="130" name="Shape 130"/>
        <p:cNvGrpSpPr/>
        <p:nvPr/>
      </p:nvGrpSpPr>
      <p:grpSpPr>
        <a:xfrm>
          <a:off x="0" y="0"/>
          <a:ext cx="0" cy="0"/>
          <a:chOff x="0" y="0"/>
          <a:chExt cx="0" cy="0"/>
        </a:xfrm>
      </p:grpSpPr>
      <p:sp>
        <p:nvSpPr>
          <p:cNvPr id="131" name="Google Shape;131;p16"/>
          <p:cNvSpPr txBox="1"/>
          <p:nvPr>
            <p:ph type="title"/>
          </p:nvPr>
        </p:nvSpPr>
        <p:spPr>
          <a:xfrm>
            <a:off x="457200" y="457200"/>
            <a:ext cx="8229600" cy="1371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16"/>
          <p:cNvSpPr txBox="1"/>
          <p:nvPr>
            <p:ph idx="1" type="body"/>
          </p:nvPr>
        </p:nvSpPr>
        <p:spPr>
          <a:xfrm>
            <a:off x="457200" y="1981200"/>
            <a:ext cx="8229600" cy="1866900"/>
          </a:xfrm>
          <a:prstGeom prst="rect">
            <a:avLst/>
          </a:prstGeom>
          <a:noFill/>
          <a:ln>
            <a:noFill/>
          </a:ln>
        </p:spPr>
        <p:txBody>
          <a:bodyPr anchorCtr="0" anchor="t" bIns="45700" lIns="91425" spcFirstLastPara="1" rIns="91425" wrap="square" tIns="45700">
            <a:noAutofit/>
          </a:bodyPr>
          <a:lstStyle>
            <a:lvl1pPr indent="-314325" lvl="0" marL="457200" algn="l">
              <a:spcBef>
                <a:spcPts val="360"/>
              </a:spcBef>
              <a:spcAft>
                <a:spcPts val="0"/>
              </a:spcAft>
              <a:buSzPts val="1350"/>
              <a:buChar char="■"/>
              <a:defRPr/>
            </a:lvl1pPr>
            <a:lvl2pPr indent="-320040" lvl="1" marL="914400" algn="l">
              <a:spcBef>
                <a:spcPts val="360"/>
              </a:spcBef>
              <a:spcAft>
                <a:spcPts val="0"/>
              </a:spcAft>
              <a:buSzPts val="1440"/>
              <a:buChar char="◻"/>
              <a:defRPr/>
            </a:lvl2pPr>
            <a:lvl3pPr indent="-302894" lvl="2" marL="1371600" algn="l">
              <a:spcBef>
                <a:spcPts val="360"/>
              </a:spcBef>
              <a:spcAft>
                <a:spcPts val="0"/>
              </a:spcAft>
              <a:buSzPts val="1170"/>
              <a:buChar char="■"/>
              <a:defRPr/>
            </a:lvl3pPr>
            <a:lvl4pPr indent="-308610" lvl="3" marL="1828800" algn="l">
              <a:spcBef>
                <a:spcPts val="360"/>
              </a:spcBef>
              <a:spcAft>
                <a:spcPts val="0"/>
              </a:spcAft>
              <a:buSzPts val="126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33" name="Google Shape;133;p16"/>
          <p:cNvSpPr txBox="1"/>
          <p:nvPr>
            <p:ph idx="2" type="body"/>
          </p:nvPr>
        </p:nvSpPr>
        <p:spPr>
          <a:xfrm>
            <a:off x="457200" y="4000500"/>
            <a:ext cx="8229600" cy="1866900"/>
          </a:xfrm>
          <a:prstGeom prst="rect">
            <a:avLst/>
          </a:prstGeom>
          <a:noFill/>
          <a:ln>
            <a:noFill/>
          </a:ln>
        </p:spPr>
        <p:txBody>
          <a:bodyPr anchorCtr="0" anchor="t" bIns="45700" lIns="91425" spcFirstLastPara="1" rIns="91425" wrap="square" tIns="45700">
            <a:noAutofit/>
          </a:bodyPr>
          <a:lstStyle>
            <a:lvl1pPr indent="-314325" lvl="0" marL="457200" algn="l">
              <a:spcBef>
                <a:spcPts val="360"/>
              </a:spcBef>
              <a:spcAft>
                <a:spcPts val="0"/>
              </a:spcAft>
              <a:buSzPts val="1350"/>
              <a:buChar char="■"/>
              <a:defRPr/>
            </a:lvl1pPr>
            <a:lvl2pPr indent="-320040" lvl="1" marL="914400" algn="l">
              <a:spcBef>
                <a:spcPts val="360"/>
              </a:spcBef>
              <a:spcAft>
                <a:spcPts val="0"/>
              </a:spcAft>
              <a:buSzPts val="1440"/>
              <a:buChar char="◻"/>
              <a:defRPr/>
            </a:lvl2pPr>
            <a:lvl3pPr indent="-302894" lvl="2" marL="1371600" algn="l">
              <a:spcBef>
                <a:spcPts val="360"/>
              </a:spcBef>
              <a:spcAft>
                <a:spcPts val="0"/>
              </a:spcAft>
              <a:buSzPts val="1170"/>
              <a:buChar char="■"/>
              <a:defRPr/>
            </a:lvl3pPr>
            <a:lvl4pPr indent="-308610" lvl="3" marL="1828800" algn="l">
              <a:spcBef>
                <a:spcPts val="360"/>
              </a:spcBef>
              <a:spcAft>
                <a:spcPts val="0"/>
              </a:spcAft>
              <a:buSzPts val="126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34" name="Google Shape;134;p16"/>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35" name="Google Shape;135;p16"/>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1pPr>
            <a:lvl2pPr indent="0" lvl="1"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2pPr>
            <a:lvl3pPr indent="0" lvl="2"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3pPr>
            <a:lvl4pPr indent="0" lvl="3"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4pPr>
            <a:lvl5pPr indent="0" lvl="4"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5pPr>
            <a:lvl6pPr indent="0" lvl="5"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6pPr>
            <a:lvl7pPr indent="0" lvl="6"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7pPr>
            <a:lvl8pPr indent="0" lvl="7"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8pPr>
            <a:lvl9pPr indent="0" lvl="8"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9pPr>
          </a:lstStyle>
          <a:p>
            <a:pPr indent="0" lvl="0" marL="0" rtl="0" algn="r">
              <a:spcBef>
                <a:spcPts val="0"/>
              </a:spcBef>
              <a:spcAft>
                <a:spcPts val="0"/>
              </a:spcAft>
              <a:buNone/>
            </a:pPr>
            <a:fld id="{00000000-1234-1234-1234-123412341234}" type="slidenum">
              <a:rPr lang="es-ES"/>
              <a:t>‹#›</a:t>
            </a:fld>
            <a:endParaRPr/>
          </a:p>
        </p:txBody>
      </p:sp>
      <p:sp>
        <p:nvSpPr>
          <p:cNvPr id="136" name="Google Shape;136;p16"/>
          <p:cNvSpPr txBox="1"/>
          <p:nvPr>
            <p:ph idx="10" type="dt"/>
          </p:nvPr>
        </p:nvSpPr>
        <p:spPr>
          <a:xfrm>
            <a:off x="457200" y="6245225"/>
            <a:ext cx="2133600" cy="47625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vertical y texto" type="vertTitleAndTx">
  <p:cSld name="VERTICAL_TITLE_AND_VERTICAL_TEXT">
    <p:spTree>
      <p:nvGrpSpPr>
        <p:cNvPr id="137" name="Shape 137"/>
        <p:cNvGrpSpPr/>
        <p:nvPr/>
      </p:nvGrpSpPr>
      <p:grpSpPr>
        <a:xfrm>
          <a:off x="0" y="0"/>
          <a:ext cx="0" cy="0"/>
          <a:chOff x="0" y="0"/>
          <a:chExt cx="0" cy="0"/>
        </a:xfrm>
      </p:grpSpPr>
      <p:sp>
        <p:nvSpPr>
          <p:cNvPr id="138" name="Google Shape;138;p17"/>
          <p:cNvSpPr txBox="1"/>
          <p:nvPr>
            <p:ph type="title"/>
          </p:nvPr>
        </p:nvSpPr>
        <p:spPr>
          <a:xfrm rot="5400000">
            <a:off x="4953000" y="2133600"/>
            <a:ext cx="5410200" cy="2057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17"/>
          <p:cNvSpPr txBox="1"/>
          <p:nvPr>
            <p:ph idx="1" type="body"/>
          </p:nvPr>
        </p:nvSpPr>
        <p:spPr>
          <a:xfrm rot="5400000">
            <a:off x="762000" y="152400"/>
            <a:ext cx="5410200" cy="6019800"/>
          </a:xfrm>
          <a:prstGeom prst="rect">
            <a:avLst/>
          </a:prstGeom>
          <a:noFill/>
          <a:ln>
            <a:noFill/>
          </a:ln>
        </p:spPr>
        <p:txBody>
          <a:bodyPr anchorCtr="0" anchor="t" bIns="45700" lIns="91425" spcFirstLastPara="1" rIns="91425" wrap="square" tIns="45700">
            <a:noAutofit/>
          </a:bodyPr>
          <a:lstStyle>
            <a:lvl1pPr indent="-314325" lvl="0" marL="457200" algn="l">
              <a:spcBef>
                <a:spcPts val="360"/>
              </a:spcBef>
              <a:spcAft>
                <a:spcPts val="0"/>
              </a:spcAft>
              <a:buSzPts val="1350"/>
              <a:buChar char="■"/>
              <a:defRPr/>
            </a:lvl1pPr>
            <a:lvl2pPr indent="-320040" lvl="1" marL="914400" algn="l">
              <a:spcBef>
                <a:spcPts val="360"/>
              </a:spcBef>
              <a:spcAft>
                <a:spcPts val="0"/>
              </a:spcAft>
              <a:buSzPts val="1440"/>
              <a:buChar char="◻"/>
              <a:defRPr/>
            </a:lvl2pPr>
            <a:lvl3pPr indent="-302894" lvl="2" marL="1371600" algn="l">
              <a:spcBef>
                <a:spcPts val="360"/>
              </a:spcBef>
              <a:spcAft>
                <a:spcPts val="0"/>
              </a:spcAft>
              <a:buSzPts val="1170"/>
              <a:buChar char="■"/>
              <a:defRPr/>
            </a:lvl3pPr>
            <a:lvl4pPr indent="-308610" lvl="3" marL="1828800" algn="l">
              <a:spcBef>
                <a:spcPts val="360"/>
              </a:spcBef>
              <a:spcAft>
                <a:spcPts val="0"/>
              </a:spcAft>
              <a:buSzPts val="126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40" name="Google Shape;140;p17"/>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41" name="Google Shape;141;p17"/>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1pPr>
            <a:lvl2pPr indent="0" lvl="1"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2pPr>
            <a:lvl3pPr indent="0" lvl="2"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3pPr>
            <a:lvl4pPr indent="0" lvl="3"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4pPr>
            <a:lvl5pPr indent="0" lvl="4"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5pPr>
            <a:lvl6pPr indent="0" lvl="5"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6pPr>
            <a:lvl7pPr indent="0" lvl="6"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7pPr>
            <a:lvl8pPr indent="0" lvl="7"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8pPr>
            <a:lvl9pPr indent="0" lvl="8"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9pPr>
          </a:lstStyle>
          <a:p>
            <a:pPr indent="0" lvl="0" marL="0" rtl="0" algn="r">
              <a:spcBef>
                <a:spcPts val="0"/>
              </a:spcBef>
              <a:spcAft>
                <a:spcPts val="0"/>
              </a:spcAft>
              <a:buNone/>
            </a:pPr>
            <a:fld id="{00000000-1234-1234-1234-123412341234}" type="slidenum">
              <a:rPr lang="es-ES"/>
              <a:t>‹#›</a:t>
            </a:fld>
            <a:endParaRPr/>
          </a:p>
        </p:txBody>
      </p:sp>
      <p:sp>
        <p:nvSpPr>
          <p:cNvPr id="142" name="Google Shape;142;p17"/>
          <p:cNvSpPr txBox="1"/>
          <p:nvPr>
            <p:ph idx="10" type="dt"/>
          </p:nvPr>
        </p:nvSpPr>
        <p:spPr>
          <a:xfrm>
            <a:off x="457200" y="6245225"/>
            <a:ext cx="2133600" cy="47625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texto vertical" type="vertTx">
  <p:cSld name="VERTICAL_TEXT">
    <p:spTree>
      <p:nvGrpSpPr>
        <p:cNvPr id="143" name="Shape 143"/>
        <p:cNvGrpSpPr/>
        <p:nvPr/>
      </p:nvGrpSpPr>
      <p:grpSpPr>
        <a:xfrm>
          <a:off x="0" y="0"/>
          <a:ext cx="0" cy="0"/>
          <a:chOff x="0" y="0"/>
          <a:chExt cx="0" cy="0"/>
        </a:xfrm>
      </p:grpSpPr>
      <p:sp>
        <p:nvSpPr>
          <p:cNvPr id="144" name="Google Shape;144;p18"/>
          <p:cNvSpPr txBox="1"/>
          <p:nvPr>
            <p:ph type="title"/>
          </p:nvPr>
        </p:nvSpPr>
        <p:spPr>
          <a:xfrm>
            <a:off x="457200" y="457200"/>
            <a:ext cx="8229600" cy="1371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18"/>
          <p:cNvSpPr txBox="1"/>
          <p:nvPr>
            <p:ph idx="1" type="body"/>
          </p:nvPr>
        </p:nvSpPr>
        <p:spPr>
          <a:xfrm rot="5400000">
            <a:off x="2628900" y="-190500"/>
            <a:ext cx="3886200" cy="8229600"/>
          </a:xfrm>
          <a:prstGeom prst="rect">
            <a:avLst/>
          </a:prstGeom>
          <a:noFill/>
          <a:ln>
            <a:noFill/>
          </a:ln>
        </p:spPr>
        <p:txBody>
          <a:bodyPr anchorCtr="0" anchor="t" bIns="45700" lIns="91425" spcFirstLastPara="1" rIns="91425" wrap="square" tIns="45700">
            <a:noAutofit/>
          </a:bodyPr>
          <a:lstStyle>
            <a:lvl1pPr indent="-314325" lvl="0" marL="457200" algn="l">
              <a:spcBef>
                <a:spcPts val="360"/>
              </a:spcBef>
              <a:spcAft>
                <a:spcPts val="0"/>
              </a:spcAft>
              <a:buSzPts val="1350"/>
              <a:buChar char="■"/>
              <a:defRPr/>
            </a:lvl1pPr>
            <a:lvl2pPr indent="-320040" lvl="1" marL="914400" algn="l">
              <a:spcBef>
                <a:spcPts val="360"/>
              </a:spcBef>
              <a:spcAft>
                <a:spcPts val="0"/>
              </a:spcAft>
              <a:buSzPts val="1440"/>
              <a:buChar char="◻"/>
              <a:defRPr/>
            </a:lvl2pPr>
            <a:lvl3pPr indent="-302894" lvl="2" marL="1371600" algn="l">
              <a:spcBef>
                <a:spcPts val="360"/>
              </a:spcBef>
              <a:spcAft>
                <a:spcPts val="0"/>
              </a:spcAft>
              <a:buSzPts val="1170"/>
              <a:buChar char="■"/>
              <a:defRPr/>
            </a:lvl3pPr>
            <a:lvl4pPr indent="-308610" lvl="3" marL="1828800" algn="l">
              <a:spcBef>
                <a:spcPts val="360"/>
              </a:spcBef>
              <a:spcAft>
                <a:spcPts val="0"/>
              </a:spcAft>
              <a:buSzPts val="126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46" name="Google Shape;146;p18"/>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47" name="Google Shape;147;p18"/>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1pPr>
            <a:lvl2pPr indent="0" lvl="1"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2pPr>
            <a:lvl3pPr indent="0" lvl="2"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3pPr>
            <a:lvl4pPr indent="0" lvl="3"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4pPr>
            <a:lvl5pPr indent="0" lvl="4"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5pPr>
            <a:lvl6pPr indent="0" lvl="5"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6pPr>
            <a:lvl7pPr indent="0" lvl="6"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7pPr>
            <a:lvl8pPr indent="0" lvl="7"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8pPr>
            <a:lvl9pPr indent="0" lvl="8"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9pPr>
          </a:lstStyle>
          <a:p>
            <a:pPr indent="0" lvl="0" marL="0" rtl="0" algn="r">
              <a:spcBef>
                <a:spcPts val="0"/>
              </a:spcBef>
              <a:spcAft>
                <a:spcPts val="0"/>
              </a:spcAft>
              <a:buNone/>
            </a:pPr>
            <a:fld id="{00000000-1234-1234-1234-123412341234}" type="slidenum">
              <a:rPr lang="es-ES"/>
              <a:t>‹#›</a:t>
            </a:fld>
            <a:endParaRPr/>
          </a:p>
        </p:txBody>
      </p:sp>
      <p:sp>
        <p:nvSpPr>
          <p:cNvPr id="148" name="Google Shape;148;p18"/>
          <p:cNvSpPr txBox="1"/>
          <p:nvPr>
            <p:ph idx="10" type="dt"/>
          </p:nvPr>
        </p:nvSpPr>
        <p:spPr>
          <a:xfrm>
            <a:off x="457200" y="6245225"/>
            <a:ext cx="2133600" cy="47625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n con título" type="picTx">
  <p:cSld name="PICTURE_WITH_CAPTION_TEXT">
    <p:spTree>
      <p:nvGrpSpPr>
        <p:cNvPr id="149" name="Shape 149"/>
        <p:cNvGrpSpPr/>
        <p:nvPr/>
      </p:nvGrpSpPr>
      <p:grpSpPr>
        <a:xfrm>
          <a:off x="0" y="0"/>
          <a:ext cx="0" cy="0"/>
          <a:chOff x="0" y="0"/>
          <a:chExt cx="0" cy="0"/>
        </a:xfrm>
      </p:grpSpPr>
      <p:sp>
        <p:nvSpPr>
          <p:cNvPr id="150" name="Google Shape;150;p19"/>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19"/>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lt2"/>
              </a:buClr>
              <a:buSzPts val="2400"/>
              <a:buFont typeface="Noto Sans Symbols"/>
              <a:buNone/>
              <a:defRPr sz="3200">
                <a:solidFill>
                  <a:schemeClr val="dk1"/>
                </a:solidFill>
                <a:latin typeface="Arial"/>
                <a:ea typeface="Arial"/>
                <a:cs typeface="Arial"/>
                <a:sym typeface="Arial"/>
              </a:defRPr>
            </a:lvl1pPr>
            <a:lvl2pPr lvl="1" marR="0" rtl="0" algn="l">
              <a:spcBef>
                <a:spcPts val="560"/>
              </a:spcBef>
              <a:spcAft>
                <a:spcPts val="0"/>
              </a:spcAft>
              <a:buClr>
                <a:schemeClr val="accent2"/>
              </a:buClr>
              <a:buSzPts val="2240"/>
              <a:buFont typeface="Noto Sans Symbols"/>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lt2"/>
              </a:buClr>
              <a:buSzPts val="1560"/>
              <a:buFont typeface="Noto Sans Symbols"/>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accent2"/>
              </a:buClr>
              <a:buSzPts val="1400"/>
              <a:buFont typeface="Noto Sans Symbols"/>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lt2"/>
              </a:buClr>
              <a:buSzPts val="2000"/>
              <a:buFont typeface="Noto Sans Symbols"/>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lt2"/>
              </a:buClr>
              <a:buSzPts val="2000"/>
              <a:buFont typeface="Noto Sans Symbols"/>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lt2"/>
              </a:buClr>
              <a:buSzPts val="2000"/>
              <a:buFont typeface="Noto Sans Symbols"/>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lt2"/>
              </a:buClr>
              <a:buSzPts val="2000"/>
              <a:buFont typeface="Noto Sans Symbols"/>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lt2"/>
              </a:buClr>
              <a:buSzPts val="2000"/>
              <a:buFont typeface="Noto Sans Symbols"/>
              <a:buNone/>
              <a:defRPr b="0" i="0" sz="2000" u="none" cap="none" strike="noStrike">
                <a:solidFill>
                  <a:schemeClr val="dk1"/>
                </a:solidFill>
                <a:latin typeface="Arial"/>
                <a:ea typeface="Arial"/>
                <a:cs typeface="Arial"/>
                <a:sym typeface="Arial"/>
              </a:defRPr>
            </a:lvl9pPr>
          </a:lstStyle>
          <a:p/>
        </p:txBody>
      </p:sp>
      <p:sp>
        <p:nvSpPr>
          <p:cNvPr id="152" name="Google Shape;152;p19"/>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SzPts val="1050"/>
              <a:buNone/>
              <a:defRPr sz="1400"/>
            </a:lvl1pPr>
            <a:lvl2pPr indent="-228600" lvl="1" marL="914400" algn="l">
              <a:spcBef>
                <a:spcPts val="240"/>
              </a:spcBef>
              <a:spcAft>
                <a:spcPts val="0"/>
              </a:spcAft>
              <a:buSzPts val="960"/>
              <a:buNone/>
              <a:defRPr sz="1200"/>
            </a:lvl2pPr>
            <a:lvl3pPr indent="-228600" lvl="2" marL="1371600" algn="l">
              <a:spcBef>
                <a:spcPts val="200"/>
              </a:spcBef>
              <a:spcAft>
                <a:spcPts val="0"/>
              </a:spcAft>
              <a:buSzPts val="650"/>
              <a:buNone/>
              <a:defRPr sz="1000"/>
            </a:lvl3pPr>
            <a:lvl4pPr indent="-228600" lvl="3" marL="1828800" algn="l">
              <a:spcBef>
                <a:spcPts val="180"/>
              </a:spcBef>
              <a:spcAft>
                <a:spcPts val="0"/>
              </a:spcAft>
              <a:buSzPts val="630"/>
              <a:buNone/>
              <a:defRPr sz="900"/>
            </a:lvl4pPr>
            <a:lvl5pPr indent="-228600" lvl="4" marL="2286000" algn="l">
              <a:spcBef>
                <a:spcPts val="180"/>
              </a:spcBef>
              <a:spcAft>
                <a:spcPts val="0"/>
              </a:spcAft>
              <a:buSzPts val="900"/>
              <a:buNone/>
              <a:defRPr sz="900"/>
            </a:lvl5pPr>
            <a:lvl6pPr indent="-228600" lvl="5" marL="2743200" algn="l">
              <a:spcBef>
                <a:spcPts val="180"/>
              </a:spcBef>
              <a:spcAft>
                <a:spcPts val="0"/>
              </a:spcAft>
              <a:buSzPts val="900"/>
              <a:buNone/>
              <a:defRPr sz="900"/>
            </a:lvl6pPr>
            <a:lvl7pPr indent="-228600" lvl="6" marL="3200400" algn="l">
              <a:spcBef>
                <a:spcPts val="180"/>
              </a:spcBef>
              <a:spcAft>
                <a:spcPts val="0"/>
              </a:spcAft>
              <a:buSzPts val="900"/>
              <a:buNone/>
              <a:defRPr sz="900"/>
            </a:lvl7pPr>
            <a:lvl8pPr indent="-228600" lvl="7" marL="3657600" algn="l">
              <a:spcBef>
                <a:spcPts val="180"/>
              </a:spcBef>
              <a:spcAft>
                <a:spcPts val="0"/>
              </a:spcAft>
              <a:buSzPts val="900"/>
              <a:buNone/>
              <a:defRPr sz="900"/>
            </a:lvl8pPr>
            <a:lvl9pPr indent="-228600" lvl="8" marL="4114800" algn="l">
              <a:spcBef>
                <a:spcPts val="180"/>
              </a:spcBef>
              <a:spcAft>
                <a:spcPts val="0"/>
              </a:spcAft>
              <a:buSzPts val="900"/>
              <a:buNone/>
              <a:defRPr sz="900"/>
            </a:lvl9pPr>
          </a:lstStyle>
          <a:p/>
        </p:txBody>
      </p:sp>
      <p:sp>
        <p:nvSpPr>
          <p:cNvPr id="153" name="Google Shape;153;p19"/>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54" name="Google Shape;154;p19"/>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1pPr>
            <a:lvl2pPr indent="0" lvl="1"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2pPr>
            <a:lvl3pPr indent="0" lvl="2"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3pPr>
            <a:lvl4pPr indent="0" lvl="3"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4pPr>
            <a:lvl5pPr indent="0" lvl="4"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5pPr>
            <a:lvl6pPr indent="0" lvl="5"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6pPr>
            <a:lvl7pPr indent="0" lvl="6"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7pPr>
            <a:lvl8pPr indent="0" lvl="7"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8pPr>
            <a:lvl9pPr indent="0" lvl="8"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9pPr>
          </a:lstStyle>
          <a:p>
            <a:pPr indent="0" lvl="0" marL="0" rtl="0" algn="r">
              <a:spcBef>
                <a:spcPts val="0"/>
              </a:spcBef>
              <a:spcAft>
                <a:spcPts val="0"/>
              </a:spcAft>
              <a:buNone/>
            </a:pPr>
            <a:fld id="{00000000-1234-1234-1234-123412341234}" type="slidenum">
              <a:rPr lang="es-ES"/>
              <a:t>‹#›</a:t>
            </a:fld>
            <a:endParaRPr/>
          </a:p>
        </p:txBody>
      </p:sp>
      <p:sp>
        <p:nvSpPr>
          <p:cNvPr id="155" name="Google Shape;155;p19"/>
          <p:cNvSpPr txBox="1"/>
          <p:nvPr>
            <p:ph idx="10" type="dt"/>
          </p:nvPr>
        </p:nvSpPr>
        <p:spPr>
          <a:xfrm>
            <a:off x="457200" y="6245225"/>
            <a:ext cx="2133600" cy="47625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ido con título" type="objTx">
  <p:cSld name="OBJECT_WITH_CAPTION_TEXT">
    <p:spTree>
      <p:nvGrpSpPr>
        <p:cNvPr id="156" name="Shape 156"/>
        <p:cNvGrpSpPr/>
        <p:nvPr/>
      </p:nvGrpSpPr>
      <p:grpSpPr>
        <a:xfrm>
          <a:off x="0" y="0"/>
          <a:ext cx="0" cy="0"/>
          <a:chOff x="0" y="0"/>
          <a:chExt cx="0" cy="0"/>
        </a:xfrm>
      </p:grpSpPr>
      <p:sp>
        <p:nvSpPr>
          <p:cNvPr id="157" name="Google Shape;157;p2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2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381000" lvl="0" marL="457200" algn="l">
              <a:spcBef>
                <a:spcPts val="640"/>
              </a:spcBef>
              <a:spcAft>
                <a:spcPts val="0"/>
              </a:spcAft>
              <a:buSzPts val="2400"/>
              <a:buChar char="■"/>
              <a:defRPr sz="3200"/>
            </a:lvl1pPr>
            <a:lvl2pPr indent="-370840" lvl="1" marL="914400" algn="l">
              <a:spcBef>
                <a:spcPts val="560"/>
              </a:spcBef>
              <a:spcAft>
                <a:spcPts val="0"/>
              </a:spcAft>
              <a:buSzPts val="2240"/>
              <a:buChar char="◻"/>
              <a:defRPr sz="2800"/>
            </a:lvl2pPr>
            <a:lvl3pPr indent="-327660" lvl="2" marL="1371600" algn="l">
              <a:spcBef>
                <a:spcPts val="480"/>
              </a:spcBef>
              <a:spcAft>
                <a:spcPts val="0"/>
              </a:spcAft>
              <a:buSzPts val="1560"/>
              <a:buChar char="■"/>
              <a:defRPr sz="2400"/>
            </a:lvl3pPr>
            <a:lvl4pPr indent="-317500" lvl="3" marL="1828800" algn="l">
              <a:spcBef>
                <a:spcPts val="400"/>
              </a:spcBef>
              <a:spcAft>
                <a:spcPts val="0"/>
              </a:spcAft>
              <a:buSzPts val="1400"/>
              <a:buChar char="◻"/>
              <a:defRPr sz="2000"/>
            </a:lvl4pPr>
            <a:lvl5pPr indent="-355600" lvl="4" marL="2286000" algn="l">
              <a:spcBef>
                <a:spcPts val="400"/>
              </a:spcBef>
              <a:spcAft>
                <a:spcPts val="0"/>
              </a:spcAft>
              <a:buSzPts val="2000"/>
              <a:buChar char="▪"/>
              <a:defRPr sz="2000"/>
            </a:lvl5pPr>
            <a:lvl6pPr indent="-355600" lvl="5" marL="2743200" algn="l">
              <a:spcBef>
                <a:spcPts val="400"/>
              </a:spcBef>
              <a:spcAft>
                <a:spcPts val="0"/>
              </a:spcAft>
              <a:buSzPts val="2000"/>
              <a:buChar char="▪"/>
              <a:defRPr sz="2000"/>
            </a:lvl6pPr>
            <a:lvl7pPr indent="-355600" lvl="6" marL="3200400" algn="l">
              <a:spcBef>
                <a:spcPts val="400"/>
              </a:spcBef>
              <a:spcAft>
                <a:spcPts val="0"/>
              </a:spcAft>
              <a:buSzPts val="2000"/>
              <a:buChar char="▪"/>
              <a:defRPr sz="2000"/>
            </a:lvl7pPr>
            <a:lvl8pPr indent="-355600" lvl="7" marL="3657600" algn="l">
              <a:spcBef>
                <a:spcPts val="400"/>
              </a:spcBef>
              <a:spcAft>
                <a:spcPts val="0"/>
              </a:spcAft>
              <a:buSzPts val="2000"/>
              <a:buChar char="▪"/>
              <a:defRPr sz="2000"/>
            </a:lvl8pPr>
            <a:lvl9pPr indent="-355600" lvl="8" marL="4114800" algn="l">
              <a:spcBef>
                <a:spcPts val="400"/>
              </a:spcBef>
              <a:spcAft>
                <a:spcPts val="0"/>
              </a:spcAft>
              <a:buSzPts val="2000"/>
              <a:buChar char="▪"/>
              <a:defRPr sz="2000"/>
            </a:lvl9pPr>
          </a:lstStyle>
          <a:p/>
        </p:txBody>
      </p:sp>
      <p:sp>
        <p:nvSpPr>
          <p:cNvPr id="159" name="Google Shape;159;p2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SzPts val="1050"/>
              <a:buNone/>
              <a:defRPr sz="1400"/>
            </a:lvl1pPr>
            <a:lvl2pPr indent="-228600" lvl="1" marL="914400" algn="l">
              <a:spcBef>
                <a:spcPts val="240"/>
              </a:spcBef>
              <a:spcAft>
                <a:spcPts val="0"/>
              </a:spcAft>
              <a:buSzPts val="960"/>
              <a:buNone/>
              <a:defRPr sz="1200"/>
            </a:lvl2pPr>
            <a:lvl3pPr indent="-228600" lvl="2" marL="1371600" algn="l">
              <a:spcBef>
                <a:spcPts val="200"/>
              </a:spcBef>
              <a:spcAft>
                <a:spcPts val="0"/>
              </a:spcAft>
              <a:buSzPts val="650"/>
              <a:buNone/>
              <a:defRPr sz="1000"/>
            </a:lvl3pPr>
            <a:lvl4pPr indent="-228600" lvl="3" marL="1828800" algn="l">
              <a:spcBef>
                <a:spcPts val="180"/>
              </a:spcBef>
              <a:spcAft>
                <a:spcPts val="0"/>
              </a:spcAft>
              <a:buSzPts val="630"/>
              <a:buNone/>
              <a:defRPr sz="900"/>
            </a:lvl4pPr>
            <a:lvl5pPr indent="-228600" lvl="4" marL="2286000" algn="l">
              <a:spcBef>
                <a:spcPts val="180"/>
              </a:spcBef>
              <a:spcAft>
                <a:spcPts val="0"/>
              </a:spcAft>
              <a:buSzPts val="900"/>
              <a:buNone/>
              <a:defRPr sz="900"/>
            </a:lvl5pPr>
            <a:lvl6pPr indent="-228600" lvl="5" marL="2743200" algn="l">
              <a:spcBef>
                <a:spcPts val="180"/>
              </a:spcBef>
              <a:spcAft>
                <a:spcPts val="0"/>
              </a:spcAft>
              <a:buSzPts val="900"/>
              <a:buNone/>
              <a:defRPr sz="900"/>
            </a:lvl6pPr>
            <a:lvl7pPr indent="-228600" lvl="6" marL="3200400" algn="l">
              <a:spcBef>
                <a:spcPts val="180"/>
              </a:spcBef>
              <a:spcAft>
                <a:spcPts val="0"/>
              </a:spcAft>
              <a:buSzPts val="900"/>
              <a:buNone/>
              <a:defRPr sz="900"/>
            </a:lvl7pPr>
            <a:lvl8pPr indent="-228600" lvl="7" marL="3657600" algn="l">
              <a:spcBef>
                <a:spcPts val="180"/>
              </a:spcBef>
              <a:spcAft>
                <a:spcPts val="0"/>
              </a:spcAft>
              <a:buSzPts val="900"/>
              <a:buNone/>
              <a:defRPr sz="900"/>
            </a:lvl8pPr>
            <a:lvl9pPr indent="-228600" lvl="8" marL="4114800" algn="l">
              <a:spcBef>
                <a:spcPts val="180"/>
              </a:spcBef>
              <a:spcAft>
                <a:spcPts val="0"/>
              </a:spcAft>
              <a:buSzPts val="900"/>
              <a:buNone/>
              <a:defRPr sz="900"/>
            </a:lvl9pPr>
          </a:lstStyle>
          <a:p/>
        </p:txBody>
      </p:sp>
      <p:sp>
        <p:nvSpPr>
          <p:cNvPr id="160" name="Google Shape;160;p20"/>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61" name="Google Shape;161;p20"/>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1pPr>
            <a:lvl2pPr indent="0" lvl="1"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2pPr>
            <a:lvl3pPr indent="0" lvl="2"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3pPr>
            <a:lvl4pPr indent="0" lvl="3"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4pPr>
            <a:lvl5pPr indent="0" lvl="4"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5pPr>
            <a:lvl6pPr indent="0" lvl="5"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6pPr>
            <a:lvl7pPr indent="0" lvl="6"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7pPr>
            <a:lvl8pPr indent="0" lvl="7"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8pPr>
            <a:lvl9pPr indent="0" lvl="8"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9pPr>
          </a:lstStyle>
          <a:p>
            <a:pPr indent="0" lvl="0" marL="0" rtl="0" algn="r">
              <a:spcBef>
                <a:spcPts val="0"/>
              </a:spcBef>
              <a:spcAft>
                <a:spcPts val="0"/>
              </a:spcAft>
              <a:buNone/>
            </a:pPr>
            <a:fld id="{00000000-1234-1234-1234-123412341234}" type="slidenum">
              <a:rPr lang="es-ES"/>
              <a:t>‹#›</a:t>
            </a:fld>
            <a:endParaRPr/>
          </a:p>
        </p:txBody>
      </p:sp>
      <p:sp>
        <p:nvSpPr>
          <p:cNvPr id="162" name="Google Shape;162;p20"/>
          <p:cNvSpPr txBox="1"/>
          <p:nvPr>
            <p:ph idx="10" type="dt"/>
          </p:nvPr>
        </p:nvSpPr>
        <p:spPr>
          <a:xfrm>
            <a:off x="457200" y="6245225"/>
            <a:ext cx="2133600" cy="47625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ción" type="twoTxTwoObj">
  <p:cSld name="TWO_OBJECTS_WITH_TEXT">
    <p:spTree>
      <p:nvGrpSpPr>
        <p:cNvPr id="163" name="Shape 163"/>
        <p:cNvGrpSpPr/>
        <p:nvPr/>
      </p:nvGrpSpPr>
      <p:grpSpPr>
        <a:xfrm>
          <a:off x="0" y="0"/>
          <a:ext cx="0" cy="0"/>
          <a:chOff x="0" y="0"/>
          <a:chExt cx="0" cy="0"/>
        </a:xfrm>
      </p:grpSpPr>
      <p:sp>
        <p:nvSpPr>
          <p:cNvPr id="164" name="Google Shape;164;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2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SzPts val="1800"/>
              <a:buNone/>
              <a:defRPr b="1" sz="2400"/>
            </a:lvl1pPr>
            <a:lvl2pPr indent="-228600" lvl="1" marL="914400" algn="l">
              <a:spcBef>
                <a:spcPts val="400"/>
              </a:spcBef>
              <a:spcAft>
                <a:spcPts val="0"/>
              </a:spcAft>
              <a:buSzPts val="1600"/>
              <a:buNone/>
              <a:defRPr b="1" sz="2000"/>
            </a:lvl2pPr>
            <a:lvl3pPr indent="-228600" lvl="2" marL="1371600" algn="l">
              <a:spcBef>
                <a:spcPts val="360"/>
              </a:spcBef>
              <a:spcAft>
                <a:spcPts val="0"/>
              </a:spcAft>
              <a:buSzPts val="1170"/>
              <a:buNone/>
              <a:defRPr b="1" sz="1800"/>
            </a:lvl3pPr>
            <a:lvl4pPr indent="-228600" lvl="3" marL="1828800" algn="l">
              <a:spcBef>
                <a:spcPts val="320"/>
              </a:spcBef>
              <a:spcAft>
                <a:spcPts val="0"/>
              </a:spcAft>
              <a:buSzPts val="1120"/>
              <a:buNone/>
              <a:defRPr b="1" sz="1600"/>
            </a:lvl4pPr>
            <a:lvl5pPr indent="-228600" lvl="4" marL="2286000" algn="l">
              <a:spcBef>
                <a:spcPts val="320"/>
              </a:spcBef>
              <a:spcAft>
                <a:spcPts val="0"/>
              </a:spcAft>
              <a:buSzPts val="1600"/>
              <a:buNone/>
              <a:defRPr b="1" sz="1600"/>
            </a:lvl5pPr>
            <a:lvl6pPr indent="-228600" lvl="5" marL="2743200" algn="l">
              <a:spcBef>
                <a:spcPts val="320"/>
              </a:spcBef>
              <a:spcAft>
                <a:spcPts val="0"/>
              </a:spcAft>
              <a:buSzPts val="1600"/>
              <a:buNone/>
              <a:defRPr b="1" sz="1600"/>
            </a:lvl6pPr>
            <a:lvl7pPr indent="-228600" lvl="6" marL="3200400" algn="l">
              <a:spcBef>
                <a:spcPts val="320"/>
              </a:spcBef>
              <a:spcAft>
                <a:spcPts val="0"/>
              </a:spcAft>
              <a:buSzPts val="1600"/>
              <a:buNone/>
              <a:defRPr b="1" sz="1600"/>
            </a:lvl7pPr>
            <a:lvl8pPr indent="-228600" lvl="7" marL="3657600" algn="l">
              <a:spcBef>
                <a:spcPts val="320"/>
              </a:spcBef>
              <a:spcAft>
                <a:spcPts val="0"/>
              </a:spcAft>
              <a:buSzPts val="1600"/>
              <a:buNone/>
              <a:defRPr b="1" sz="1600"/>
            </a:lvl8pPr>
            <a:lvl9pPr indent="-228600" lvl="8" marL="4114800" algn="l">
              <a:spcBef>
                <a:spcPts val="320"/>
              </a:spcBef>
              <a:spcAft>
                <a:spcPts val="0"/>
              </a:spcAft>
              <a:buSzPts val="1600"/>
              <a:buNone/>
              <a:defRPr b="1" sz="1600"/>
            </a:lvl9pPr>
          </a:lstStyle>
          <a:p/>
        </p:txBody>
      </p:sp>
      <p:sp>
        <p:nvSpPr>
          <p:cNvPr id="166" name="Google Shape;166;p2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42900" lvl="0" marL="457200" algn="l">
              <a:spcBef>
                <a:spcPts val="480"/>
              </a:spcBef>
              <a:spcAft>
                <a:spcPts val="0"/>
              </a:spcAft>
              <a:buSzPts val="1800"/>
              <a:buChar char="■"/>
              <a:defRPr sz="2400"/>
            </a:lvl1pPr>
            <a:lvl2pPr indent="-330200" lvl="1" marL="914400" algn="l">
              <a:spcBef>
                <a:spcPts val="400"/>
              </a:spcBef>
              <a:spcAft>
                <a:spcPts val="0"/>
              </a:spcAft>
              <a:buSzPts val="1600"/>
              <a:buChar char="◻"/>
              <a:defRPr sz="2000"/>
            </a:lvl2pPr>
            <a:lvl3pPr indent="-302894" lvl="2" marL="1371600" algn="l">
              <a:spcBef>
                <a:spcPts val="360"/>
              </a:spcBef>
              <a:spcAft>
                <a:spcPts val="0"/>
              </a:spcAft>
              <a:buSzPts val="1170"/>
              <a:buChar char="■"/>
              <a:defRPr sz="1800"/>
            </a:lvl3pPr>
            <a:lvl4pPr indent="-299719" lvl="3" marL="1828800" algn="l">
              <a:spcBef>
                <a:spcPts val="320"/>
              </a:spcBef>
              <a:spcAft>
                <a:spcPts val="0"/>
              </a:spcAft>
              <a:buSzPts val="1120"/>
              <a:buChar char="◻"/>
              <a:defRPr sz="1600"/>
            </a:lvl4pPr>
            <a:lvl5pPr indent="-330200" lvl="4" marL="2286000" algn="l">
              <a:spcBef>
                <a:spcPts val="320"/>
              </a:spcBef>
              <a:spcAft>
                <a:spcPts val="0"/>
              </a:spcAft>
              <a:buSzPts val="1600"/>
              <a:buChar char="▪"/>
              <a:defRPr sz="1600"/>
            </a:lvl5pPr>
            <a:lvl6pPr indent="-330200" lvl="5" marL="2743200" algn="l">
              <a:spcBef>
                <a:spcPts val="320"/>
              </a:spcBef>
              <a:spcAft>
                <a:spcPts val="0"/>
              </a:spcAft>
              <a:buSzPts val="1600"/>
              <a:buChar char="▪"/>
              <a:defRPr sz="1600"/>
            </a:lvl6pPr>
            <a:lvl7pPr indent="-330200" lvl="6" marL="3200400" algn="l">
              <a:spcBef>
                <a:spcPts val="320"/>
              </a:spcBef>
              <a:spcAft>
                <a:spcPts val="0"/>
              </a:spcAft>
              <a:buSzPts val="1600"/>
              <a:buChar char="▪"/>
              <a:defRPr sz="1600"/>
            </a:lvl7pPr>
            <a:lvl8pPr indent="-330200" lvl="7" marL="3657600" algn="l">
              <a:spcBef>
                <a:spcPts val="320"/>
              </a:spcBef>
              <a:spcAft>
                <a:spcPts val="0"/>
              </a:spcAft>
              <a:buSzPts val="1600"/>
              <a:buChar char="▪"/>
              <a:defRPr sz="1600"/>
            </a:lvl8pPr>
            <a:lvl9pPr indent="-330200" lvl="8" marL="4114800" algn="l">
              <a:spcBef>
                <a:spcPts val="320"/>
              </a:spcBef>
              <a:spcAft>
                <a:spcPts val="0"/>
              </a:spcAft>
              <a:buSzPts val="1600"/>
              <a:buChar char="▪"/>
              <a:defRPr sz="1600"/>
            </a:lvl9pPr>
          </a:lstStyle>
          <a:p/>
        </p:txBody>
      </p:sp>
      <p:sp>
        <p:nvSpPr>
          <p:cNvPr id="167" name="Google Shape;167;p2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SzPts val="1800"/>
              <a:buNone/>
              <a:defRPr b="1" sz="2400"/>
            </a:lvl1pPr>
            <a:lvl2pPr indent="-228600" lvl="1" marL="914400" algn="l">
              <a:spcBef>
                <a:spcPts val="400"/>
              </a:spcBef>
              <a:spcAft>
                <a:spcPts val="0"/>
              </a:spcAft>
              <a:buSzPts val="1600"/>
              <a:buNone/>
              <a:defRPr b="1" sz="2000"/>
            </a:lvl2pPr>
            <a:lvl3pPr indent="-228600" lvl="2" marL="1371600" algn="l">
              <a:spcBef>
                <a:spcPts val="360"/>
              </a:spcBef>
              <a:spcAft>
                <a:spcPts val="0"/>
              </a:spcAft>
              <a:buSzPts val="1170"/>
              <a:buNone/>
              <a:defRPr b="1" sz="1800"/>
            </a:lvl3pPr>
            <a:lvl4pPr indent="-228600" lvl="3" marL="1828800" algn="l">
              <a:spcBef>
                <a:spcPts val="320"/>
              </a:spcBef>
              <a:spcAft>
                <a:spcPts val="0"/>
              </a:spcAft>
              <a:buSzPts val="1120"/>
              <a:buNone/>
              <a:defRPr b="1" sz="1600"/>
            </a:lvl4pPr>
            <a:lvl5pPr indent="-228600" lvl="4" marL="2286000" algn="l">
              <a:spcBef>
                <a:spcPts val="320"/>
              </a:spcBef>
              <a:spcAft>
                <a:spcPts val="0"/>
              </a:spcAft>
              <a:buSzPts val="1600"/>
              <a:buNone/>
              <a:defRPr b="1" sz="1600"/>
            </a:lvl5pPr>
            <a:lvl6pPr indent="-228600" lvl="5" marL="2743200" algn="l">
              <a:spcBef>
                <a:spcPts val="320"/>
              </a:spcBef>
              <a:spcAft>
                <a:spcPts val="0"/>
              </a:spcAft>
              <a:buSzPts val="1600"/>
              <a:buNone/>
              <a:defRPr b="1" sz="1600"/>
            </a:lvl6pPr>
            <a:lvl7pPr indent="-228600" lvl="6" marL="3200400" algn="l">
              <a:spcBef>
                <a:spcPts val="320"/>
              </a:spcBef>
              <a:spcAft>
                <a:spcPts val="0"/>
              </a:spcAft>
              <a:buSzPts val="1600"/>
              <a:buNone/>
              <a:defRPr b="1" sz="1600"/>
            </a:lvl7pPr>
            <a:lvl8pPr indent="-228600" lvl="7" marL="3657600" algn="l">
              <a:spcBef>
                <a:spcPts val="320"/>
              </a:spcBef>
              <a:spcAft>
                <a:spcPts val="0"/>
              </a:spcAft>
              <a:buSzPts val="1600"/>
              <a:buNone/>
              <a:defRPr b="1" sz="1600"/>
            </a:lvl8pPr>
            <a:lvl9pPr indent="-228600" lvl="8" marL="4114800" algn="l">
              <a:spcBef>
                <a:spcPts val="320"/>
              </a:spcBef>
              <a:spcAft>
                <a:spcPts val="0"/>
              </a:spcAft>
              <a:buSzPts val="1600"/>
              <a:buNone/>
              <a:defRPr b="1" sz="1600"/>
            </a:lvl9pPr>
          </a:lstStyle>
          <a:p/>
        </p:txBody>
      </p:sp>
      <p:sp>
        <p:nvSpPr>
          <p:cNvPr id="168" name="Google Shape;168;p2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42900" lvl="0" marL="457200" algn="l">
              <a:spcBef>
                <a:spcPts val="480"/>
              </a:spcBef>
              <a:spcAft>
                <a:spcPts val="0"/>
              </a:spcAft>
              <a:buSzPts val="1800"/>
              <a:buChar char="■"/>
              <a:defRPr sz="2400"/>
            </a:lvl1pPr>
            <a:lvl2pPr indent="-330200" lvl="1" marL="914400" algn="l">
              <a:spcBef>
                <a:spcPts val="400"/>
              </a:spcBef>
              <a:spcAft>
                <a:spcPts val="0"/>
              </a:spcAft>
              <a:buSzPts val="1600"/>
              <a:buChar char="◻"/>
              <a:defRPr sz="2000"/>
            </a:lvl2pPr>
            <a:lvl3pPr indent="-302894" lvl="2" marL="1371600" algn="l">
              <a:spcBef>
                <a:spcPts val="360"/>
              </a:spcBef>
              <a:spcAft>
                <a:spcPts val="0"/>
              </a:spcAft>
              <a:buSzPts val="1170"/>
              <a:buChar char="■"/>
              <a:defRPr sz="1800"/>
            </a:lvl3pPr>
            <a:lvl4pPr indent="-299719" lvl="3" marL="1828800" algn="l">
              <a:spcBef>
                <a:spcPts val="320"/>
              </a:spcBef>
              <a:spcAft>
                <a:spcPts val="0"/>
              </a:spcAft>
              <a:buSzPts val="1120"/>
              <a:buChar char="◻"/>
              <a:defRPr sz="1600"/>
            </a:lvl4pPr>
            <a:lvl5pPr indent="-330200" lvl="4" marL="2286000" algn="l">
              <a:spcBef>
                <a:spcPts val="320"/>
              </a:spcBef>
              <a:spcAft>
                <a:spcPts val="0"/>
              </a:spcAft>
              <a:buSzPts val="1600"/>
              <a:buChar char="▪"/>
              <a:defRPr sz="1600"/>
            </a:lvl5pPr>
            <a:lvl6pPr indent="-330200" lvl="5" marL="2743200" algn="l">
              <a:spcBef>
                <a:spcPts val="320"/>
              </a:spcBef>
              <a:spcAft>
                <a:spcPts val="0"/>
              </a:spcAft>
              <a:buSzPts val="1600"/>
              <a:buChar char="▪"/>
              <a:defRPr sz="1600"/>
            </a:lvl6pPr>
            <a:lvl7pPr indent="-330200" lvl="6" marL="3200400" algn="l">
              <a:spcBef>
                <a:spcPts val="320"/>
              </a:spcBef>
              <a:spcAft>
                <a:spcPts val="0"/>
              </a:spcAft>
              <a:buSzPts val="1600"/>
              <a:buChar char="▪"/>
              <a:defRPr sz="1600"/>
            </a:lvl7pPr>
            <a:lvl8pPr indent="-330200" lvl="7" marL="3657600" algn="l">
              <a:spcBef>
                <a:spcPts val="320"/>
              </a:spcBef>
              <a:spcAft>
                <a:spcPts val="0"/>
              </a:spcAft>
              <a:buSzPts val="1600"/>
              <a:buChar char="▪"/>
              <a:defRPr sz="1600"/>
            </a:lvl8pPr>
            <a:lvl9pPr indent="-330200" lvl="8" marL="4114800" algn="l">
              <a:spcBef>
                <a:spcPts val="320"/>
              </a:spcBef>
              <a:spcAft>
                <a:spcPts val="0"/>
              </a:spcAft>
              <a:buSzPts val="1600"/>
              <a:buChar char="▪"/>
              <a:defRPr sz="1600"/>
            </a:lvl9pPr>
          </a:lstStyle>
          <a:p/>
        </p:txBody>
      </p:sp>
      <p:sp>
        <p:nvSpPr>
          <p:cNvPr id="169" name="Google Shape;169;p21"/>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70" name="Google Shape;170;p21"/>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1pPr>
            <a:lvl2pPr indent="0" lvl="1"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2pPr>
            <a:lvl3pPr indent="0" lvl="2"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3pPr>
            <a:lvl4pPr indent="0" lvl="3"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4pPr>
            <a:lvl5pPr indent="0" lvl="4"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5pPr>
            <a:lvl6pPr indent="0" lvl="5"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6pPr>
            <a:lvl7pPr indent="0" lvl="6"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7pPr>
            <a:lvl8pPr indent="0" lvl="7"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8pPr>
            <a:lvl9pPr indent="0" lvl="8"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9pPr>
          </a:lstStyle>
          <a:p>
            <a:pPr indent="0" lvl="0" marL="0" rtl="0" algn="r">
              <a:spcBef>
                <a:spcPts val="0"/>
              </a:spcBef>
              <a:spcAft>
                <a:spcPts val="0"/>
              </a:spcAft>
              <a:buNone/>
            </a:pPr>
            <a:fld id="{00000000-1234-1234-1234-123412341234}" type="slidenum">
              <a:rPr lang="es-ES"/>
              <a:t>‹#›</a:t>
            </a:fld>
            <a:endParaRPr/>
          </a:p>
        </p:txBody>
      </p:sp>
      <p:sp>
        <p:nvSpPr>
          <p:cNvPr id="171" name="Google Shape;171;p21"/>
          <p:cNvSpPr txBox="1"/>
          <p:nvPr>
            <p:ph idx="10" type="dt"/>
          </p:nvPr>
        </p:nvSpPr>
        <p:spPr>
          <a:xfrm>
            <a:off x="457200" y="6245225"/>
            <a:ext cx="2133600" cy="47625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objetos" type="obj">
  <p:cSld name="OBJECT">
    <p:spTree>
      <p:nvGrpSpPr>
        <p:cNvPr id="51" name="Shape 51"/>
        <p:cNvGrpSpPr/>
        <p:nvPr/>
      </p:nvGrpSpPr>
      <p:grpSpPr>
        <a:xfrm>
          <a:off x="0" y="0"/>
          <a:ext cx="0" cy="0"/>
          <a:chOff x="0" y="0"/>
          <a:chExt cx="0" cy="0"/>
        </a:xfrm>
      </p:grpSpPr>
      <p:sp>
        <p:nvSpPr>
          <p:cNvPr id="52" name="Google Shape;52;p4"/>
          <p:cNvSpPr txBox="1"/>
          <p:nvPr>
            <p:ph type="title"/>
          </p:nvPr>
        </p:nvSpPr>
        <p:spPr>
          <a:xfrm>
            <a:off x="457200" y="457200"/>
            <a:ext cx="8229600" cy="1371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
          <p:cNvSpPr txBox="1"/>
          <p:nvPr>
            <p:ph idx="1" type="body"/>
          </p:nvPr>
        </p:nvSpPr>
        <p:spPr>
          <a:xfrm>
            <a:off x="457200" y="1981200"/>
            <a:ext cx="8229600" cy="3886200"/>
          </a:xfrm>
          <a:prstGeom prst="rect">
            <a:avLst/>
          </a:prstGeom>
          <a:noFill/>
          <a:ln>
            <a:noFill/>
          </a:ln>
        </p:spPr>
        <p:txBody>
          <a:bodyPr anchorCtr="0" anchor="t" bIns="45700" lIns="91425" spcFirstLastPara="1" rIns="91425" wrap="square" tIns="45700">
            <a:noAutofit/>
          </a:bodyPr>
          <a:lstStyle>
            <a:lvl1pPr indent="-314325" lvl="0" marL="457200" algn="l">
              <a:spcBef>
                <a:spcPts val="360"/>
              </a:spcBef>
              <a:spcAft>
                <a:spcPts val="0"/>
              </a:spcAft>
              <a:buSzPts val="1350"/>
              <a:buChar char="■"/>
              <a:defRPr/>
            </a:lvl1pPr>
            <a:lvl2pPr indent="-320040" lvl="1" marL="914400" algn="l">
              <a:spcBef>
                <a:spcPts val="360"/>
              </a:spcBef>
              <a:spcAft>
                <a:spcPts val="0"/>
              </a:spcAft>
              <a:buSzPts val="1440"/>
              <a:buChar char="◻"/>
              <a:defRPr/>
            </a:lvl2pPr>
            <a:lvl3pPr indent="-302894" lvl="2" marL="1371600" algn="l">
              <a:spcBef>
                <a:spcPts val="360"/>
              </a:spcBef>
              <a:spcAft>
                <a:spcPts val="0"/>
              </a:spcAft>
              <a:buSzPts val="1170"/>
              <a:buChar char="■"/>
              <a:defRPr/>
            </a:lvl3pPr>
            <a:lvl4pPr indent="-308610" lvl="3" marL="1828800" algn="l">
              <a:spcBef>
                <a:spcPts val="360"/>
              </a:spcBef>
              <a:spcAft>
                <a:spcPts val="0"/>
              </a:spcAft>
              <a:buSzPts val="126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54" name="Google Shape;54;p4"/>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5" name="Google Shape;55;p4"/>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1pPr>
            <a:lvl2pPr indent="0" lvl="1"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2pPr>
            <a:lvl3pPr indent="0" lvl="2"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3pPr>
            <a:lvl4pPr indent="0" lvl="3"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4pPr>
            <a:lvl5pPr indent="0" lvl="4"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5pPr>
            <a:lvl6pPr indent="0" lvl="5"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6pPr>
            <a:lvl7pPr indent="0" lvl="6"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7pPr>
            <a:lvl8pPr indent="0" lvl="7"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8pPr>
            <a:lvl9pPr indent="0" lvl="8"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9pPr>
          </a:lstStyle>
          <a:p>
            <a:pPr indent="0" lvl="0" marL="0" rtl="0" algn="r">
              <a:spcBef>
                <a:spcPts val="0"/>
              </a:spcBef>
              <a:spcAft>
                <a:spcPts val="0"/>
              </a:spcAft>
              <a:buNone/>
            </a:pPr>
            <a:fld id="{00000000-1234-1234-1234-123412341234}" type="slidenum">
              <a:rPr lang="es-ES"/>
              <a:t>‹#›</a:t>
            </a:fld>
            <a:endParaRPr/>
          </a:p>
        </p:txBody>
      </p:sp>
      <p:sp>
        <p:nvSpPr>
          <p:cNvPr id="56" name="Google Shape;56;p4"/>
          <p:cNvSpPr txBox="1"/>
          <p:nvPr>
            <p:ph idx="10" type="dt"/>
          </p:nvPr>
        </p:nvSpPr>
        <p:spPr>
          <a:xfrm>
            <a:off x="457200" y="6245225"/>
            <a:ext cx="2133600" cy="47625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cabezado de sección" type="secHead">
  <p:cSld name="SECTION_HEADER">
    <p:spTree>
      <p:nvGrpSpPr>
        <p:cNvPr id="172" name="Shape 172"/>
        <p:cNvGrpSpPr/>
        <p:nvPr/>
      </p:nvGrpSpPr>
      <p:grpSpPr>
        <a:xfrm>
          <a:off x="0" y="0"/>
          <a:ext cx="0" cy="0"/>
          <a:chOff x="0" y="0"/>
          <a:chExt cx="0" cy="0"/>
        </a:xfrm>
      </p:grpSpPr>
      <p:sp>
        <p:nvSpPr>
          <p:cNvPr id="173" name="Google Shape;173;p22"/>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 name="Google Shape;174;p22"/>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SzPts val="1500"/>
              <a:buNone/>
              <a:defRPr sz="2000"/>
            </a:lvl1pPr>
            <a:lvl2pPr indent="-228600" lvl="1" marL="914400" algn="l">
              <a:spcBef>
                <a:spcPts val="360"/>
              </a:spcBef>
              <a:spcAft>
                <a:spcPts val="0"/>
              </a:spcAft>
              <a:buSzPts val="1440"/>
              <a:buNone/>
              <a:defRPr sz="1800"/>
            </a:lvl2pPr>
            <a:lvl3pPr indent="-228600" lvl="2" marL="1371600" algn="l">
              <a:spcBef>
                <a:spcPts val="320"/>
              </a:spcBef>
              <a:spcAft>
                <a:spcPts val="0"/>
              </a:spcAft>
              <a:buSzPts val="1040"/>
              <a:buNone/>
              <a:defRPr sz="1600"/>
            </a:lvl3pPr>
            <a:lvl4pPr indent="-228600" lvl="3" marL="1828800" algn="l">
              <a:spcBef>
                <a:spcPts val="280"/>
              </a:spcBef>
              <a:spcAft>
                <a:spcPts val="0"/>
              </a:spcAft>
              <a:buSzPts val="980"/>
              <a:buNone/>
              <a:defRPr sz="1400"/>
            </a:lvl4pPr>
            <a:lvl5pPr indent="-228600" lvl="4" marL="2286000" algn="l">
              <a:spcBef>
                <a:spcPts val="280"/>
              </a:spcBef>
              <a:spcAft>
                <a:spcPts val="0"/>
              </a:spcAft>
              <a:buSzPts val="1400"/>
              <a:buNone/>
              <a:defRPr sz="1400"/>
            </a:lvl5pPr>
            <a:lvl6pPr indent="-228600" lvl="5" marL="2743200" algn="l">
              <a:spcBef>
                <a:spcPts val="280"/>
              </a:spcBef>
              <a:spcAft>
                <a:spcPts val="0"/>
              </a:spcAft>
              <a:buSzPts val="1400"/>
              <a:buNone/>
              <a:defRPr sz="1400"/>
            </a:lvl6pPr>
            <a:lvl7pPr indent="-228600" lvl="6" marL="3200400" algn="l">
              <a:spcBef>
                <a:spcPts val="280"/>
              </a:spcBef>
              <a:spcAft>
                <a:spcPts val="0"/>
              </a:spcAft>
              <a:buSzPts val="1400"/>
              <a:buNone/>
              <a:defRPr sz="1400"/>
            </a:lvl7pPr>
            <a:lvl8pPr indent="-228600" lvl="7" marL="3657600" algn="l">
              <a:spcBef>
                <a:spcPts val="280"/>
              </a:spcBef>
              <a:spcAft>
                <a:spcPts val="0"/>
              </a:spcAft>
              <a:buSzPts val="1400"/>
              <a:buNone/>
              <a:defRPr sz="1400"/>
            </a:lvl8pPr>
            <a:lvl9pPr indent="-228600" lvl="8" marL="4114800" algn="l">
              <a:spcBef>
                <a:spcPts val="280"/>
              </a:spcBef>
              <a:spcAft>
                <a:spcPts val="0"/>
              </a:spcAft>
              <a:buSzPts val="1400"/>
              <a:buNone/>
              <a:defRPr sz="1400"/>
            </a:lvl9pPr>
          </a:lstStyle>
          <a:p/>
        </p:txBody>
      </p:sp>
      <p:sp>
        <p:nvSpPr>
          <p:cNvPr id="175" name="Google Shape;175;p22"/>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76" name="Google Shape;176;p22"/>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1pPr>
            <a:lvl2pPr indent="0" lvl="1"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2pPr>
            <a:lvl3pPr indent="0" lvl="2"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3pPr>
            <a:lvl4pPr indent="0" lvl="3"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4pPr>
            <a:lvl5pPr indent="0" lvl="4"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5pPr>
            <a:lvl6pPr indent="0" lvl="5"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6pPr>
            <a:lvl7pPr indent="0" lvl="6"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7pPr>
            <a:lvl8pPr indent="0" lvl="7"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8pPr>
            <a:lvl9pPr indent="0" lvl="8"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9pPr>
          </a:lstStyle>
          <a:p>
            <a:pPr indent="0" lvl="0" marL="0" rtl="0" algn="r">
              <a:spcBef>
                <a:spcPts val="0"/>
              </a:spcBef>
              <a:spcAft>
                <a:spcPts val="0"/>
              </a:spcAft>
              <a:buNone/>
            </a:pPr>
            <a:fld id="{00000000-1234-1234-1234-123412341234}" type="slidenum">
              <a:rPr lang="es-ES"/>
              <a:t>‹#›</a:t>
            </a:fld>
            <a:endParaRPr/>
          </a:p>
        </p:txBody>
      </p:sp>
      <p:sp>
        <p:nvSpPr>
          <p:cNvPr id="177" name="Google Shape;177;p22"/>
          <p:cNvSpPr txBox="1"/>
          <p:nvPr>
            <p:ph idx="10" type="dt"/>
          </p:nvPr>
        </p:nvSpPr>
        <p:spPr>
          <a:xfrm>
            <a:off x="457200" y="6245225"/>
            <a:ext cx="2133600" cy="47625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ólo el título" type="titleOnly">
  <p:cSld name="TITLE_ONLY">
    <p:spTree>
      <p:nvGrpSpPr>
        <p:cNvPr id="57" name="Shape 57"/>
        <p:cNvGrpSpPr/>
        <p:nvPr/>
      </p:nvGrpSpPr>
      <p:grpSpPr>
        <a:xfrm>
          <a:off x="0" y="0"/>
          <a:ext cx="0" cy="0"/>
          <a:chOff x="0" y="0"/>
          <a:chExt cx="0" cy="0"/>
        </a:xfrm>
      </p:grpSpPr>
      <p:sp>
        <p:nvSpPr>
          <p:cNvPr id="58" name="Google Shape;58;p5"/>
          <p:cNvSpPr txBox="1"/>
          <p:nvPr>
            <p:ph type="title"/>
          </p:nvPr>
        </p:nvSpPr>
        <p:spPr>
          <a:xfrm>
            <a:off x="457200" y="457200"/>
            <a:ext cx="8229600" cy="1371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5"/>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0" name="Google Shape;60;p5"/>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1pPr>
            <a:lvl2pPr indent="0" lvl="1"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2pPr>
            <a:lvl3pPr indent="0" lvl="2"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3pPr>
            <a:lvl4pPr indent="0" lvl="3"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4pPr>
            <a:lvl5pPr indent="0" lvl="4"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5pPr>
            <a:lvl6pPr indent="0" lvl="5"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6pPr>
            <a:lvl7pPr indent="0" lvl="6"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7pPr>
            <a:lvl8pPr indent="0" lvl="7"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8pPr>
            <a:lvl9pPr indent="0" lvl="8"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9pPr>
          </a:lstStyle>
          <a:p>
            <a:pPr indent="0" lvl="0" marL="0" rtl="0" algn="r">
              <a:spcBef>
                <a:spcPts val="0"/>
              </a:spcBef>
              <a:spcAft>
                <a:spcPts val="0"/>
              </a:spcAft>
              <a:buNone/>
            </a:pPr>
            <a:fld id="{00000000-1234-1234-1234-123412341234}" type="slidenum">
              <a:rPr lang="es-ES"/>
              <a:t>‹#›</a:t>
            </a:fld>
            <a:endParaRPr/>
          </a:p>
        </p:txBody>
      </p:sp>
      <p:sp>
        <p:nvSpPr>
          <p:cNvPr id="61" name="Google Shape;61;p5"/>
          <p:cNvSpPr txBox="1"/>
          <p:nvPr>
            <p:ph idx="10" type="dt"/>
          </p:nvPr>
        </p:nvSpPr>
        <p:spPr>
          <a:xfrm>
            <a:off x="457200" y="6245225"/>
            <a:ext cx="2133600" cy="47625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 blanco" type="blank">
  <p:cSld name="BLANK">
    <p:spTree>
      <p:nvGrpSpPr>
        <p:cNvPr id="62" name="Shape 62"/>
        <p:cNvGrpSpPr/>
        <p:nvPr/>
      </p:nvGrpSpPr>
      <p:grpSpPr>
        <a:xfrm>
          <a:off x="0" y="0"/>
          <a:ext cx="0" cy="0"/>
          <a:chOff x="0" y="0"/>
          <a:chExt cx="0" cy="0"/>
        </a:xfrm>
      </p:grpSpPr>
      <p:sp>
        <p:nvSpPr>
          <p:cNvPr id="63" name="Google Shape;63;p6"/>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4" name="Google Shape;64;p6"/>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1pPr>
            <a:lvl2pPr indent="0" lvl="1"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2pPr>
            <a:lvl3pPr indent="0" lvl="2"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3pPr>
            <a:lvl4pPr indent="0" lvl="3"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4pPr>
            <a:lvl5pPr indent="0" lvl="4"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5pPr>
            <a:lvl6pPr indent="0" lvl="5"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6pPr>
            <a:lvl7pPr indent="0" lvl="6"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7pPr>
            <a:lvl8pPr indent="0" lvl="7"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8pPr>
            <a:lvl9pPr indent="0" lvl="8"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9pPr>
          </a:lstStyle>
          <a:p>
            <a:pPr indent="0" lvl="0" marL="0" rtl="0" algn="r">
              <a:spcBef>
                <a:spcPts val="0"/>
              </a:spcBef>
              <a:spcAft>
                <a:spcPts val="0"/>
              </a:spcAft>
              <a:buNone/>
            </a:pPr>
            <a:fld id="{00000000-1234-1234-1234-123412341234}" type="slidenum">
              <a:rPr lang="es-ES"/>
              <a:t>‹#›</a:t>
            </a:fld>
            <a:endParaRPr/>
          </a:p>
        </p:txBody>
      </p:sp>
      <p:sp>
        <p:nvSpPr>
          <p:cNvPr id="65" name="Google Shape;65;p6"/>
          <p:cNvSpPr txBox="1"/>
          <p:nvPr>
            <p:ph idx="10" type="dt"/>
          </p:nvPr>
        </p:nvSpPr>
        <p:spPr>
          <a:xfrm>
            <a:off x="457200" y="6245225"/>
            <a:ext cx="2133600" cy="47625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texto y 2 objetos" type="txAndTwoObj">
  <p:cSld name="TEXT_AND_TWO_OBJECTS">
    <p:spTree>
      <p:nvGrpSpPr>
        <p:cNvPr id="66" name="Shape 66"/>
        <p:cNvGrpSpPr/>
        <p:nvPr/>
      </p:nvGrpSpPr>
      <p:grpSpPr>
        <a:xfrm>
          <a:off x="0" y="0"/>
          <a:ext cx="0" cy="0"/>
          <a:chOff x="0" y="0"/>
          <a:chExt cx="0" cy="0"/>
        </a:xfrm>
      </p:grpSpPr>
      <p:sp>
        <p:nvSpPr>
          <p:cNvPr id="67" name="Google Shape;67;p7"/>
          <p:cNvSpPr txBox="1"/>
          <p:nvPr>
            <p:ph type="title"/>
          </p:nvPr>
        </p:nvSpPr>
        <p:spPr>
          <a:xfrm>
            <a:off x="457200" y="457200"/>
            <a:ext cx="8229600" cy="1371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7"/>
          <p:cNvSpPr txBox="1"/>
          <p:nvPr>
            <p:ph idx="1" type="body"/>
          </p:nvPr>
        </p:nvSpPr>
        <p:spPr>
          <a:xfrm>
            <a:off x="457200" y="1981200"/>
            <a:ext cx="4038600" cy="3886200"/>
          </a:xfrm>
          <a:prstGeom prst="rect">
            <a:avLst/>
          </a:prstGeom>
          <a:noFill/>
          <a:ln>
            <a:noFill/>
          </a:ln>
        </p:spPr>
        <p:txBody>
          <a:bodyPr anchorCtr="0" anchor="t" bIns="45700" lIns="91425" spcFirstLastPara="1" rIns="91425" wrap="square" tIns="45700">
            <a:noAutofit/>
          </a:bodyPr>
          <a:lstStyle>
            <a:lvl1pPr indent="-314325" lvl="0" marL="457200" algn="l">
              <a:spcBef>
                <a:spcPts val="360"/>
              </a:spcBef>
              <a:spcAft>
                <a:spcPts val="0"/>
              </a:spcAft>
              <a:buSzPts val="1350"/>
              <a:buChar char="■"/>
              <a:defRPr/>
            </a:lvl1pPr>
            <a:lvl2pPr indent="-320040" lvl="1" marL="914400" algn="l">
              <a:spcBef>
                <a:spcPts val="360"/>
              </a:spcBef>
              <a:spcAft>
                <a:spcPts val="0"/>
              </a:spcAft>
              <a:buSzPts val="1440"/>
              <a:buChar char="◻"/>
              <a:defRPr/>
            </a:lvl2pPr>
            <a:lvl3pPr indent="-302894" lvl="2" marL="1371600" algn="l">
              <a:spcBef>
                <a:spcPts val="360"/>
              </a:spcBef>
              <a:spcAft>
                <a:spcPts val="0"/>
              </a:spcAft>
              <a:buSzPts val="1170"/>
              <a:buChar char="■"/>
              <a:defRPr/>
            </a:lvl3pPr>
            <a:lvl4pPr indent="-308610" lvl="3" marL="1828800" algn="l">
              <a:spcBef>
                <a:spcPts val="360"/>
              </a:spcBef>
              <a:spcAft>
                <a:spcPts val="0"/>
              </a:spcAft>
              <a:buSzPts val="126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69" name="Google Shape;69;p7"/>
          <p:cNvSpPr txBox="1"/>
          <p:nvPr>
            <p:ph idx="2" type="body"/>
          </p:nvPr>
        </p:nvSpPr>
        <p:spPr>
          <a:xfrm>
            <a:off x="4648200" y="1981200"/>
            <a:ext cx="4038600" cy="1866900"/>
          </a:xfrm>
          <a:prstGeom prst="rect">
            <a:avLst/>
          </a:prstGeom>
          <a:noFill/>
          <a:ln>
            <a:noFill/>
          </a:ln>
        </p:spPr>
        <p:txBody>
          <a:bodyPr anchorCtr="0" anchor="t" bIns="45700" lIns="91425" spcFirstLastPara="1" rIns="91425" wrap="square" tIns="45700">
            <a:noAutofit/>
          </a:bodyPr>
          <a:lstStyle>
            <a:lvl1pPr indent="-314325" lvl="0" marL="457200" algn="l">
              <a:spcBef>
                <a:spcPts val="360"/>
              </a:spcBef>
              <a:spcAft>
                <a:spcPts val="0"/>
              </a:spcAft>
              <a:buSzPts val="1350"/>
              <a:buChar char="■"/>
              <a:defRPr/>
            </a:lvl1pPr>
            <a:lvl2pPr indent="-320040" lvl="1" marL="914400" algn="l">
              <a:spcBef>
                <a:spcPts val="360"/>
              </a:spcBef>
              <a:spcAft>
                <a:spcPts val="0"/>
              </a:spcAft>
              <a:buSzPts val="1440"/>
              <a:buChar char="◻"/>
              <a:defRPr/>
            </a:lvl2pPr>
            <a:lvl3pPr indent="-302894" lvl="2" marL="1371600" algn="l">
              <a:spcBef>
                <a:spcPts val="360"/>
              </a:spcBef>
              <a:spcAft>
                <a:spcPts val="0"/>
              </a:spcAft>
              <a:buSzPts val="1170"/>
              <a:buChar char="■"/>
              <a:defRPr/>
            </a:lvl3pPr>
            <a:lvl4pPr indent="-308610" lvl="3" marL="1828800" algn="l">
              <a:spcBef>
                <a:spcPts val="360"/>
              </a:spcBef>
              <a:spcAft>
                <a:spcPts val="0"/>
              </a:spcAft>
              <a:buSzPts val="126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0" name="Google Shape;70;p7"/>
          <p:cNvSpPr txBox="1"/>
          <p:nvPr>
            <p:ph idx="3" type="body"/>
          </p:nvPr>
        </p:nvSpPr>
        <p:spPr>
          <a:xfrm>
            <a:off x="4648200" y="4000500"/>
            <a:ext cx="4038600" cy="1866900"/>
          </a:xfrm>
          <a:prstGeom prst="rect">
            <a:avLst/>
          </a:prstGeom>
          <a:noFill/>
          <a:ln>
            <a:noFill/>
          </a:ln>
        </p:spPr>
        <p:txBody>
          <a:bodyPr anchorCtr="0" anchor="t" bIns="45700" lIns="91425" spcFirstLastPara="1" rIns="91425" wrap="square" tIns="45700">
            <a:noAutofit/>
          </a:bodyPr>
          <a:lstStyle>
            <a:lvl1pPr indent="-314325" lvl="0" marL="457200" algn="l">
              <a:spcBef>
                <a:spcPts val="360"/>
              </a:spcBef>
              <a:spcAft>
                <a:spcPts val="0"/>
              </a:spcAft>
              <a:buSzPts val="1350"/>
              <a:buChar char="■"/>
              <a:defRPr/>
            </a:lvl1pPr>
            <a:lvl2pPr indent="-320040" lvl="1" marL="914400" algn="l">
              <a:spcBef>
                <a:spcPts val="360"/>
              </a:spcBef>
              <a:spcAft>
                <a:spcPts val="0"/>
              </a:spcAft>
              <a:buSzPts val="1440"/>
              <a:buChar char="◻"/>
              <a:defRPr/>
            </a:lvl2pPr>
            <a:lvl3pPr indent="-302894" lvl="2" marL="1371600" algn="l">
              <a:spcBef>
                <a:spcPts val="360"/>
              </a:spcBef>
              <a:spcAft>
                <a:spcPts val="0"/>
              </a:spcAft>
              <a:buSzPts val="1170"/>
              <a:buChar char="■"/>
              <a:defRPr/>
            </a:lvl3pPr>
            <a:lvl4pPr indent="-308610" lvl="3" marL="1828800" algn="l">
              <a:spcBef>
                <a:spcPts val="360"/>
              </a:spcBef>
              <a:spcAft>
                <a:spcPts val="0"/>
              </a:spcAft>
              <a:buSzPts val="126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1" name="Google Shape;71;p7"/>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2" name="Google Shape;72;p7"/>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1pPr>
            <a:lvl2pPr indent="0" lvl="1"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2pPr>
            <a:lvl3pPr indent="0" lvl="2"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3pPr>
            <a:lvl4pPr indent="0" lvl="3"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4pPr>
            <a:lvl5pPr indent="0" lvl="4"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5pPr>
            <a:lvl6pPr indent="0" lvl="5"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6pPr>
            <a:lvl7pPr indent="0" lvl="6"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7pPr>
            <a:lvl8pPr indent="0" lvl="7"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8pPr>
            <a:lvl9pPr indent="0" lvl="8"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9pPr>
          </a:lstStyle>
          <a:p>
            <a:pPr indent="0" lvl="0" marL="0" rtl="0" algn="r">
              <a:spcBef>
                <a:spcPts val="0"/>
              </a:spcBef>
              <a:spcAft>
                <a:spcPts val="0"/>
              </a:spcAft>
              <a:buNone/>
            </a:pPr>
            <a:fld id="{00000000-1234-1234-1234-123412341234}" type="slidenum">
              <a:rPr lang="es-ES"/>
              <a:t>‹#›</a:t>
            </a:fld>
            <a:endParaRPr/>
          </a:p>
        </p:txBody>
      </p:sp>
      <p:sp>
        <p:nvSpPr>
          <p:cNvPr id="73" name="Google Shape;73;p7"/>
          <p:cNvSpPr txBox="1"/>
          <p:nvPr>
            <p:ph idx="10" type="dt"/>
          </p:nvPr>
        </p:nvSpPr>
        <p:spPr>
          <a:xfrm>
            <a:off x="457200" y="6245225"/>
            <a:ext cx="2133600" cy="47625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texto y objetos" type="txAndObj">
  <p:cSld name="TEXT_AND_OBJECT">
    <p:spTree>
      <p:nvGrpSpPr>
        <p:cNvPr id="74" name="Shape 74"/>
        <p:cNvGrpSpPr/>
        <p:nvPr/>
      </p:nvGrpSpPr>
      <p:grpSpPr>
        <a:xfrm>
          <a:off x="0" y="0"/>
          <a:ext cx="0" cy="0"/>
          <a:chOff x="0" y="0"/>
          <a:chExt cx="0" cy="0"/>
        </a:xfrm>
      </p:grpSpPr>
      <p:sp>
        <p:nvSpPr>
          <p:cNvPr id="75" name="Google Shape;75;p8"/>
          <p:cNvSpPr txBox="1"/>
          <p:nvPr>
            <p:ph type="title"/>
          </p:nvPr>
        </p:nvSpPr>
        <p:spPr>
          <a:xfrm>
            <a:off x="457200" y="457200"/>
            <a:ext cx="8229600" cy="1371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8"/>
          <p:cNvSpPr txBox="1"/>
          <p:nvPr>
            <p:ph idx="1" type="body"/>
          </p:nvPr>
        </p:nvSpPr>
        <p:spPr>
          <a:xfrm>
            <a:off x="457200" y="1981200"/>
            <a:ext cx="4038600" cy="3886200"/>
          </a:xfrm>
          <a:prstGeom prst="rect">
            <a:avLst/>
          </a:prstGeom>
          <a:noFill/>
          <a:ln>
            <a:noFill/>
          </a:ln>
        </p:spPr>
        <p:txBody>
          <a:bodyPr anchorCtr="0" anchor="t" bIns="45700" lIns="91425" spcFirstLastPara="1" rIns="91425" wrap="square" tIns="45700">
            <a:noAutofit/>
          </a:bodyPr>
          <a:lstStyle>
            <a:lvl1pPr indent="-314325" lvl="0" marL="457200" algn="l">
              <a:spcBef>
                <a:spcPts val="360"/>
              </a:spcBef>
              <a:spcAft>
                <a:spcPts val="0"/>
              </a:spcAft>
              <a:buSzPts val="1350"/>
              <a:buChar char="■"/>
              <a:defRPr/>
            </a:lvl1pPr>
            <a:lvl2pPr indent="-320040" lvl="1" marL="914400" algn="l">
              <a:spcBef>
                <a:spcPts val="360"/>
              </a:spcBef>
              <a:spcAft>
                <a:spcPts val="0"/>
              </a:spcAft>
              <a:buSzPts val="1440"/>
              <a:buChar char="◻"/>
              <a:defRPr/>
            </a:lvl2pPr>
            <a:lvl3pPr indent="-302894" lvl="2" marL="1371600" algn="l">
              <a:spcBef>
                <a:spcPts val="360"/>
              </a:spcBef>
              <a:spcAft>
                <a:spcPts val="0"/>
              </a:spcAft>
              <a:buSzPts val="1170"/>
              <a:buChar char="■"/>
              <a:defRPr/>
            </a:lvl3pPr>
            <a:lvl4pPr indent="-308610" lvl="3" marL="1828800" algn="l">
              <a:spcBef>
                <a:spcPts val="360"/>
              </a:spcBef>
              <a:spcAft>
                <a:spcPts val="0"/>
              </a:spcAft>
              <a:buSzPts val="126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7" name="Google Shape;77;p8"/>
          <p:cNvSpPr txBox="1"/>
          <p:nvPr>
            <p:ph idx="2" type="body"/>
          </p:nvPr>
        </p:nvSpPr>
        <p:spPr>
          <a:xfrm>
            <a:off x="4648200" y="1981200"/>
            <a:ext cx="4038600" cy="3886200"/>
          </a:xfrm>
          <a:prstGeom prst="rect">
            <a:avLst/>
          </a:prstGeom>
          <a:noFill/>
          <a:ln>
            <a:noFill/>
          </a:ln>
        </p:spPr>
        <p:txBody>
          <a:bodyPr anchorCtr="0" anchor="t" bIns="45700" lIns="91425" spcFirstLastPara="1" rIns="91425" wrap="square" tIns="45700">
            <a:noAutofit/>
          </a:bodyPr>
          <a:lstStyle>
            <a:lvl1pPr indent="-314325" lvl="0" marL="457200" algn="l">
              <a:spcBef>
                <a:spcPts val="360"/>
              </a:spcBef>
              <a:spcAft>
                <a:spcPts val="0"/>
              </a:spcAft>
              <a:buSzPts val="1350"/>
              <a:buChar char="■"/>
              <a:defRPr/>
            </a:lvl1pPr>
            <a:lvl2pPr indent="-320040" lvl="1" marL="914400" algn="l">
              <a:spcBef>
                <a:spcPts val="360"/>
              </a:spcBef>
              <a:spcAft>
                <a:spcPts val="0"/>
              </a:spcAft>
              <a:buSzPts val="1440"/>
              <a:buChar char="◻"/>
              <a:defRPr/>
            </a:lvl2pPr>
            <a:lvl3pPr indent="-302894" lvl="2" marL="1371600" algn="l">
              <a:spcBef>
                <a:spcPts val="360"/>
              </a:spcBef>
              <a:spcAft>
                <a:spcPts val="0"/>
              </a:spcAft>
              <a:buSzPts val="1170"/>
              <a:buChar char="■"/>
              <a:defRPr/>
            </a:lvl3pPr>
            <a:lvl4pPr indent="-308610" lvl="3" marL="1828800" algn="l">
              <a:spcBef>
                <a:spcPts val="360"/>
              </a:spcBef>
              <a:spcAft>
                <a:spcPts val="0"/>
              </a:spcAft>
              <a:buSzPts val="126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8" name="Google Shape;78;p8"/>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9" name="Google Shape;79;p8"/>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1pPr>
            <a:lvl2pPr indent="0" lvl="1"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2pPr>
            <a:lvl3pPr indent="0" lvl="2"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3pPr>
            <a:lvl4pPr indent="0" lvl="3"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4pPr>
            <a:lvl5pPr indent="0" lvl="4"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5pPr>
            <a:lvl6pPr indent="0" lvl="5"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6pPr>
            <a:lvl7pPr indent="0" lvl="6"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7pPr>
            <a:lvl8pPr indent="0" lvl="7"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8pPr>
            <a:lvl9pPr indent="0" lvl="8"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9pPr>
          </a:lstStyle>
          <a:p>
            <a:pPr indent="0" lvl="0" marL="0" rtl="0" algn="r">
              <a:spcBef>
                <a:spcPts val="0"/>
              </a:spcBef>
              <a:spcAft>
                <a:spcPts val="0"/>
              </a:spcAft>
              <a:buNone/>
            </a:pPr>
            <a:fld id="{00000000-1234-1234-1234-123412341234}" type="slidenum">
              <a:rPr lang="es-ES"/>
              <a:t>‹#›</a:t>
            </a:fld>
            <a:endParaRPr/>
          </a:p>
        </p:txBody>
      </p:sp>
      <p:sp>
        <p:nvSpPr>
          <p:cNvPr id="80" name="Google Shape;80;p8"/>
          <p:cNvSpPr txBox="1"/>
          <p:nvPr>
            <p:ph idx="10" type="dt"/>
          </p:nvPr>
        </p:nvSpPr>
        <p:spPr>
          <a:xfrm>
            <a:off x="457200" y="6245225"/>
            <a:ext cx="2133600" cy="47625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2 objetos y 1 objeto" type="twoObjAndObj">
  <p:cSld name="TWO_OBJECTS_AND_OBJECT">
    <p:spTree>
      <p:nvGrpSpPr>
        <p:cNvPr id="81" name="Shape 81"/>
        <p:cNvGrpSpPr/>
        <p:nvPr/>
      </p:nvGrpSpPr>
      <p:grpSpPr>
        <a:xfrm>
          <a:off x="0" y="0"/>
          <a:ext cx="0" cy="0"/>
          <a:chOff x="0" y="0"/>
          <a:chExt cx="0" cy="0"/>
        </a:xfrm>
      </p:grpSpPr>
      <p:sp>
        <p:nvSpPr>
          <p:cNvPr id="82" name="Google Shape;82;p9"/>
          <p:cNvSpPr txBox="1"/>
          <p:nvPr>
            <p:ph type="title"/>
          </p:nvPr>
        </p:nvSpPr>
        <p:spPr>
          <a:xfrm>
            <a:off x="457200" y="457200"/>
            <a:ext cx="8229600" cy="1371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9"/>
          <p:cNvSpPr txBox="1"/>
          <p:nvPr>
            <p:ph idx="1" type="body"/>
          </p:nvPr>
        </p:nvSpPr>
        <p:spPr>
          <a:xfrm>
            <a:off x="457200" y="1981200"/>
            <a:ext cx="4038600" cy="1866900"/>
          </a:xfrm>
          <a:prstGeom prst="rect">
            <a:avLst/>
          </a:prstGeom>
          <a:noFill/>
          <a:ln>
            <a:noFill/>
          </a:ln>
        </p:spPr>
        <p:txBody>
          <a:bodyPr anchorCtr="0" anchor="t" bIns="45700" lIns="91425" spcFirstLastPara="1" rIns="91425" wrap="square" tIns="45700">
            <a:noAutofit/>
          </a:bodyPr>
          <a:lstStyle>
            <a:lvl1pPr indent="-314325" lvl="0" marL="457200" algn="l">
              <a:spcBef>
                <a:spcPts val="360"/>
              </a:spcBef>
              <a:spcAft>
                <a:spcPts val="0"/>
              </a:spcAft>
              <a:buSzPts val="1350"/>
              <a:buChar char="■"/>
              <a:defRPr/>
            </a:lvl1pPr>
            <a:lvl2pPr indent="-320040" lvl="1" marL="914400" algn="l">
              <a:spcBef>
                <a:spcPts val="360"/>
              </a:spcBef>
              <a:spcAft>
                <a:spcPts val="0"/>
              </a:spcAft>
              <a:buSzPts val="1440"/>
              <a:buChar char="◻"/>
              <a:defRPr/>
            </a:lvl2pPr>
            <a:lvl3pPr indent="-302894" lvl="2" marL="1371600" algn="l">
              <a:spcBef>
                <a:spcPts val="360"/>
              </a:spcBef>
              <a:spcAft>
                <a:spcPts val="0"/>
              </a:spcAft>
              <a:buSzPts val="1170"/>
              <a:buChar char="■"/>
              <a:defRPr/>
            </a:lvl3pPr>
            <a:lvl4pPr indent="-308610" lvl="3" marL="1828800" algn="l">
              <a:spcBef>
                <a:spcPts val="360"/>
              </a:spcBef>
              <a:spcAft>
                <a:spcPts val="0"/>
              </a:spcAft>
              <a:buSzPts val="126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84" name="Google Shape;84;p9"/>
          <p:cNvSpPr txBox="1"/>
          <p:nvPr>
            <p:ph idx="2" type="body"/>
          </p:nvPr>
        </p:nvSpPr>
        <p:spPr>
          <a:xfrm>
            <a:off x="457200" y="4000500"/>
            <a:ext cx="4038600" cy="1866900"/>
          </a:xfrm>
          <a:prstGeom prst="rect">
            <a:avLst/>
          </a:prstGeom>
          <a:noFill/>
          <a:ln>
            <a:noFill/>
          </a:ln>
        </p:spPr>
        <p:txBody>
          <a:bodyPr anchorCtr="0" anchor="t" bIns="45700" lIns="91425" spcFirstLastPara="1" rIns="91425" wrap="square" tIns="45700">
            <a:noAutofit/>
          </a:bodyPr>
          <a:lstStyle>
            <a:lvl1pPr indent="-314325" lvl="0" marL="457200" algn="l">
              <a:spcBef>
                <a:spcPts val="360"/>
              </a:spcBef>
              <a:spcAft>
                <a:spcPts val="0"/>
              </a:spcAft>
              <a:buSzPts val="1350"/>
              <a:buChar char="■"/>
              <a:defRPr/>
            </a:lvl1pPr>
            <a:lvl2pPr indent="-320040" lvl="1" marL="914400" algn="l">
              <a:spcBef>
                <a:spcPts val="360"/>
              </a:spcBef>
              <a:spcAft>
                <a:spcPts val="0"/>
              </a:spcAft>
              <a:buSzPts val="1440"/>
              <a:buChar char="◻"/>
              <a:defRPr/>
            </a:lvl2pPr>
            <a:lvl3pPr indent="-302894" lvl="2" marL="1371600" algn="l">
              <a:spcBef>
                <a:spcPts val="360"/>
              </a:spcBef>
              <a:spcAft>
                <a:spcPts val="0"/>
              </a:spcAft>
              <a:buSzPts val="1170"/>
              <a:buChar char="■"/>
              <a:defRPr/>
            </a:lvl3pPr>
            <a:lvl4pPr indent="-308610" lvl="3" marL="1828800" algn="l">
              <a:spcBef>
                <a:spcPts val="360"/>
              </a:spcBef>
              <a:spcAft>
                <a:spcPts val="0"/>
              </a:spcAft>
              <a:buSzPts val="126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85" name="Google Shape;85;p9"/>
          <p:cNvSpPr txBox="1"/>
          <p:nvPr>
            <p:ph idx="3" type="body"/>
          </p:nvPr>
        </p:nvSpPr>
        <p:spPr>
          <a:xfrm>
            <a:off x="4648200" y="1981200"/>
            <a:ext cx="4038600" cy="3886200"/>
          </a:xfrm>
          <a:prstGeom prst="rect">
            <a:avLst/>
          </a:prstGeom>
          <a:noFill/>
          <a:ln>
            <a:noFill/>
          </a:ln>
        </p:spPr>
        <p:txBody>
          <a:bodyPr anchorCtr="0" anchor="t" bIns="45700" lIns="91425" spcFirstLastPara="1" rIns="91425" wrap="square" tIns="45700">
            <a:noAutofit/>
          </a:bodyPr>
          <a:lstStyle>
            <a:lvl1pPr indent="-314325" lvl="0" marL="457200" algn="l">
              <a:spcBef>
                <a:spcPts val="360"/>
              </a:spcBef>
              <a:spcAft>
                <a:spcPts val="0"/>
              </a:spcAft>
              <a:buSzPts val="1350"/>
              <a:buChar char="■"/>
              <a:defRPr/>
            </a:lvl1pPr>
            <a:lvl2pPr indent="-320040" lvl="1" marL="914400" algn="l">
              <a:spcBef>
                <a:spcPts val="360"/>
              </a:spcBef>
              <a:spcAft>
                <a:spcPts val="0"/>
              </a:spcAft>
              <a:buSzPts val="1440"/>
              <a:buChar char="◻"/>
              <a:defRPr/>
            </a:lvl2pPr>
            <a:lvl3pPr indent="-302894" lvl="2" marL="1371600" algn="l">
              <a:spcBef>
                <a:spcPts val="360"/>
              </a:spcBef>
              <a:spcAft>
                <a:spcPts val="0"/>
              </a:spcAft>
              <a:buSzPts val="1170"/>
              <a:buChar char="■"/>
              <a:defRPr/>
            </a:lvl3pPr>
            <a:lvl4pPr indent="-308610" lvl="3" marL="1828800" algn="l">
              <a:spcBef>
                <a:spcPts val="360"/>
              </a:spcBef>
              <a:spcAft>
                <a:spcPts val="0"/>
              </a:spcAft>
              <a:buSzPts val="126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86" name="Google Shape;86;p9"/>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7" name="Google Shape;87;p9"/>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1pPr>
            <a:lvl2pPr indent="0" lvl="1"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2pPr>
            <a:lvl3pPr indent="0" lvl="2"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3pPr>
            <a:lvl4pPr indent="0" lvl="3"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4pPr>
            <a:lvl5pPr indent="0" lvl="4"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5pPr>
            <a:lvl6pPr indent="0" lvl="5"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6pPr>
            <a:lvl7pPr indent="0" lvl="6"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7pPr>
            <a:lvl8pPr indent="0" lvl="7"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8pPr>
            <a:lvl9pPr indent="0" lvl="8"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9pPr>
          </a:lstStyle>
          <a:p>
            <a:pPr indent="0" lvl="0" marL="0" rtl="0" algn="r">
              <a:spcBef>
                <a:spcPts val="0"/>
              </a:spcBef>
              <a:spcAft>
                <a:spcPts val="0"/>
              </a:spcAft>
              <a:buNone/>
            </a:pPr>
            <a:fld id="{00000000-1234-1234-1234-123412341234}" type="slidenum">
              <a:rPr lang="es-ES"/>
              <a:t>‹#›</a:t>
            </a:fld>
            <a:endParaRPr/>
          </a:p>
        </p:txBody>
      </p:sp>
      <p:sp>
        <p:nvSpPr>
          <p:cNvPr id="88" name="Google Shape;88;p9"/>
          <p:cNvSpPr txBox="1"/>
          <p:nvPr>
            <p:ph idx="10" type="dt"/>
          </p:nvPr>
        </p:nvSpPr>
        <p:spPr>
          <a:xfrm>
            <a:off x="457200" y="6245225"/>
            <a:ext cx="2133600" cy="47625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imágenes prediseñadas y texto" type="clipArtAndTx">
  <p:cSld name="CLIPART_AND_TEXT">
    <p:spTree>
      <p:nvGrpSpPr>
        <p:cNvPr id="89" name="Shape 89"/>
        <p:cNvGrpSpPr/>
        <p:nvPr/>
      </p:nvGrpSpPr>
      <p:grpSpPr>
        <a:xfrm>
          <a:off x="0" y="0"/>
          <a:ext cx="0" cy="0"/>
          <a:chOff x="0" y="0"/>
          <a:chExt cx="0" cy="0"/>
        </a:xfrm>
      </p:grpSpPr>
      <p:sp>
        <p:nvSpPr>
          <p:cNvPr id="90" name="Google Shape;90;p10"/>
          <p:cNvSpPr txBox="1"/>
          <p:nvPr>
            <p:ph type="title"/>
          </p:nvPr>
        </p:nvSpPr>
        <p:spPr>
          <a:xfrm>
            <a:off x="457200" y="457200"/>
            <a:ext cx="8229600" cy="1371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10"/>
          <p:cNvSpPr/>
          <p:nvPr>
            <p:ph idx="2" type="clipArt"/>
          </p:nvPr>
        </p:nvSpPr>
        <p:spPr>
          <a:xfrm>
            <a:off x="457200" y="1981200"/>
            <a:ext cx="4038600" cy="38862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lt2"/>
              </a:buClr>
              <a:buSzPts val="2400"/>
              <a:buFont typeface="Noto Sans Symbols"/>
              <a:buChar char="■"/>
              <a:defRPr sz="3200">
                <a:solidFill>
                  <a:schemeClr val="dk1"/>
                </a:solidFill>
                <a:latin typeface="Arial"/>
                <a:ea typeface="Arial"/>
                <a:cs typeface="Arial"/>
                <a:sym typeface="Arial"/>
              </a:defRPr>
            </a:lvl1pPr>
            <a:lvl2pPr lvl="1" marR="0" rtl="0" algn="l">
              <a:spcBef>
                <a:spcPts val="560"/>
              </a:spcBef>
              <a:spcAft>
                <a:spcPts val="0"/>
              </a:spcAft>
              <a:buClr>
                <a:schemeClr val="accent2"/>
              </a:buClr>
              <a:buSzPts val="2240"/>
              <a:buFont typeface="Noto Sans Symbols"/>
              <a:buChar char="◻"/>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lt2"/>
              </a:buClr>
              <a:buSzPts val="1560"/>
              <a:buFont typeface="Noto Sans Symbols"/>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accent2"/>
              </a:buClr>
              <a:buSzPts val="1400"/>
              <a:buFont typeface="Noto Sans Symbols"/>
              <a:buChar char="◻"/>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lt2"/>
              </a:buClr>
              <a:buSzPts val="2000"/>
              <a:buFont typeface="Noto Sans Symbols"/>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lt2"/>
              </a:buClr>
              <a:buSzPts val="2000"/>
              <a:buFont typeface="Noto Sans Symbols"/>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lt2"/>
              </a:buClr>
              <a:buSzPts val="2000"/>
              <a:buFont typeface="Noto Sans Symbols"/>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lt2"/>
              </a:buClr>
              <a:buSzPts val="2000"/>
              <a:buFont typeface="Noto Sans Symbols"/>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lt2"/>
              </a:buClr>
              <a:buSzPts val="2000"/>
              <a:buFont typeface="Noto Sans Symbols"/>
              <a:buChar char="▪"/>
              <a:defRPr b="0" i="0" sz="2000" u="none" cap="none" strike="noStrike">
                <a:solidFill>
                  <a:schemeClr val="dk1"/>
                </a:solidFill>
                <a:latin typeface="Arial"/>
                <a:ea typeface="Arial"/>
                <a:cs typeface="Arial"/>
                <a:sym typeface="Arial"/>
              </a:defRPr>
            </a:lvl9pPr>
          </a:lstStyle>
          <a:p/>
        </p:txBody>
      </p:sp>
      <p:sp>
        <p:nvSpPr>
          <p:cNvPr id="92" name="Google Shape;92;p10"/>
          <p:cNvSpPr txBox="1"/>
          <p:nvPr>
            <p:ph idx="1" type="body"/>
          </p:nvPr>
        </p:nvSpPr>
        <p:spPr>
          <a:xfrm>
            <a:off x="4648200" y="1981200"/>
            <a:ext cx="4038600" cy="3886200"/>
          </a:xfrm>
          <a:prstGeom prst="rect">
            <a:avLst/>
          </a:prstGeom>
          <a:noFill/>
          <a:ln>
            <a:noFill/>
          </a:ln>
        </p:spPr>
        <p:txBody>
          <a:bodyPr anchorCtr="0" anchor="t" bIns="45700" lIns="91425" spcFirstLastPara="1" rIns="91425" wrap="square" tIns="45700">
            <a:noAutofit/>
          </a:bodyPr>
          <a:lstStyle>
            <a:lvl1pPr indent="-314325" lvl="0" marL="457200" algn="l">
              <a:spcBef>
                <a:spcPts val="360"/>
              </a:spcBef>
              <a:spcAft>
                <a:spcPts val="0"/>
              </a:spcAft>
              <a:buSzPts val="1350"/>
              <a:buChar char="■"/>
              <a:defRPr/>
            </a:lvl1pPr>
            <a:lvl2pPr indent="-320040" lvl="1" marL="914400" algn="l">
              <a:spcBef>
                <a:spcPts val="360"/>
              </a:spcBef>
              <a:spcAft>
                <a:spcPts val="0"/>
              </a:spcAft>
              <a:buSzPts val="1440"/>
              <a:buChar char="◻"/>
              <a:defRPr/>
            </a:lvl2pPr>
            <a:lvl3pPr indent="-302894" lvl="2" marL="1371600" algn="l">
              <a:spcBef>
                <a:spcPts val="360"/>
              </a:spcBef>
              <a:spcAft>
                <a:spcPts val="0"/>
              </a:spcAft>
              <a:buSzPts val="1170"/>
              <a:buChar char="■"/>
              <a:defRPr/>
            </a:lvl3pPr>
            <a:lvl4pPr indent="-308610" lvl="3" marL="1828800" algn="l">
              <a:spcBef>
                <a:spcPts val="360"/>
              </a:spcBef>
              <a:spcAft>
                <a:spcPts val="0"/>
              </a:spcAft>
              <a:buSzPts val="126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3" name="Google Shape;93;p10"/>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4" name="Google Shape;94;p10"/>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1pPr>
            <a:lvl2pPr indent="0" lvl="1"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2pPr>
            <a:lvl3pPr indent="0" lvl="2"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3pPr>
            <a:lvl4pPr indent="0" lvl="3"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4pPr>
            <a:lvl5pPr indent="0" lvl="4"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5pPr>
            <a:lvl6pPr indent="0" lvl="5"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6pPr>
            <a:lvl7pPr indent="0" lvl="6"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7pPr>
            <a:lvl8pPr indent="0" lvl="7"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8pPr>
            <a:lvl9pPr indent="0" lvl="8"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9pPr>
          </a:lstStyle>
          <a:p>
            <a:pPr indent="0" lvl="0" marL="0" rtl="0" algn="r">
              <a:spcBef>
                <a:spcPts val="0"/>
              </a:spcBef>
              <a:spcAft>
                <a:spcPts val="0"/>
              </a:spcAft>
              <a:buNone/>
            </a:pPr>
            <a:fld id="{00000000-1234-1234-1234-123412341234}" type="slidenum">
              <a:rPr lang="es-ES"/>
              <a:t>‹#›</a:t>
            </a:fld>
            <a:endParaRPr/>
          </a:p>
        </p:txBody>
      </p:sp>
      <p:sp>
        <p:nvSpPr>
          <p:cNvPr id="95" name="Google Shape;95;p10"/>
          <p:cNvSpPr txBox="1"/>
          <p:nvPr>
            <p:ph idx="10" type="dt"/>
          </p:nvPr>
        </p:nvSpPr>
        <p:spPr>
          <a:xfrm>
            <a:off x="457200" y="6245225"/>
            <a:ext cx="2133600" cy="47625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2 objetos encima del texto" type="twoObjOverTx">
  <p:cSld name="TWO_OBJECTS_OVER_TEXT">
    <p:spTree>
      <p:nvGrpSpPr>
        <p:cNvPr id="96" name="Shape 96"/>
        <p:cNvGrpSpPr/>
        <p:nvPr/>
      </p:nvGrpSpPr>
      <p:grpSpPr>
        <a:xfrm>
          <a:off x="0" y="0"/>
          <a:ext cx="0" cy="0"/>
          <a:chOff x="0" y="0"/>
          <a:chExt cx="0" cy="0"/>
        </a:xfrm>
      </p:grpSpPr>
      <p:sp>
        <p:nvSpPr>
          <p:cNvPr id="97" name="Google Shape;97;p11"/>
          <p:cNvSpPr txBox="1"/>
          <p:nvPr>
            <p:ph type="title"/>
          </p:nvPr>
        </p:nvSpPr>
        <p:spPr>
          <a:xfrm>
            <a:off x="457200" y="457200"/>
            <a:ext cx="8229600" cy="1371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11"/>
          <p:cNvSpPr txBox="1"/>
          <p:nvPr>
            <p:ph idx="1" type="body"/>
          </p:nvPr>
        </p:nvSpPr>
        <p:spPr>
          <a:xfrm>
            <a:off x="457200" y="1981200"/>
            <a:ext cx="4038600" cy="1866900"/>
          </a:xfrm>
          <a:prstGeom prst="rect">
            <a:avLst/>
          </a:prstGeom>
          <a:noFill/>
          <a:ln>
            <a:noFill/>
          </a:ln>
        </p:spPr>
        <p:txBody>
          <a:bodyPr anchorCtr="0" anchor="t" bIns="45700" lIns="91425" spcFirstLastPara="1" rIns="91425" wrap="square" tIns="45700">
            <a:noAutofit/>
          </a:bodyPr>
          <a:lstStyle>
            <a:lvl1pPr indent="-314325" lvl="0" marL="457200" algn="l">
              <a:spcBef>
                <a:spcPts val="360"/>
              </a:spcBef>
              <a:spcAft>
                <a:spcPts val="0"/>
              </a:spcAft>
              <a:buSzPts val="1350"/>
              <a:buChar char="■"/>
              <a:defRPr/>
            </a:lvl1pPr>
            <a:lvl2pPr indent="-320040" lvl="1" marL="914400" algn="l">
              <a:spcBef>
                <a:spcPts val="360"/>
              </a:spcBef>
              <a:spcAft>
                <a:spcPts val="0"/>
              </a:spcAft>
              <a:buSzPts val="1440"/>
              <a:buChar char="◻"/>
              <a:defRPr/>
            </a:lvl2pPr>
            <a:lvl3pPr indent="-302894" lvl="2" marL="1371600" algn="l">
              <a:spcBef>
                <a:spcPts val="360"/>
              </a:spcBef>
              <a:spcAft>
                <a:spcPts val="0"/>
              </a:spcAft>
              <a:buSzPts val="1170"/>
              <a:buChar char="■"/>
              <a:defRPr/>
            </a:lvl3pPr>
            <a:lvl4pPr indent="-308610" lvl="3" marL="1828800" algn="l">
              <a:spcBef>
                <a:spcPts val="360"/>
              </a:spcBef>
              <a:spcAft>
                <a:spcPts val="0"/>
              </a:spcAft>
              <a:buSzPts val="126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9" name="Google Shape;99;p11"/>
          <p:cNvSpPr txBox="1"/>
          <p:nvPr>
            <p:ph idx="2" type="body"/>
          </p:nvPr>
        </p:nvSpPr>
        <p:spPr>
          <a:xfrm>
            <a:off x="4648200" y="1981200"/>
            <a:ext cx="4038600" cy="1866900"/>
          </a:xfrm>
          <a:prstGeom prst="rect">
            <a:avLst/>
          </a:prstGeom>
          <a:noFill/>
          <a:ln>
            <a:noFill/>
          </a:ln>
        </p:spPr>
        <p:txBody>
          <a:bodyPr anchorCtr="0" anchor="t" bIns="45700" lIns="91425" spcFirstLastPara="1" rIns="91425" wrap="square" tIns="45700">
            <a:noAutofit/>
          </a:bodyPr>
          <a:lstStyle>
            <a:lvl1pPr indent="-314325" lvl="0" marL="457200" algn="l">
              <a:spcBef>
                <a:spcPts val="360"/>
              </a:spcBef>
              <a:spcAft>
                <a:spcPts val="0"/>
              </a:spcAft>
              <a:buSzPts val="1350"/>
              <a:buChar char="■"/>
              <a:defRPr/>
            </a:lvl1pPr>
            <a:lvl2pPr indent="-320040" lvl="1" marL="914400" algn="l">
              <a:spcBef>
                <a:spcPts val="360"/>
              </a:spcBef>
              <a:spcAft>
                <a:spcPts val="0"/>
              </a:spcAft>
              <a:buSzPts val="1440"/>
              <a:buChar char="◻"/>
              <a:defRPr/>
            </a:lvl2pPr>
            <a:lvl3pPr indent="-302894" lvl="2" marL="1371600" algn="l">
              <a:spcBef>
                <a:spcPts val="360"/>
              </a:spcBef>
              <a:spcAft>
                <a:spcPts val="0"/>
              </a:spcAft>
              <a:buSzPts val="1170"/>
              <a:buChar char="■"/>
              <a:defRPr/>
            </a:lvl3pPr>
            <a:lvl4pPr indent="-308610" lvl="3" marL="1828800" algn="l">
              <a:spcBef>
                <a:spcPts val="360"/>
              </a:spcBef>
              <a:spcAft>
                <a:spcPts val="0"/>
              </a:spcAft>
              <a:buSzPts val="126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00" name="Google Shape;100;p11"/>
          <p:cNvSpPr txBox="1"/>
          <p:nvPr>
            <p:ph idx="3" type="body"/>
          </p:nvPr>
        </p:nvSpPr>
        <p:spPr>
          <a:xfrm>
            <a:off x="457200" y="4000500"/>
            <a:ext cx="8229600" cy="1866900"/>
          </a:xfrm>
          <a:prstGeom prst="rect">
            <a:avLst/>
          </a:prstGeom>
          <a:noFill/>
          <a:ln>
            <a:noFill/>
          </a:ln>
        </p:spPr>
        <p:txBody>
          <a:bodyPr anchorCtr="0" anchor="t" bIns="45700" lIns="91425" spcFirstLastPara="1" rIns="91425" wrap="square" tIns="45700">
            <a:noAutofit/>
          </a:bodyPr>
          <a:lstStyle>
            <a:lvl1pPr indent="-314325" lvl="0" marL="457200" algn="l">
              <a:spcBef>
                <a:spcPts val="360"/>
              </a:spcBef>
              <a:spcAft>
                <a:spcPts val="0"/>
              </a:spcAft>
              <a:buSzPts val="1350"/>
              <a:buChar char="■"/>
              <a:defRPr/>
            </a:lvl1pPr>
            <a:lvl2pPr indent="-320040" lvl="1" marL="914400" algn="l">
              <a:spcBef>
                <a:spcPts val="360"/>
              </a:spcBef>
              <a:spcAft>
                <a:spcPts val="0"/>
              </a:spcAft>
              <a:buSzPts val="1440"/>
              <a:buChar char="◻"/>
              <a:defRPr/>
            </a:lvl2pPr>
            <a:lvl3pPr indent="-302894" lvl="2" marL="1371600" algn="l">
              <a:spcBef>
                <a:spcPts val="360"/>
              </a:spcBef>
              <a:spcAft>
                <a:spcPts val="0"/>
              </a:spcAft>
              <a:buSzPts val="1170"/>
              <a:buChar char="■"/>
              <a:defRPr/>
            </a:lvl3pPr>
            <a:lvl4pPr indent="-308610" lvl="3" marL="1828800" algn="l">
              <a:spcBef>
                <a:spcPts val="360"/>
              </a:spcBef>
              <a:spcAft>
                <a:spcPts val="0"/>
              </a:spcAft>
              <a:buSzPts val="126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01" name="Google Shape;101;p11"/>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2" name="Google Shape;102;p11"/>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1pPr>
            <a:lvl2pPr indent="0" lvl="1"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2pPr>
            <a:lvl3pPr indent="0" lvl="2"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3pPr>
            <a:lvl4pPr indent="0" lvl="3"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4pPr>
            <a:lvl5pPr indent="0" lvl="4"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5pPr>
            <a:lvl6pPr indent="0" lvl="5"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6pPr>
            <a:lvl7pPr indent="0" lvl="6"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7pPr>
            <a:lvl8pPr indent="0" lvl="7"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8pPr>
            <a:lvl9pPr indent="0" lvl="8" marL="0" marR="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9pPr>
          </a:lstStyle>
          <a:p>
            <a:pPr indent="0" lvl="0" marL="0" rtl="0" algn="r">
              <a:spcBef>
                <a:spcPts val="0"/>
              </a:spcBef>
              <a:spcAft>
                <a:spcPts val="0"/>
              </a:spcAft>
              <a:buNone/>
            </a:pPr>
            <a:fld id="{00000000-1234-1234-1234-123412341234}" type="slidenum">
              <a:rPr lang="es-ES"/>
              <a:t>‹#›</a:t>
            </a:fld>
            <a:endParaRPr/>
          </a:p>
        </p:txBody>
      </p:sp>
      <p:sp>
        <p:nvSpPr>
          <p:cNvPr id="103" name="Google Shape;103;p11"/>
          <p:cNvSpPr txBox="1"/>
          <p:nvPr>
            <p:ph idx="10" type="dt"/>
          </p:nvPr>
        </p:nvSpPr>
        <p:spPr>
          <a:xfrm>
            <a:off x="457200" y="6245225"/>
            <a:ext cx="2133600" cy="47625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3.xml"/><Relationship Id="rId11" Type="http://schemas.openxmlformats.org/officeDocument/2006/relationships/slideLayout" Target="../slideLayouts/slideLayout12.xml"/><Relationship Id="rId10" Type="http://schemas.openxmlformats.org/officeDocument/2006/relationships/slideLayout" Target="../slideLayouts/slideLayout11.xml"/><Relationship Id="rId13" Type="http://schemas.openxmlformats.org/officeDocument/2006/relationships/slideLayout" Target="../slideLayouts/slideLayout14.xml"/><Relationship Id="rId12" Type="http://schemas.openxmlformats.org/officeDocument/2006/relationships/slideLayout" Target="../slideLayouts/slideLayout13.xml"/><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9" Type="http://schemas.openxmlformats.org/officeDocument/2006/relationships/slideLayout" Target="../slideLayouts/slideLayout10.xml"/><Relationship Id="rId15" Type="http://schemas.openxmlformats.org/officeDocument/2006/relationships/slideLayout" Target="../slideLayouts/slideLayout16.xml"/><Relationship Id="rId14" Type="http://schemas.openxmlformats.org/officeDocument/2006/relationships/slideLayout" Target="../slideLayouts/slideLayout15.xml"/><Relationship Id="rId17" Type="http://schemas.openxmlformats.org/officeDocument/2006/relationships/slideLayout" Target="../slideLayouts/slideLayout18.xml"/><Relationship Id="rId16" Type="http://schemas.openxmlformats.org/officeDocument/2006/relationships/slideLayout" Target="../slideLayouts/slideLayout17.xml"/><Relationship Id="rId5" Type="http://schemas.openxmlformats.org/officeDocument/2006/relationships/slideLayout" Target="../slideLayouts/slideLayout6.xml"/><Relationship Id="rId19" Type="http://schemas.openxmlformats.org/officeDocument/2006/relationships/slideLayout" Target="../slideLayouts/slideLayout20.xml"/><Relationship Id="rId6" Type="http://schemas.openxmlformats.org/officeDocument/2006/relationships/slideLayout" Target="../slideLayouts/slideLayout7.xml"/><Relationship Id="rId18" Type="http://schemas.openxmlformats.org/officeDocument/2006/relationships/slideLayout" Target="../slideLayouts/slideLayout19.xml"/><Relationship Id="rId7" Type="http://schemas.openxmlformats.org/officeDocument/2006/relationships/slideLayout" Target="../slideLayouts/slideLayout8.xml"/><Relationship Id="rId8"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grpSp>
        <p:nvGrpSpPr>
          <p:cNvPr id="10" name="Google Shape;10;p1"/>
          <p:cNvGrpSpPr/>
          <p:nvPr/>
        </p:nvGrpSpPr>
        <p:grpSpPr>
          <a:xfrm>
            <a:off x="0" y="0"/>
            <a:ext cx="9144000" cy="6858000"/>
            <a:chOff x="0" y="0"/>
            <a:chExt cx="5760" cy="4320"/>
          </a:xfrm>
        </p:grpSpPr>
        <p:sp>
          <p:nvSpPr>
            <p:cNvPr id="11" name="Google Shape;11;p1"/>
            <p:cNvSpPr txBox="1"/>
            <p:nvPr/>
          </p:nvSpPr>
          <p:spPr>
            <a:xfrm>
              <a:off x="0" y="0"/>
              <a:ext cx="2208" cy="4320"/>
            </a:xfrm>
            <a:prstGeom prst="rect">
              <a:avLst/>
            </a:prstGeom>
            <a:gradFill>
              <a:gsLst>
                <a:gs pos="0">
                  <a:schemeClr val="lt1"/>
                </a:gs>
                <a:gs pos="100000">
                  <a:schemeClr val="folHlink"/>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12" name="Google Shape;12;p1"/>
            <p:cNvSpPr txBox="1"/>
            <p:nvPr/>
          </p:nvSpPr>
          <p:spPr>
            <a:xfrm>
              <a:off x="1081" y="1065"/>
              <a:ext cx="4679" cy="1596"/>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grpSp>
          <p:nvGrpSpPr>
            <p:cNvPr id="13" name="Google Shape;13;p1"/>
            <p:cNvGrpSpPr/>
            <p:nvPr/>
          </p:nvGrpSpPr>
          <p:grpSpPr>
            <a:xfrm>
              <a:off x="0" y="672"/>
              <a:ext cx="1806" cy="1989"/>
              <a:chOff x="0" y="672"/>
              <a:chExt cx="1806" cy="1989"/>
            </a:xfrm>
          </p:grpSpPr>
          <p:sp>
            <p:nvSpPr>
              <p:cNvPr id="14" name="Google Shape;14;p1"/>
              <p:cNvSpPr txBox="1"/>
              <p:nvPr/>
            </p:nvSpPr>
            <p:spPr>
              <a:xfrm>
                <a:off x="361" y="2257"/>
                <a:ext cx="363" cy="404"/>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15" name="Google Shape;15;p1"/>
              <p:cNvSpPr txBox="1"/>
              <p:nvPr/>
            </p:nvSpPr>
            <p:spPr>
              <a:xfrm>
                <a:off x="1081" y="1065"/>
                <a:ext cx="362" cy="405"/>
              </a:xfrm>
              <a:prstGeom prst="rect">
                <a:avLst/>
              </a:prstGeom>
              <a:solidFill>
                <a:schemeClr val="folHlink"/>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16" name="Google Shape;16;p1"/>
              <p:cNvSpPr txBox="1"/>
              <p:nvPr/>
            </p:nvSpPr>
            <p:spPr>
              <a:xfrm>
                <a:off x="1437" y="672"/>
                <a:ext cx="369" cy="400"/>
              </a:xfrm>
              <a:prstGeom prst="rect">
                <a:avLst/>
              </a:prstGeom>
              <a:solidFill>
                <a:schemeClr val="folHlink"/>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17" name="Google Shape;17;p1"/>
              <p:cNvSpPr txBox="1"/>
              <p:nvPr/>
            </p:nvSpPr>
            <p:spPr>
              <a:xfrm>
                <a:off x="719" y="2257"/>
                <a:ext cx="368" cy="404"/>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18" name="Google Shape;18;p1"/>
              <p:cNvSpPr txBox="1"/>
              <p:nvPr/>
            </p:nvSpPr>
            <p:spPr>
              <a:xfrm>
                <a:off x="1437" y="1065"/>
                <a:ext cx="369" cy="405"/>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19" name="Google Shape;19;p1"/>
              <p:cNvSpPr txBox="1"/>
              <p:nvPr/>
            </p:nvSpPr>
            <p:spPr>
              <a:xfrm>
                <a:off x="719" y="1464"/>
                <a:ext cx="368" cy="399"/>
              </a:xfrm>
              <a:prstGeom prst="rect">
                <a:avLst/>
              </a:prstGeom>
              <a:solidFill>
                <a:schemeClr val="folHlink"/>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20" name="Google Shape;20;p1"/>
              <p:cNvSpPr txBox="1"/>
              <p:nvPr/>
            </p:nvSpPr>
            <p:spPr>
              <a:xfrm>
                <a:off x="0" y="1464"/>
                <a:ext cx="367" cy="399"/>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21" name="Google Shape;21;p1"/>
              <p:cNvSpPr txBox="1"/>
              <p:nvPr/>
            </p:nvSpPr>
            <p:spPr>
              <a:xfrm>
                <a:off x="1081" y="1464"/>
                <a:ext cx="362" cy="399"/>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22" name="Google Shape;22;p1"/>
              <p:cNvSpPr txBox="1"/>
              <p:nvPr/>
            </p:nvSpPr>
            <p:spPr>
              <a:xfrm>
                <a:off x="361" y="1857"/>
                <a:ext cx="363" cy="406"/>
              </a:xfrm>
              <a:prstGeom prst="rect">
                <a:avLst/>
              </a:prstGeom>
              <a:solidFill>
                <a:schemeClr val="folHlink"/>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23" name="Google Shape;23;p1"/>
              <p:cNvSpPr txBox="1"/>
              <p:nvPr/>
            </p:nvSpPr>
            <p:spPr>
              <a:xfrm>
                <a:off x="719" y="1857"/>
                <a:ext cx="368" cy="406"/>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grpSp>
      </p:grpSp>
      <p:sp>
        <p:nvSpPr>
          <p:cNvPr id="24" name="Google Shape;24;p1"/>
          <p:cNvSpPr txBox="1"/>
          <p:nvPr>
            <p:ph type="title"/>
          </p:nvPr>
        </p:nvSpPr>
        <p:spPr>
          <a:xfrm>
            <a:off x="457200" y="457200"/>
            <a:ext cx="8229600" cy="1371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4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4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4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4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4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4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4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4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4400" u="none" cap="none" strike="noStrike">
                <a:solidFill>
                  <a:schemeClr val="dk1"/>
                </a:solidFill>
                <a:latin typeface="Arial"/>
                <a:ea typeface="Arial"/>
                <a:cs typeface="Arial"/>
                <a:sym typeface="Arial"/>
              </a:defRPr>
            </a:lvl9pPr>
          </a:lstStyle>
          <a:p/>
        </p:txBody>
      </p:sp>
      <p:sp>
        <p:nvSpPr>
          <p:cNvPr id="25" name="Google Shape;25;p1"/>
          <p:cNvSpPr txBox="1"/>
          <p:nvPr>
            <p:ph idx="1" type="body"/>
          </p:nvPr>
        </p:nvSpPr>
        <p:spPr>
          <a:xfrm>
            <a:off x="457200" y="1981200"/>
            <a:ext cx="8229600" cy="38862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640"/>
              </a:spcBef>
              <a:spcAft>
                <a:spcPts val="0"/>
              </a:spcAft>
              <a:buClr>
                <a:schemeClr val="lt2"/>
              </a:buClr>
              <a:buSzPts val="2400"/>
              <a:buFont typeface="Noto Sans Symbols"/>
              <a:buChar char="■"/>
              <a:defRPr b="0" i="0" sz="3200" u="none" cap="none" strike="noStrike">
                <a:solidFill>
                  <a:schemeClr val="dk1"/>
                </a:solidFill>
                <a:latin typeface="Arial"/>
                <a:ea typeface="Arial"/>
                <a:cs typeface="Arial"/>
                <a:sym typeface="Arial"/>
              </a:defRPr>
            </a:lvl1pPr>
            <a:lvl2pPr indent="-370840" lvl="1" marL="914400" marR="0" rtl="0" algn="l">
              <a:spcBef>
                <a:spcPts val="560"/>
              </a:spcBef>
              <a:spcAft>
                <a:spcPts val="0"/>
              </a:spcAft>
              <a:buClr>
                <a:schemeClr val="accent2"/>
              </a:buClr>
              <a:buSzPts val="2240"/>
              <a:buFont typeface="Noto Sans Symbols"/>
              <a:buChar char="◻"/>
              <a:defRPr b="0" i="0" sz="2800" u="none" cap="none" strike="noStrike">
                <a:solidFill>
                  <a:schemeClr val="dk1"/>
                </a:solidFill>
                <a:latin typeface="Arial"/>
                <a:ea typeface="Arial"/>
                <a:cs typeface="Arial"/>
                <a:sym typeface="Arial"/>
              </a:defRPr>
            </a:lvl2pPr>
            <a:lvl3pPr indent="-327660" lvl="2" marL="1371600" marR="0" rtl="0" algn="l">
              <a:spcBef>
                <a:spcPts val="480"/>
              </a:spcBef>
              <a:spcAft>
                <a:spcPts val="0"/>
              </a:spcAft>
              <a:buClr>
                <a:schemeClr val="lt2"/>
              </a:buClr>
              <a:buSzPts val="1560"/>
              <a:buFont typeface="Noto Sans Symbols"/>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accent2"/>
              </a:buClr>
              <a:buSzPts val="1400"/>
              <a:buFont typeface="Noto Sans Symbols"/>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lt2"/>
              </a:buClr>
              <a:buSzPts val="2000"/>
              <a:buFont typeface="Noto Sans Symbol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lt2"/>
              </a:buClr>
              <a:buSzPts val="2000"/>
              <a:buFont typeface="Noto Sans Symbols"/>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lt2"/>
              </a:buClr>
              <a:buSzPts val="2000"/>
              <a:buFont typeface="Noto Sans Symbols"/>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lt2"/>
              </a:buClr>
              <a:buSzPts val="2000"/>
              <a:buFont typeface="Noto Sans Symbols"/>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lt2"/>
              </a:buClr>
              <a:buSzPts val="2000"/>
              <a:buFont typeface="Noto Sans Symbols"/>
              <a:buChar char="▪"/>
              <a:defRPr b="0" i="0" sz="2000" u="none" cap="none" strike="noStrike">
                <a:solidFill>
                  <a:schemeClr val="dk1"/>
                </a:solidFill>
                <a:latin typeface="Arial"/>
                <a:ea typeface="Arial"/>
                <a:cs typeface="Arial"/>
                <a:sym typeface="Arial"/>
              </a:defRPr>
            </a:lvl9pPr>
          </a:lstStyle>
          <a:p/>
        </p:txBody>
      </p:sp>
      <p:sp>
        <p:nvSpPr>
          <p:cNvPr id="26" name="Google Shape;26;p1"/>
          <p:cNvSpPr txBox="1"/>
          <p:nvPr>
            <p:ph idx="10" type="dt"/>
          </p:nvPr>
        </p:nvSpPr>
        <p:spPr>
          <a:xfrm>
            <a:off x="457200" y="6248400"/>
            <a:ext cx="2133600" cy="457200"/>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SzPts val="1400"/>
              <a:buNone/>
              <a:defRPr b="0" i="0" sz="2400" u="none">
                <a:solidFill>
                  <a:schemeClr val="dk1"/>
                </a:solidFill>
                <a:latin typeface="Arial"/>
                <a:ea typeface="Arial"/>
                <a:cs typeface="Arial"/>
                <a:sym typeface="Arial"/>
              </a:defRPr>
            </a:lvl1pPr>
            <a:lvl2pPr lvl="1" marR="0" rtl="0" algn="ctr">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27" name="Google Shape;27;p1"/>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SzPts val="1400"/>
              <a:buNone/>
              <a:defRPr b="0" i="0" sz="2400" u="none">
                <a:solidFill>
                  <a:schemeClr val="dk1"/>
                </a:solidFill>
                <a:latin typeface="Arial"/>
                <a:ea typeface="Arial"/>
                <a:cs typeface="Arial"/>
                <a:sym typeface="Arial"/>
              </a:defRPr>
            </a:lvl1pPr>
            <a:lvl2pPr lvl="1" marR="0" rtl="0" algn="ctr">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28" name="Google Shape;28;p1"/>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1pPr>
            <a:lvl2pPr indent="0" lvl="1" marL="0" marR="0" rtl="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2pPr>
            <a:lvl3pPr indent="0" lvl="2" marL="0" marR="0" rtl="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3pPr>
            <a:lvl4pPr indent="0" lvl="3" marL="0" marR="0" rtl="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4pPr>
            <a:lvl5pPr indent="0" lvl="4" marL="0" marR="0" rtl="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5pPr>
            <a:lvl6pPr indent="0" lvl="5" marL="0" marR="0" rtl="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6pPr>
            <a:lvl7pPr indent="0" lvl="6" marL="0" marR="0" rtl="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7pPr>
            <a:lvl8pPr indent="0" lvl="7" marL="0" marR="0" rtl="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8pPr>
            <a:lvl9pPr indent="0" lvl="8" marL="0" marR="0" rtl="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9pPr>
          </a:lstStyle>
          <a:p>
            <a:pPr indent="0" lvl="0" marL="0" rtl="0" algn="r">
              <a:spcBef>
                <a:spcPts val="0"/>
              </a:spcBef>
              <a:spcAft>
                <a:spcPts val="0"/>
              </a:spcAft>
              <a:buNone/>
            </a:pPr>
            <a:fld id="{00000000-1234-1234-1234-123412341234}" type="slidenum">
              <a:rPr lang="es-E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5" name="Shape 35"/>
        <p:cNvGrpSpPr/>
        <p:nvPr/>
      </p:nvGrpSpPr>
      <p:grpSpPr>
        <a:xfrm>
          <a:off x="0" y="0"/>
          <a:ext cx="0" cy="0"/>
          <a:chOff x="0" y="0"/>
          <a:chExt cx="0" cy="0"/>
        </a:xfrm>
      </p:grpSpPr>
      <p:sp>
        <p:nvSpPr>
          <p:cNvPr id="36" name="Google Shape;36;p3"/>
          <p:cNvSpPr txBox="1"/>
          <p:nvPr>
            <p:ph idx="11" type="ftr"/>
          </p:nvPr>
        </p:nvSpPr>
        <p:spPr>
          <a:xfrm>
            <a:off x="3124200" y="6248400"/>
            <a:ext cx="2895600" cy="457200"/>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SzPts val="1400"/>
              <a:buNone/>
              <a:defRPr b="0" i="0" sz="2400" u="none">
                <a:solidFill>
                  <a:schemeClr val="dk1"/>
                </a:solidFill>
                <a:latin typeface="Arial"/>
                <a:ea typeface="Arial"/>
                <a:cs typeface="Arial"/>
                <a:sym typeface="Arial"/>
              </a:defRPr>
            </a:lvl1pPr>
            <a:lvl2pPr lvl="1" marR="0" rtl="0" algn="ctr">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37" name="Google Shape;37;p3"/>
          <p:cNvSpPr txBox="1"/>
          <p:nvPr>
            <p:ph idx="12" type="sldNum"/>
          </p:nvPr>
        </p:nvSpPr>
        <p:spPr>
          <a:xfrm>
            <a:off x="6553200" y="6248400"/>
            <a:ext cx="2133600" cy="4572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1pPr>
            <a:lvl2pPr indent="0" lvl="1" marL="0" marR="0" rtl="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2pPr>
            <a:lvl3pPr indent="0" lvl="2" marL="0" marR="0" rtl="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3pPr>
            <a:lvl4pPr indent="0" lvl="3" marL="0" marR="0" rtl="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4pPr>
            <a:lvl5pPr indent="0" lvl="4" marL="0" marR="0" rtl="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5pPr>
            <a:lvl6pPr indent="0" lvl="5" marL="0" marR="0" rtl="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6pPr>
            <a:lvl7pPr indent="0" lvl="6" marL="0" marR="0" rtl="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7pPr>
            <a:lvl8pPr indent="0" lvl="7" marL="0" marR="0" rtl="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8pPr>
            <a:lvl9pPr indent="0" lvl="8" marL="0" marR="0" rtl="0" algn="r">
              <a:lnSpc>
                <a:spcPct val="100000"/>
              </a:lnSpc>
              <a:spcBef>
                <a:spcPts val="0"/>
              </a:spcBef>
              <a:spcAft>
                <a:spcPts val="0"/>
              </a:spcAft>
              <a:buClr>
                <a:schemeClr val="dk1"/>
              </a:buClr>
              <a:buSzPts val="1200"/>
              <a:buFont typeface="Arial Black"/>
              <a:buNone/>
              <a:defRPr b="0" i="0" sz="1200" u="none">
                <a:solidFill>
                  <a:schemeClr val="dk1"/>
                </a:solidFill>
                <a:latin typeface="Arial Black"/>
                <a:ea typeface="Arial Black"/>
                <a:cs typeface="Arial Black"/>
                <a:sym typeface="Arial Black"/>
              </a:defRPr>
            </a:lvl9pPr>
          </a:lstStyle>
          <a:p>
            <a:pPr indent="0" lvl="0" marL="0" rtl="0" algn="r">
              <a:spcBef>
                <a:spcPts val="0"/>
              </a:spcBef>
              <a:spcAft>
                <a:spcPts val="0"/>
              </a:spcAft>
              <a:buNone/>
            </a:pPr>
            <a:fld id="{00000000-1234-1234-1234-123412341234}" type="slidenum">
              <a:rPr lang="es-ES"/>
              <a:t>‹#›</a:t>
            </a:fld>
            <a:endParaRPr sz="1400">
              <a:solidFill>
                <a:srgbClr val="000000"/>
              </a:solidFill>
              <a:latin typeface="Arial"/>
              <a:ea typeface="Arial"/>
              <a:cs typeface="Arial"/>
              <a:sym typeface="Arial"/>
            </a:endParaRPr>
          </a:p>
        </p:txBody>
      </p:sp>
      <p:grpSp>
        <p:nvGrpSpPr>
          <p:cNvPr id="38" name="Google Shape;38;p3"/>
          <p:cNvGrpSpPr/>
          <p:nvPr/>
        </p:nvGrpSpPr>
        <p:grpSpPr>
          <a:xfrm>
            <a:off x="0" y="0"/>
            <a:ext cx="9144000" cy="546100"/>
            <a:chOff x="0" y="0"/>
            <a:chExt cx="5760" cy="344"/>
          </a:xfrm>
        </p:grpSpPr>
        <p:sp>
          <p:nvSpPr>
            <p:cNvPr id="39" name="Google Shape;39;p3"/>
            <p:cNvSpPr txBox="1"/>
            <p:nvPr/>
          </p:nvSpPr>
          <p:spPr>
            <a:xfrm>
              <a:off x="0" y="0"/>
              <a:ext cx="180" cy="336"/>
            </a:xfrm>
            <a:prstGeom prst="rect">
              <a:avLst/>
            </a:prstGeom>
            <a:gradFill>
              <a:gsLst>
                <a:gs pos="0">
                  <a:schemeClr val="lt1"/>
                </a:gs>
                <a:gs pos="100000">
                  <a:schemeClr val="folHlink"/>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40" name="Google Shape;40;p3"/>
            <p:cNvSpPr txBox="1"/>
            <p:nvPr/>
          </p:nvSpPr>
          <p:spPr>
            <a:xfrm>
              <a:off x="260" y="85"/>
              <a:ext cx="5500" cy="173"/>
            </a:xfrm>
            <a:prstGeom prst="rect">
              <a:avLst/>
            </a:prstGeom>
            <a:gradFill>
              <a:gsLst>
                <a:gs pos="0">
                  <a:schemeClr val="lt1"/>
                </a:gs>
                <a:gs pos="100000">
                  <a:schemeClr val="lt2"/>
                </a:gs>
              </a:gsLst>
              <a:lin ang="10800000" scaled="0"/>
            </a:gra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41" name="Google Shape;41;p3"/>
            <p:cNvSpPr txBox="1"/>
            <p:nvPr/>
          </p:nvSpPr>
          <p:spPr>
            <a:xfrm>
              <a:off x="258" y="85"/>
              <a:ext cx="87" cy="89"/>
            </a:xfrm>
            <a:prstGeom prst="rect">
              <a:avLst/>
            </a:prstGeom>
            <a:solidFill>
              <a:schemeClr val="folHlink"/>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42" name="Google Shape;42;p3"/>
            <p:cNvSpPr txBox="1"/>
            <p:nvPr/>
          </p:nvSpPr>
          <p:spPr>
            <a:xfrm>
              <a:off x="345" y="0"/>
              <a:ext cx="88" cy="87"/>
            </a:xfrm>
            <a:prstGeom prst="rect">
              <a:avLst/>
            </a:prstGeom>
            <a:solidFill>
              <a:schemeClr val="folHlink"/>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43" name="Google Shape;43;p3"/>
            <p:cNvSpPr txBox="1"/>
            <p:nvPr/>
          </p:nvSpPr>
          <p:spPr>
            <a:xfrm>
              <a:off x="345" y="85"/>
              <a:ext cx="88" cy="89"/>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44" name="Google Shape;44;p3"/>
            <p:cNvSpPr txBox="1"/>
            <p:nvPr/>
          </p:nvSpPr>
          <p:spPr>
            <a:xfrm>
              <a:off x="173" y="173"/>
              <a:ext cx="86" cy="87"/>
            </a:xfrm>
            <a:prstGeom prst="rect">
              <a:avLst/>
            </a:prstGeom>
            <a:solidFill>
              <a:schemeClr val="folHlink"/>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45" name="Google Shape;45;p3"/>
            <p:cNvSpPr txBox="1"/>
            <p:nvPr/>
          </p:nvSpPr>
          <p:spPr>
            <a:xfrm>
              <a:off x="83" y="86"/>
              <a:ext cx="89" cy="87"/>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46" name="Google Shape;46;p3"/>
            <p:cNvSpPr txBox="1"/>
            <p:nvPr/>
          </p:nvSpPr>
          <p:spPr>
            <a:xfrm>
              <a:off x="258" y="171"/>
              <a:ext cx="87" cy="87"/>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47" name="Google Shape;47;p3"/>
            <p:cNvSpPr txBox="1"/>
            <p:nvPr/>
          </p:nvSpPr>
          <p:spPr>
            <a:xfrm>
              <a:off x="173" y="258"/>
              <a:ext cx="86" cy="86"/>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grpSp>
      <p:sp>
        <p:nvSpPr>
          <p:cNvPr id="48" name="Google Shape;48;p3"/>
          <p:cNvSpPr txBox="1"/>
          <p:nvPr>
            <p:ph type="title"/>
          </p:nvPr>
        </p:nvSpPr>
        <p:spPr>
          <a:xfrm>
            <a:off x="457200" y="457200"/>
            <a:ext cx="8229600" cy="1371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4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4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4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4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4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4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4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4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4400" u="none" cap="none" strike="noStrike">
                <a:solidFill>
                  <a:schemeClr val="dk1"/>
                </a:solidFill>
                <a:latin typeface="Arial"/>
                <a:ea typeface="Arial"/>
                <a:cs typeface="Arial"/>
                <a:sym typeface="Arial"/>
              </a:defRPr>
            </a:lvl9pPr>
          </a:lstStyle>
          <a:p/>
        </p:txBody>
      </p:sp>
      <p:sp>
        <p:nvSpPr>
          <p:cNvPr id="49" name="Google Shape;49;p3"/>
          <p:cNvSpPr txBox="1"/>
          <p:nvPr>
            <p:ph idx="1" type="body"/>
          </p:nvPr>
        </p:nvSpPr>
        <p:spPr>
          <a:xfrm>
            <a:off x="457200" y="1981200"/>
            <a:ext cx="8229600" cy="38862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640"/>
              </a:spcBef>
              <a:spcAft>
                <a:spcPts val="0"/>
              </a:spcAft>
              <a:buClr>
                <a:schemeClr val="lt2"/>
              </a:buClr>
              <a:buSzPts val="2400"/>
              <a:buFont typeface="Noto Sans Symbols"/>
              <a:buChar char="■"/>
              <a:defRPr b="0" i="0" sz="3200" u="none" cap="none" strike="noStrike">
                <a:solidFill>
                  <a:schemeClr val="dk1"/>
                </a:solidFill>
                <a:latin typeface="Arial"/>
                <a:ea typeface="Arial"/>
                <a:cs typeface="Arial"/>
                <a:sym typeface="Arial"/>
              </a:defRPr>
            </a:lvl1pPr>
            <a:lvl2pPr indent="-370840" lvl="1" marL="914400" marR="0" rtl="0" algn="l">
              <a:spcBef>
                <a:spcPts val="560"/>
              </a:spcBef>
              <a:spcAft>
                <a:spcPts val="0"/>
              </a:spcAft>
              <a:buClr>
                <a:schemeClr val="accent2"/>
              </a:buClr>
              <a:buSzPts val="2240"/>
              <a:buFont typeface="Noto Sans Symbols"/>
              <a:buChar char="◻"/>
              <a:defRPr b="0" i="0" sz="2800" u="none" cap="none" strike="noStrike">
                <a:solidFill>
                  <a:schemeClr val="dk1"/>
                </a:solidFill>
                <a:latin typeface="Arial"/>
                <a:ea typeface="Arial"/>
                <a:cs typeface="Arial"/>
                <a:sym typeface="Arial"/>
              </a:defRPr>
            </a:lvl2pPr>
            <a:lvl3pPr indent="-327660" lvl="2" marL="1371600" marR="0" rtl="0" algn="l">
              <a:spcBef>
                <a:spcPts val="480"/>
              </a:spcBef>
              <a:spcAft>
                <a:spcPts val="0"/>
              </a:spcAft>
              <a:buClr>
                <a:schemeClr val="lt2"/>
              </a:buClr>
              <a:buSzPts val="1560"/>
              <a:buFont typeface="Noto Sans Symbols"/>
              <a:buChar char="■"/>
              <a:defRPr b="0" i="0" sz="2400" u="none" cap="none" strike="noStrike">
                <a:solidFill>
                  <a:schemeClr val="dk1"/>
                </a:solidFill>
                <a:latin typeface="Arial"/>
                <a:ea typeface="Arial"/>
                <a:cs typeface="Arial"/>
                <a:sym typeface="Arial"/>
              </a:defRPr>
            </a:lvl3pPr>
            <a:lvl4pPr indent="-317500" lvl="3" marL="1828800" marR="0" rtl="0" algn="l">
              <a:spcBef>
                <a:spcPts val="400"/>
              </a:spcBef>
              <a:spcAft>
                <a:spcPts val="0"/>
              </a:spcAft>
              <a:buClr>
                <a:schemeClr val="accent2"/>
              </a:buClr>
              <a:buSzPts val="1400"/>
              <a:buFont typeface="Noto Sans Symbols"/>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lt2"/>
              </a:buClr>
              <a:buSzPts val="2000"/>
              <a:buFont typeface="Noto Sans Symbol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lt2"/>
              </a:buClr>
              <a:buSzPts val="2000"/>
              <a:buFont typeface="Noto Sans Symbols"/>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lt2"/>
              </a:buClr>
              <a:buSzPts val="2000"/>
              <a:buFont typeface="Noto Sans Symbols"/>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lt2"/>
              </a:buClr>
              <a:buSzPts val="2000"/>
              <a:buFont typeface="Noto Sans Symbols"/>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lt2"/>
              </a:buClr>
              <a:buSzPts val="2000"/>
              <a:buFont typeface="Noto Sans Symbols"/>
              <a:buChar char="▪"/>
              <a:defRPr b="0" i="0" sz="2000" u="none" cap="none" strike="noStrike">
                <a:solidFill>
                  <a:schemeClr val="dk1"/>
                </a:solidFill>
                <a:latin typeface="Arial"/>
                <a:ea typeface="Arial"/>
                <a:cs typeface="Arial"/>
                <a:sym typeface="Arial"/>
              </a:defRPr>
            </a:lvl9pPr>
          </a:lstStyle>
          <a:p/>
        </p:txBody>
      </p:sp>
      <p:sp>
        <p:nvSpPr>
          <p:cNvPr id="50" name="Google Shape;50;p3"/>
          <p:cNvSpPr txBox="1"/>
          <p:nvPr>
            <p:ph idx="10" type="dt"/>
          </p:nvPr>
        </p:nvSpPr>
        <p:spPr>
          <a:xfrm>
            <a:off x="457200" y="6245225"/>
            <a:ext cx="2133600" cy="476250"/>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SzPts val="1400"/>
              <a:buNone/>
              <a:defRPr b="0" i="0" sz="2400" u="none">
                <a:solidFill>
                  <a:schemeClr val="dk1"/>
                </a:solidFill>
                <a:latin typeface="Arial"/>
                <a:ea typeface="Arial"/>
                <a:cs typeface="Arial"/>
                <a:sym typeface="Arial"/>
              </a:defRPr>
            </a:lvl1pPr>
            <a:lvl2pPr lvl="1" marR="0" rtl="0" algn="ctr">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jpg"/><Relationship Id="rId4" Type="http://schemas.openxmlformats.org/officeDocument/2006/relationships/image" Target="../media/image70.jpg"/><Relationship Id="rId5" Type="http://schemas.openxmlformats.org/officeDocument/2006/relationships/image" Target="../media/image22.jpg"/><Relationship Id="rId6"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0.jpg"/><Relationship Id="rId4" Type="http://schemas.openxmlformats.org/officeDocument/2006/relationships/image" Target="../media/image18.jpg"/><Relationship Id="rId5" Type="http://schemas.openxmlformats.org/officeDocument/2006/relationships/image" Target="../media/image9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26.png"/><Relationship Id="rId5" Type="http://schemas.openxmlformats.org/officeDocument/2006/relationships/image" Target="../media/image23.png"/><Relationship Id="rId6"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33.jp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31.jp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2.jpg"/><Relationship Id="rId4" Type="http://schemas.openxmlformats.org/officeDocument/2006/relationships/image" Target="../media/image35.jpg"/><Relationship Id="rId5" Type="http://schemas.openxmlformats.org/officeDocument/2006/relationships/image" Target="../media/image4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38.png"/><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40.png"/><Relationship Id="rId4" Type="http://schemas.openxmlformats.org/officeDocument/2006/relationships/image" Target="../media/image50.png"/><Relationship Id="rId5"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90.jp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6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37.jpg"/><Relationship Id="rId4" Type="http://schemas.openxmlformats.org/officeDocument/2006/relationships/image" Target="../media/image49.png"/><Relationship Id="rId5" Type="http://schemas.openxmlformats.org/officeDocument/2006/relationships/image" Target="../media/image44.png"/><Relationship Id="rId6"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53.jpg"/><Relationship Id="rId4" Type="http://schemas.openxmlformats.org/officeDocument/2006/relationships/image" Target="../media/image57.png"/><Relationship Id="rId5"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55.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5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64.jp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7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56.png"/><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63.png"/><Relationship Id="rId4" Type="http://schemas.openxmlformats.org/officeDocument/2006/relationships/image" Target="../media/image58.jpg"/><Relationship Id="rId5" Type="http://schemas.openxmlformats.org/officeDocument/2006/relationships/image" Target="../media/image6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65.jpg"/><Relationship Id="rId4" Type="http://schemas.openxmlformats.org/officeDocument/2006/relationships/image" Target="../media/image72.png"/><Relationship Id="rId5" Type="http://schemas.openxmlformats.org/officeDocument/2006/relationships/image" Target="../media/image6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69.jpg"/><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73.png"/><Relationship Id="rId4" Type="http://schemas.openxmlformats.org/officeDocument/2006/relationships/image" Target="../media/image68.jpg"/><Relationship Id="rId5" Type="http://schemas.openxmlformats.org/officeDocument/2006/relationships/image" Target="../media/image76.jpg"/><Relationship Id="rId6" Type="http://schemas.openxmlformats.org/officeDocument/2006/relationships/image" Target="../media/image7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81.jpg"/><Relationship Id="rId4" Type="http://schemas.openxmlformats.org/officeDocument/2006/relationships/image" Target="../media/image71.jpg"/><Relationship Id="rId5" Type="http://schemas.openxmlformats.org/officeDocument/2006/relationships/image" Target="../media/image83.png"/><Relationship Id="rId6" Type="http://schemas.openxmlformats.org/officeDocument/2006/relationships/image" Target="../media/image75.png"/><Relationship Id="rId7" Type="http://schemas.openxmlformats.org/officeDocument/2006/relationships/image" Target="../media/image8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image" Target="../media/image8.png"/><Relationship Id="rId5"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74.jpg"/><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9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image" Target="../media/image82.jpg"/><Relationship Id="rId4" Type="http://schemas.openxmlformats.org/officeDocument/2006/relationships/image" Target="../media/image8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78.jpg"/><Relationship Id="rId4" Type="http://schemas.openxmlformats.org/officeDocument/2006/relationships/image" Target="../media/image84.jpg"/><Relationship Id="rId5" Type="http://schemas.openxmlformats.org/officeDocument/2006/relationships/image" Target="../media/image8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8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3.jpg"/><Relationship Id="rId4" Type="http://schemas.openxmlformats.org/officeDocument/2006/relationships/image" Target="../media/image11.png"/><Relationship Id="rId5" Type="http://schemas.openxmlformats.org/officeDocument/2006/relationships/image" Target="../media/image15.png"/><Relationship Id="rId6" Type="http://schemas.openxmlformats.org/officeDocument/2006/relationships/image" Target="../media/image14.png"/><Relationship Id="rId7"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4.jpg"/><Relationship Id="rId4" Type="http://schemas.openxmlformats.org/officeDocument/2006/relationships/image" Target="../media/image16.jpg"/><Relationship Id="rId5" Type="http://schemas.openxmlformats.org/officeDocument/2006/relationships/image" Target="../media/image1.jpg"/><Relationship Id="rId6"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23"/>
          <p:cNvSpPr txBox="1"/>
          <p:nvPr>
            <p:ph type="ctrTitle"/>
          </p:nvPr>
        </p:nvSpPr>
        <p:spPr>
          <a:xfrm>
            <a:off x="4211637" y="188912"/>
            <a:ext cx="4795837" cy="1511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0000"/>
              </a:buClr>
              <a:buSzPts val="6000"/>
              <a:buFont typeface="Baumans"/>
              <a:buNone/>
            </a:pPr>
            <a:r>
              <a:rPr b="0" i="0" lang="es-ES" sz="6000" u="none">
                <a:solidFill>
                  <a:srgbClr val="FF0000"/>
                </a:solidFill>
                <a:latin typeface="Baumans"/>
                <a:ea typeface="Baumans"/>
                <a:cs typeface="Baumans"/>
                <a:sym typeface="Baumans"/>
              </a:rPr>
              <a:t>TEMA 4</a:t>
            </a:r>
            <a:endParaRPr/>
          </a:p>
        </p:txBody>
      </p:sp>
      <p:sp>
        <p:nvSpPr>
          <p:cNvPr id="183" name="Google Shape;183;p23"/>
          <p:cNvSpPr txBox="1"/>
          <p:nvPr>
            <p:ph idx="1" type="subTitle"/>
          </p:nvPr>
        </p:nvSpPr>
        <p:spPr>
          <a:xfrm>
            <a:off x="5292725" y="4267200"/>
            <a:ext cx="3698875" cy="1752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2700"/>
              <a:buNone/>
            </a:pPr>
            <a:r>
              <a:rPr b="0" i="0" lang="es-ES" sz="3600" u="none">
                <a:solidFill>
                  <a:schemeClr val="dk1"/>
                </a:solidFill>
                <a:latin typeface="Baumans"/>
                <a:ea typeface="Baumans"/>
                <a:cs typeface="Baumans"/>
                <a:sym typeface="Baumans"/>
              </a:rPr>
              <a:t>MOVEMENTO OBREIRO</a:t>
            </a:r>
            <a:endParaRPr/>
          </a:p>
          <a:p>
            <a:pPr indent="0" lvl="0" marL="0" rtl="0" algn="ctr">
              <a:lnSpc>
                <a:spcPct val="100000"/>
              </a:lnSpc>
              <a:spcBef>
                <a:spcPts val="240"/>
              </a:spcBef>
              <a:spcAft>
                <a:spcPts val="0"/>
              </a:spcAft>
              <a:buSzPts val="900"/>
              <a:buNone/>
            </a:pPr>
            <a:r>
              <a:t/>
            </a:r>
            <a:endParaRPr b="0" i="0" sz="1200" u="none">
              <a:solidFill>
                <a:schemeClr val="dk1"/>
              </a:solidFill>
              <a:latin typeface="Arial"/>
              <a:ea typeface="Arial"/>
              <a:cs typeface="Arial"/>
              <a:sym typeface="Arial"/>
            </a:endParaRPr>
          </a:p>
          <a:p>
            <a:pPr indent="0" lvl="0" marL="0" rtl="0" algn="ctr">
              <a:lnSpc>
                <a:spcPct val="100000"/>
              </a:lnSpc>
              <a:spcBef>
                <a:spcPts val="240"/>
              </a:spcBef>
              <a:spcAft>
                <a:spcPts val="0"/>
              </a:spcAft>
              <a:buSzPts val="900"/>
              <a:buNone/>
            </a:pPr>
            <a:r>
              <a:rPr b="1" i="1" lang="es-ES" sz="1200" u="none">
                <a:solidFill>
                  <a:schemeClr val="dk1"/>
                </a:solidFill>
                <a:latin typeface="Arial"/>
                <a:ea typeface="Arial"/>
                <a:cs typeface="Arial"/>
                <a:sym typeface="Arial"/>
              </a:rPr>
              <a:t>Borja Campos Seijo  I.E.S. García Barbón (Verín</a:t>
            </a:r>
            <a:endParaRPr/>
          </a:p>
        </p:txBody>
      </p:sp>
      <p:pic>
        <p:nvPicPr>
          <p:cNvPr descr="img002.jpg" id="184" name="Google Shape;184;p23"/>
          <p:cNvPicPr preferRelativeResize="0"/>
          <p:nvPr/>
        </p:nvPicPr>
        <p:blipFill rotWithShape="1">
          <a:blip r:embed="rId3">
            <a:alphaModFix/>
          </a:blip>
          <a:srcRect b="0" l="0" r="0" t="0"/>
          <a:stretch/>
        </p:blipFill>
        <p:spPr>
          <a:xfrm>
            <a:off x="179387" y="1268412"/>
            <a:ext cx="4824412" cy="46085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
                                        <p:tgtEl>
                                          <p:spTgt spid="1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xEl>
                                              <p:pRg end="0" st="0"/>
                                            </p:txEl>
                                          </p:spTgt>
                                        </p:tgtEl>
                                        <p:attrNameLst>
                                          <p:attrName>style.visibility</p:attrName>
                                        </p:attrNameLst>
                                      </p:cBhvr>
                                      <p:to>
                                        <p:strVal val="visible"/>
                                      </p:to>
                                    </p:set>
                                    <p:animEffect filter="fade" transition="in">
                                      <p:cBhvr>
                                        <p:cTn dur="1"/>
                                        <p:tgtEl>
                                          <p:spTgt spid="18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xEl>
                                              <p:pRg end="1" st="1"/>
                                            </p:txEl>
                                          </p:spTgt>
                                        </p:tgtEl>
                                        <p:attrNameLst>
                                          <p:attrName>style.visibility</p:attrName>
                                        </p:attrNameLst>
                                      </p:cBhvr>
                                      <p:to>
                                        <p:strVal val="visible"/>
                                      </p:to>
                                    </p:set>
                                    <p:animEffect filter="fade" transition="in">
                                      <p:cBhvr>
                                        <p:cTn dur="1"/>
                                        <p:tgtEl>
                                          <p:spTgt spid="18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xEl>
                                              <p:pRg end="2" st="2"/>
                                            </p:txEl>
                                          </p:spTgt>
                                        </p:tgtEl>
                                        <p:attrNameLst>
                                          <p:attrName>style.visibility</p:attrName>
                                        </p:attrNameLst>
                                      </p:cBhvr>
                                      <p:to>
                                        <p:strVal val="visible"/>
                                      </p:to>
                                    </p:set>
                                    <p:animEffect filter="fade" transition="in">
                                      <p:cBhvr>
                                        <p:cTn dur="1"/>
                                        <p:tgtEl>
                                          <p:spTgt spid="18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500"/>
                                        <p:tgtEl>
                                          <p:spTgt spid="1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pic>
        <p:nvPicPr>
          <p:cNvPr id="246" name="Google Shape;246;p32"/>
          <p:cNvPicPr preferRelativeResize="0"/>
          <p:nvPr/>
        </p:nvPicPr>
        <p:blipFill rotWithShape="1">
          <a:blip r:embed="rId3">
            <a:alphaModFix/>
          </a:blip>
          <a:srcRect b="0" l="0" r="0" t="0"/>
          <a:stretch/>
        </p:blipFill>
        <p:spPr>
          <a:xfrm>
            <a:off x="539750" y="260350"/>
            <a:ext cx="3311525" cy="3600450"/>
          </a:xfrm>
          <a:prstGeom prst="rect">
            <a:avLst/>
          </a:prstGeom>
          <a:noFill/>
          <a:ln>
            <a:noFill/>
          </a:ln>
        </p:spPr>
      </p:pic>
      <p:pic>
        <p:nvPicPr>
          <p:cNvPr id="247" name="Google Shape;247;p32"/>
          <p:cNvPicPr preferRelativeResize="0"/>
          <p:nvPr/>
        </p:nvPicPr>
        <p:blipFill rotWithShape="1">
          <a:blip r:embed="rId4">
            <a:alphaModFix/>
          </a:blip>
          <a:srcRect b="0" l="0" r="0" t="0"/>
          <a:stretch/>
        </p:blipFill>
        <p:spPr>
          <a:xfrm>
            <a:off x="4716462" y="476250"/>
            <a:ext cx="3797300" cy="3097212"/>
          </a:xfrm>
          <a:prstGeom prst="rect">
            <a:avLst/>
          </a:prstGeom>
          <a:noFill/>
          <a:ln>
            <a:noFill/>
          </a:ln>
        </p:spPr>
      </p:pic>
      <p:pic>
        <p:nvPicPr>
          <p:cNvPr id="248" name="Google Shape;248;p32"/>
          <p:cNvPicPr preferRelativeResize="0"/>
          <p:nvPr/>
        </p:nvPicPr>
        <p:blipFill rotWithShape="1">
          <a:blip r:embed="rId5">
            <a:alphaModFix/>
          </a:blip>
          <a:srcRect b="0" l="0" r="0" t="0"/>
          <a:stretch/>
        </p:blipFill>
        <p:spPr>
          <a:xfrm>
            <a:off x="4787900" y="3860800"/>
            <a:ext cx="4105275" cy="2814637"/>
          </a:xfrm>
          <a:prstGeom prst="rect">
            <a:avLst/>
          </a:prstGeom>
          <a:noFill/>
          <a:ln>
            <a:noFill/>
          </a:ln>
        </p:spPr>
      </p:pic>
      <p:pic>
        <p:nvPicPr>
          <p:cNvPr id="249" name="Google Shape;249;p32"/>
          <p:cNvPicPr preferRelativeResize="0"/>
          <p:nvPr/>
        </p:nvPicPr>
        <p:blipFill rotWithShape="1">
          <a:blip r:embed="rId6">
            <a:alphaModFix/>
          </a:blip>
          <a:srcRect b="0" l="0" r="0" t="0"/>
          <a:stretch/>
        </p:blipFill>
        <p:spPr>
          <a:xfrm>
            <a:off x="107950" y="4005262"/>
            <a:ext cx="4175125" cy="2708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9"/>
                                        </p:tgtEl>
                                        <p:attrNameLst>
                                          <p:attrName>style.visibility</p:attrName>
                                        </p:attrNameLst>
                                      </p:cBhvr>
                                      <p:to>
                                        <p:strVal val="visible"/>
                                      </p:to>
                                    </p:set>
                                    <p:anim calcmode="lin" valueType="num">
                                      <p:cBhvr additive="base">
                                        <p:cTn dur="500"/>
                                        <p:tgtEl>
                                          <p:spTgt spid="24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2000"/>
                                        <p:tgtEl>
                                          <p:spTgt spid="2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500"/>
                                        <p:tgtEl>
                                          <p:spTgt spid="2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500"/>
                                        <p:tgtEl>
                                          <p:spTgt spid="2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33"/>
          <p:cNvSpPr txBox="1"/>
          <p:nvPr>
            <p:ph type="title"/>
          </p:nvPr>
        </p:nvSpPr>
        <p:spPr>
          <a:xfrm>
            <a:off x="428625" y="285750"/>
            <a:ext cx="8229600" cy="1371600"/>
          </a:xfrm>
          <a:prstGeom prst="rect">
            <a:avLst/>
          </a:prstGeom>
          <a:solidFill>
            <a:srgbClr val="FF0000"/>
          </a:solidFill>
          <a:ln cap="flat" cmpd="sng" w="28575">
            <a:solidFill>
              <a:schemeClr val="dk1"/>
            </a:solidFill>
            <a:prstDash val="solid"/>
            <a:miter lim="524288"/>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000"/>
              <a:buFont typeface="Baumans"/>
              <a:buNone/>
            </a:pPr>
            <a:r>
              <a:rPr b="0" i="0" lang="es-ES" sz="4000" u="none">
                <a:solidFill>
                  <a:schemeClr val="dk1"/>
                </a:solidFill>
                <a:latin typeface="Baumans"/>
                <a:ea typeface="Baumans"/>
                <a:cs typeface="Baumans"/>
                <a:sym typeface="Baumans"/>
              </a:rPr>
              <a:t>2. AS ORIXES DO MOVEMENTO OBREIRO</a:t>
            </a:r>
            <a:endParaRPr/>
          </a:p>
        </p:txBody>
      </p:sp>
      <p:sp>
        <p:nvSpPr>
          <p:cNvPr id="255" name="Google Shape;255;p33"/>
          <p:cNvSpPr txBox="1"/>
          <p:nvPr>
            <p:ph idx="1" type="body"/>
          </p:nvPr>
        </p:nvSpPr>
        <p:spPr>
          <a:xfrm>
            <a:off x="500062" y="1700212"/>
            <a:ext cx="8229600" cy="5041900"/>
          </a:xfrm>
          <a:prstGeom prst="rect">
            <a:avLst/>
          </a:prstGeom>
          <a:solidFill>
            <a:srgbClr val="D9D9D9"/>
          </a:solidFill>
          <a:ln cap="flat" cmpd="sng" w="28575">
            <a:solidFill>
              <a:srgbClr val="262626"/>
            </a:solidFill>
            <a:prstDash val="solid"/>
            <a:miter lim="800000"/>
            <a:headEnd len="sm" w="sm" type="none"/>
            <a:tailEnd len="sm" w="sm" type="none"/>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lt2"/>
              </a:buClr>
              <a:buSzPts val="1500"/>
              <a:buFont typeface="Noto Sans Symbols"/>
              <a:buChar char="■"/>
            </a:pPr>
            <a:r>
              <a:rPr b="0" i="0" lang="es-ES" sz="2000" u="none">
                <a:solidFill>
                  <a:schemeClr val="dk1"/>
                </a:solidFill>
                <a:latin typeface="Arial"/>
                <a:ea typeface="Arial"/>
                <a:cs typeface="Arial"/>
                <a:sym typeface="Arial"/>
              </a:rPr>
              <a:t>Conciencia de clase do Proletariado 🡺 </a:t>
            </a:r>
            <a:r>
              <a:rPr b="1" i="0" lang="es-ES" sz="2000" u="none">
                <a:solidFill>
                  <a:schemeClr val="dk1"/>
                </a:solidFill>
                <a:latin typeface="Arial"/>
                <a:ea typeface="Arial"/>
                <a:cs typeface="Arial"/>
                <a:sym typeface="Arial"/>
              </a:rPr>
              <a:t>movemento obreiro </a:t>
            </a:r>
            <a:r>
              <a:rPr b="0" i="0" lang="es-ES" sz="2000" u="none">
                <a:solidFill>
                  <a:schemeClr val="dk1"/>
                </a:solidFill>
                <a:latin typeface="Arial"/>
                <a:ea typeface="Arial"/>
                <a:cs typeface="Arial"/>
                <a:sym typeface="Arial"/>
              </a:rPr>
              <a:t>= loita obreira organizada e consciente pola emancipación social e igualdade. </a:t>
            </a:r>
            <a:endParaRPr/>
          </a:p>
          <a:p>
            <a:pPr indent="-342900" lvl="0" marL="342900" marR="0" rtl="0" algn="l">
              <a:lnSpc>
                <a:spcPct val="100000"/>
              </a:lnSpc>
              <a:spcBef>
                <a:spcPts val="400"/>
              </a:spcBef>
              <a:spcAft>
                <a:spcPts val="0"/>
              </a:spcAft>
              <a:buClr>
                <a:schemeClr val="lt2"/>
              </a:buClr>
              <a:buSzPts val="1500"/>
              <a:buFont typeface="Noto Sans Symbols"/>
              <a:buChar char="■"/>
            </a:pPr>
            <a:r>
              <a:rPr b="0" i="0" lang="es-ES" sz="2000" u="none">
                <a:solidFill>
                  <a:schemeClr val="dk1"/>
                </a:solidFill>
                <a:latin typeface="Arial"/>
                <a:ea typeface="Arial"/>
                <a:cs typeface="Arial"/>
                <a:sym typeface="Arial"/>
              </a:rPr>
              <a:t>Primeiro movemento social na historia dos oprimidos, con formas organización e pensamiento propio. Fases:</a:t>
            </a:r>
            <a:endParaRPr/>
          </a:p>
          <a:p>
            <a:pPr indent="-342900" lvl="0" marL="342900" marR="0" rtl="0" algn="l">
              <a:lnSpc>
                <a:spcPct val="100000"/>
              </a:lnSpc>
              <a:spcBef>
                <a:spcPts val="400"/>
              </a:spcBef>
              <a:spcAft>
                <a:spcPts val="0"/>
              </a:spcAft>
              <a:buClr>
                <a:schemeClr val="lt2"/>
              </a:buClr>
              <a:buSzPts val="1500"/>
              <a:buFont typeface="Noto Sans Symbols"/>
              <a:buNone/>
            </a:pPr>
            <a:r>
              <a:rPr b="0" i="0" lang="es-ES" sz="2000" u="none">
                <a:solidFill>
                  <a:schemeClr val="dk1"/>
                </a:solidFill>
                <a:latin typeface="Arial"/>
                <a:ea typeface="Arial"/>
                <a:cs typeface="Arial"/>
                <a:sym typeface="Arial"/>
              </a:rPr>
              <a:t>	💣 </a:t>
            </a:r>
            <a:r>
              <a:rPr b="1" i="0" lang="es-ES" sz="2000" u="none">
                <a:solidFill>
                  <a:srgbClr val="0D0D0D"/>
                </a:solidFill>
                <a:latin typeface="Arial"/>
                <a:ea typeface="Arial"/>
                <a:cs typeface="Arial"/>
                <a:sym typeface="Arial"/>
              </a:rPr>
              <a:t>Protestas violentas (ludismo).</a:t>
            </a:r>
            <a:endParaRPr/>
          </a:p>
          <a:p>
            <a:pPr indent="-342900" lvl="0" marL="342900" marR="0" rtl="0" algn="l">
              <a:lnSpc>
                <a:spcPct val="100000"/>
              </a:lnSpc>
              <a:spcBef>
                <a:spcPts val="400"/>
              </a:spcBef>
              <a:spcAft>
                <a:spcPts val="0"/>
              </a:spcAft>
              <a:buClr>
                <a:schemeClr val="lt2"/>
              </a:buClr>
              <a:buSzPts val="1500"/>
              <a:buFont typeface="Noto Sans Symbols"/>
              <a:buNone/>
            </a:pPr>
            <a:r>
              <a:rPr b="0" i="0" lang="es-ES" sz="2000" u="none">
                <a:solidFill>
                  <a:schemeClr val="dk1"/>
                </a:solidFill>
                <a:latin typeface="Arial"/>
                <a:ea typeface="Arial"/>
                <a:cs typeface="Arial"/>
                <a:sym typeface="Arial"/>
              </a:rPr>
              <a:t>	💣 </a:t>
            </a:r>
            <a:r>
              <a:rPr b="1" i="0" lang="es-ES" sz="2000" u="none">
                <a:solidFill>
                  <a:srgbClr val="00B050"/>
                </a:solidFill>
                <a:latin typeface="Arial"/>
                <a:ea typeface="Arial"/>
                <a:cs typeface="Arial"/>
                <a:sym typeface="Arial"/>
              </a:rPr>
              <a:t>Mobilización (manifestacións e folgas).</a:t>
            </a:r>
            <a:endParaRPr/>
          </a:p>
          <a:p>
            <a:pPr indent="-342900" lvl="0" marL="342900" marR="0" rtl="0" algn="l">
              <a:lnSpc>
                <a:spcPct val="100000"/>
              </a:lnSpc>
              <a:spcBef>
                <a:spcPts val="400"/>
              </a:spcBef>
              <a:spcAft>
                <a:spcPts val="0"/>
              </a:spcAft>
              <a:buClr>
                <a:schemeClr val="lt2"/>
              </a:buClr>
              <a:buSzPts val="1500"/>
              <a:buFont typeface="Noto Sans Symbols"/>
              <a:buNone/>
            </a:pPr>
            <a:r>
              <a:rPr b="0" i="0" lang="es-ES" sz="2000" u="none">
                <a:solidFill>
                  <a:schemeClr val="dk1"/>
                </a:solidFill>
                <a:latin typeface="Arial"/>
                <a:ea typeface="Arial"/>
                <a:cs typeface="Arial"/>
                <a:sym typeface="Arial"/>
              </a:rPr>
              <a:t>	💣 </a:t>
            </a:r>
            <a:r>
              <a:rPr b="1" i="0" lang="es-ES" sz="2000" u="none">
                <a:solidFill>
                  <a:srgbClr val="FFC000"/>
                </a:solidFill>
                <a:latin typeface="Arial"/>
                <a:ea typeface="Arial"/>
                <a:cs typeface="Arial"/>
                <a:sym typeface="Arial"/>
              </a:rPr>
              <a:t>Sindicalismo </a:t>
            </a:r>
            <a:r>
              <a:rPr b="0" i="0" lang="es-ES" sz="2000" u="none">
                <a:solidFill>
                  <a:schemeClr val="dk1"/>
                </a:solidFill>
                <a:latin typeface="Arial"/>
                <a:ea typeface="Arial"/>
                <a:cs typeface="Arial"/>
                <a:sym typeface="Arial"/>
              </a:rPr>
              <a:t>(sindicatos = organizacións de traballadores para defender os seus intereses).</a:t>
            </a:r>
            <a:endParaRPr/>
          </a:p>
          <a:p>
            <a:pPr indent="-342900" lvl="0" marL="342900" marR="0" rtl="0" algn="l">
              <a:lnSpc>
                <a:spcPct val="100000"/>
              </a:lnSpc>
              <a:spcBef>
                <a:spcPts val="400"/>
              </a:spcBef>
              <a:spcAft>
                <a:spcPts val="0"/>
              </a:spcAft>
              <a:buClr>
                <a:schemeClr val="lt2"/>
              </a:buClr>
              <a:buSzPts val="1500"/>
              <a:buFont typeface="Noto Sans Symbols"/>
              <a:buNone/>
            </a:pPr>
            <a:r>
              <a:rPr b="0" i="0" lang="es-ES" sz="2000" u="none">
                <a:solidFill>
                  <a:schemeClr val="dk1"/>
                </a:solidFill>
                <a:latin typeface="Arial"/>
                <a:ea typeface="Arial"/>
                <a:cs typeface="Arial"/>
                <a:sym typeface="Arial"/>
              </a:rPr>
              <a:t>	💣 </a:t>
            </a:r>
            <a:r>
              <a:rPr b="1" i="0" lang="es-ES" sz="2000" u="none">
                <a:solidFill>
                  <a:srgbClr val="FF0000"/>
                </a:solidFill>
                <a:latin typeface="Arial"/>
                <a:ea typeface="Arial"/>
                <a:cs typeface="Arial"/>
                <a:sym typeface="Arial"/>
              </a:rPr>
              <a:t>Formación dun pensamento socialista (socialismo utópico, marxismo e anarquismo).</a:t>
            </a:r>
            <a:endParaRPr/>
          </a:p>
          <a:p>
            <a:pPr indent="-342900" lvl="0" marL="342900" marR="0" rtl="0" algn="l">
              <a:lnSpc>
                <a:spcPct val="100000"/>
              </a:lnSpc>
              <a:spcBef>
                <a:spcPts val="400"/>
              </a:spcBef>
              <a:spcAft>
                <a:spcPts val="0"/>
              </a:spcAft>
              <a:buClr>
                <a:schemeClr val="lt2"/>
              </a:buClr>
              <a:buSzPts val="1500"/>
              <a:buFont typeface="Noto Sans Symbols"/>
              <a:buNone/>
            </a:pPr>
            <a:r>
              <a:rPr b="0" i="0" lang="es-ES" sz="2000" u="none">
                <a:solidFill>
                  <a:schemeClr val="dk1"/>
                </a:solidFill>
                <a:latin typeface="Arial"/>
                <a:ea typeface="Arial"/>
                <a:cs typeface="Arial"/>
                <a:sym typeface="Arial"/>
              </a:rPr>
              <a:t>	💣 </a:t>
            </a:r>
            <a:r>
              <a:rPr b="1" i="0" lang="es-ES" sz="2000" u="none">
                <a:solidFill>
                  <a:srgbClr val="7030A0"/>
                </a:solidFill>
                <a:latin typeface="Arial"/>
                <a:ea typeface="Arial"/>
                <a:cs typeface="Arial"/>
                <a:sym typeface="Arial"/>
              </a:rPr>
              <a:t>Internacionalismo </a:t>
            </a:r>
            <a:r>
              <a:rPr b="0" i="0" lang="es-ES" sz="2000" u="none">
                <a:solidFill>
                  <a:schemeClr val="dk1"/>
                </a:solidFill>
                <a:latin typeface="Arial"/>
                <a:ea typeface="Arial"/>
                <a:cs typeface="Arial"/>
                <a:sym typeface="Arial"/>
              </a:rPr>
              <a:t>(cooperación internacional dos sindicatos e traballadores).</a:t>
            </a:r>
            <a:endParaRPr/>
          </a:p>
          <a:p>
            <a:pPr indent="-342900" lvl="0" marL="342900" marR="0" rtl="0" algn="l">
              <a:lnSpc>
                <a:spcPct val="100000"/>
              </a:lnSpc>
              <a:spcBef>
                <a:spcPts val="400"/>
              </a:spcBef>
              <a:spcAft>
                <a:spcPts val="0"/>
              </a:spcAft>
              <a:buClr>
                <a:schemeClr val="lt2"/>
              </a:buClr>
              <a:buSzPts val="1500"/>
              <a:buFont typeface="Noto Sans Symbols"/>
              <a:buNone/>
            </a:pPr>
            <a:r>
              <a:rPr b="0" i="0" lang="es-ES" sz="2000" u="none">
                <a:solidFill>
                  <a:schemeClr val="dk1"/>
                </a:solidFill>
                <a:latin typeface="Arial"/>
                <a:ea typeface="Arial"/>
                <a:cs typeface="Arial"/>
                <a:sym typeface="Arial"/>
              </a:rPr>
              <a:t>	💣 </a:t>
            </a:r>
            <a:r>
              <a:rPr b="1" i="0" lang="es-ES" sz="2000" u="none">
                <a:solidFill>
                  <a:srgbClr val="FFFF00"/>
                </a:solidFill>
                <a:latin typeface="Arial"/>
                <a:ea typeface="Arial"/>
                <a:cs typeface="Arial"/>
                <a:sym typeface="Arial"/>
              </a:rPr>
              <a:t>Organización partidos políticos socialistas</a:t>
            </a:r>
            <a:endParaRPr b="0" i="0" sz="2000" u="none">
              <a:solidFill>
                <a:srgbClr val="FFFF00"/>
              </a:solidFill>
              <a:latin typeface="Arial"/>
              <a:ea typeface="Arial"/>
              <a:cs typeface="Arial"/>
              <a:sym typeface="Arial"/>
            </a:endParaRPr>
          </a:p>
          <a:p>
            <a:pPr indent="-342900" lvl="0" marL="342900" marR="0" rtl="0" algn="l">
              <a:lnSpc>
                <a:spcPct val="100000"/>
              </a:lnSpc>
              <a:spcBef>
                <a:spcPts val="400"/>
              </a:spcBef>
              <a:spcAft>
                <a:spcPts val="0"/>
              </a:spcAft>
              <a:buClr>
                <a:schemeClr val="lt2"/>
              </a:buClr>
              <a:buSzPts val="1500"/>
              <a:buFont typeface="Noto Sans Symbols"/>
              <a:buNone/>
            </a:pPr>
            <a:r>
              <a:rPr b="0" i="0" lang="es-ES" sz="2000" u="none">
                <a:solidFill>
                  <a:schemeClr val="dk1"/>
                </a:solidFill>
                <a:latin typeface="Arial"/>
                <a:ea typeface="Arial"/>
                <a:cs typeface="Arial"/>
                <a:sym typeface="Arial"/>
              </a:rPr>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4"/>
                                        </p:tgtEl>
                                        <p:attrNameLst>
                                          <p:attrName>style.visibility</p:attrName>
                                        </p:attrNameLst>
                                      </p:cBhvr>
                                      <p:to>
                                        <p:strVal val="visible"/>
                                      </p:to>
                                    </p:set>
                                    <p:anim calcmode="lin" valueType="num">
                                      <p:cBhvr additive="base">
                                        <p:cTn dur="500"/>
                                        <p:tgtEl>
                                          <p:spTgt spid="25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0" st="0"/>
                                            </p:txEl>
                                          </p:spTgt>
                                        </p:tgtEl>
                                        <p:attrNameLst>
                                          <p:attrName>style.visibility</p:attrName>
                                        </p:attrNameLst>
                                      </p:cBhvr>
                                      <p:to>
                                        <p:strVal val="visible"/>
                                      </p:to>
                                    </p:set>
                                    <p:animEffect filter="fade" transition="in">
                                      <p:cBhvr>
                                        <p:cTn dur="1"/>
                                        <p:tgtEl>
                                          <p:spTgt spid="25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1" st="1"/>
                                            </p:txEl>
                                          </p:spTgt>
                                        </p:tgtEl>
                                        <p:attrNameLst>
                                          <p:attrName>style.visibility</p:attrName>
                                        </p:attrNameLst>
                                      </p:cBhvr>
                                      <p:to>
                                        <p:strVal val="visible"/>
                                      </p:to>
                                    </p:set>
                                    <p:animEffect filter="fade" transition="in">
                                      <p:cBhvr>
                                        <p:cTn dur="1"/>
                                        <p:tgtEl>
                                          <p:spTgt spid="25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2" st="2"/>
                                            </p:txEl>
                                          </p:spTgt>
                                        </p:tgtEl>
                                        <p:attrNameLst>
                                          <p:attrName>style.visibility</p:attrName>
                                        </p:attrNameLst>
                                      </p:cBhvr>
                                      <p:to>
                                        <p:strVal val="visible"/>
                                      </p:to>
                                    </p:set>
                                    <p:animEffect filter="fade" transition="in">
                                      <p:cBhvr>
                                        <p:cTn dur="1"/>
                                        <p:tgtEl>
                                          <p:spTgt spid="25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3" st="3"/>
                                            </p:txEl>
                                          </p:spTgt>
                                        </p:tgtEl>
                                        <p:attrNameLst>
                                          <p:attrName>style.visibility</p:attrName>
                                        </p:attrNameLst>
                                      </p:cBhvr>
                                      <p:to>
                                        <p:strVal val="visible"/>
                                      </p:to>
                                    </p:set>
                                    <p:animEffect filter="fade" transition="in">
                                      <p:cBhvr>
                                        <p:cTn dur="1"/>
                                        <p:tgtEl>
                                          <p:spTgt spid="25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4" st="4"/>
                                            </p:txEl>
                                          </p:spTgt>
                                        </p:tgtEl>
                                        <p:attrNameLst>
                                          <p:attrName>style.visibility</p:attrName>
                                        </p:attrNameLst>
                                      </p:cBhvr>
                                      <p:to>
                                        <p:strVal val="visible"/>
                                      </p:to>
                                    </p:set>
                                    <p:animEffect filter="fade" transition="in">
                                      <p:cBhvr>
                                        <p:cTn dur="1"/>
                                        <p:tgtEl>
                                          <p:spTgt spid="25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5" st="5"/>
                                            </p:txEl>
                                          </p:spTgt>
                                        </p:tgtEl>
                                        <p:attrNameLst>
                                          <p:attrName>style.visibility</p:attrName>
                                        </p:attrNameLst>
                                      </p:cBhvr>
                                      <p:to>
                                        <p:strVal val="visible"/>
                                      </p:to>
                                    </p:set>
                                    <p:animEffect filter="fade" transition="in">
                                      <p:cBhvr>
                                        <p:cTn dur="1"/>
                                        <p:tgtEl>
                                          <p:spTgt spid="25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6" st="6"/>
                                            </p:txEl>
                                          </p:spTgt>
                                        </p:tgtEl>
                                        <p:attrNameLst>
                                          <p:attrName>style.visibility</p:attrName>
                                        </p:attrNameLst>
                                      </p:cBhvr>
                                      <p:to>
                                        <p:strVal val="visible"/>
                                      </p:to>
                                    </p:set>
                                    <p:animEffect filter="fade" transition="in">
                                      <p:cBhvr>
                                        <p:cTn dur="1"/>
                                        <p:tgtEl>
                                          <p:spTgt spid="25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7" st="7"/>
                                            </p:txEl>
                                          </p:spTgt>
                                        </p:tgtEl>
                                        <p:attrNameLst>
                                          <p:attrName>style.visibility</p:attrName>
                                        </p:attrNameLst>
                                      </p:cBhvr>
                                      <p:to>
                                        <p:strVal val="visible"/>
                                      </p:to>
                                    </p:set>
                                    <p:animEffect filter="fade" transition="in">
                                      <p:cBhvr>
                                        <p:cTn dur="1"/>
                                        <p:tgtEl>
                                          <p:spTgt spid="255">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8" st="8"/>
                                            </p:txEl>
                                          </p:spTgt>
                                        </p:tgtEl>
                                        <p:attrNameLst>
                                          <p:attrName>style.visibility</p:attrName>
                                        </p:attrNameLst>
                                      </p:cBhvr>
                                      <p:to>
                                        <p:strVal val="visible"/>
                                      </p:to>
                                    </p:set>
                                    <p:animEffect filter="fade" transition="in">
                                      <p:cBhvr>
                                        <p:cTn dur="1"/>
                                        <p:tgtEl>
                                          <p:spTgt spid="255">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pic>
        <p:nvPicPr>
          <p:cNvPr descr="http://www.claseshistoria.com/movimientossociales/imagenes/%2Bdaumiervagon.jpg" id="260" name="Google Shape;260;p34"/>
          <p:cNvPicPr preferRelativeResize="0"/>
          <p:nvPr/>
        </p:nvPicPr>
        <p:blipFill rotWithShape="1">
          <a:blip r:embed="rId3">
            <a:alphaModFix/>
          </a:blip>
          <a:srcRect b="0" l="0" r="0" t="0"/>
          <a:stretch/>
        </p:blipFill>
        <p:spPr>
          <a:xfrm>
            <a:off x="179387" y="333375"/>
            <a:ext cx="4068762" cy="3141662"/>
          </a:xfrm>
          <a:prstGeom prst="rect">
            <a:avLst/>
          </a:prstGeom>
          <a:noFill/>
          <a:ln>
            <a:noFill/>
          </a:ln>
        </p:spPr>
      </p:pic>
      <p:pic>
        <p:nvPicPr>
          <p:cNvPr descr="http://3.bp.blogspot.com/_2EgnN8eHd8Y/SyjbIjt2zhI/AAAAAAAAIpY/30UXLqGMbl4/s320/proletariado.jpg" id="261" name="Google Shape;261;p34"/>
          <p:cNvPicPr preferRelativeResize="0"/>
          <p:nvPr/>
        </p:nvPicPr>
        <p:blipFill rotWithShape="1">
          <a:blip r:embed="rId4">
            <a:alphaModFix/>
          </a:blip>
          <a:srcRect b="0" l="0" r="0" t="0"/>
          <a:stretch/>
        </p:blipFill>
        <p:spPr>
          <a:xfrm>
            <a:off x="214312" y="3714750"/>
            <a:ext cx="3636962" cy="2952750"/>
          </a:xfrm>
          <a:prstGeom prst="rect">
            <a:avLst/>
          </a:prstGeom>
          <a:noFill/>
          <a:ln>
            <a:noFill/>
          </a:ln>
        </p:spPr>
      </p:pic>
      <p:pic>
        <p:nvPicPr>
          <p:cNvPr descr="http://www.revistacaos.com/wp-content/uploads/2010/08/socicapital3.jpg" id="262" name="Google Shape;262;p34"/>
          <p:cNvPicPr preferRelativeResize="0"/>
          <p:nvPr/>
        </p:nvPicPr>
        <p:blipFill rotWithShape="1">
          <a:blip r:embed="rId5">
            <a:alphaModFix/>
          </a:blip>
          <a:srcRect b="0" l="0" r="0" t="0"/>
          <a:stretch/>
        </p:blipFill>
        <p:spPr>
          <a:xfrm>
            <a:off x="4214812" y="3643312"/>
            <a:ext cx="4681537" cy="3024187"/>
          </a:xfrm>
          <a:prstGeom prst="rect">
            <a:avLst/>
          </a:prstGeom>
          <a:noFill/>
          <a:ln>
            <a:noFill/>
          </a:ln>
        </p:spPr>
      </p:pic>
      <p:sp>
        <p:nvSpPr>
          <p:cNvPr id="263" name="Google Shape;263;p34"/>
          <p:cNvSpPr txBox="1"/>
          <p:nvPr/>
        </p:nvSpPr>
        <p:spPr>
          <a:xfrm>
            <a:off x="4859337" y="2708275"/>
            <a:ext cx="3384550" cy="708025"/>
          </a:xfrm>
          <a:prstGeom prst="rect">
            <a:avLst/>
          </a:prstGeom>
          <a:gradFill>
            <a:gsLst>
              <a:gs pos="0">
                <a:srgbClr val="BCBCBC"/>
              </a:gs>
              <a:gs pos="100000">
                <a:srgbClr val="000000"/>
              </a:gs>
            </a:gsLst>
            <a:lin ang="5400000" scaled="0"/>
          </a:gradFill>
          <a:ln cap="flat" cmpd="sng" w="9525">
            <a:solidFill>
              <a:srgbClr val="000000"/>
            </a:solidFill>
            <a:prstDash val="solid"/>
            <a:miter lim="800000"/>
            <a:headEnd len="sm" w="sm" type="none"/>
            <a:tailEnd len="sm" w="sm" type="none"/>
          </a:ln>
          <a:effectLst>
            <a:outerShdw blurRad="63500" dir="5400000" dist="23000">
              <a:srgbClr val="808080">
                <a:alpha val="3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2000"/>
              <a:buFont typeface="Ribeye"/>
              <a:buNone/>
            </a:pPr>
            <a:r>
              <a:rPr b="0" i="0" lang="es-ES" sz="2000" u="none">
                <a:solidFill>
                  <a:srgbClr val="FF0000"/>
                </a:solidFill>
                <a:latin typeface="Ribeye"/>
                <a:ea typeface="Ribeye"/>
                <a:cs typeface="Ribeye"/>
                <a:sym typeface="Ribeye"/>
              </a:rPr>
              <a:t>MOVEMENTO OBREIRO NA ARTE</a:t>
            </a:r>
            <a:endParaRPr/>
          </a:p>
        </p:txBody>
      </p:sp>
      <p:pic>
        <p:nvPicPr>
          <p:cNvPr id="264" name="Google Shape;264;p34"/>
          <p:cNvPicPr preferRelativeResize="0"/>
          <p:nvPr/>
        </p:nvPicPr>
        <p:blipFill rotWithShape="1">
          <a:blip r:embed="rId6">
            <a:alphaModFix/>
          </a:blip>
          <a:srcRect b="0" l="0" r="0" t="0"/>
          <a:stretch/>
        </p:blipFill>
        <p:spPr>
          <a:xfrm>
            <a:off x="4572000" y="260350"/>
            <a:ext cx="4392612" cy="237648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3"/>
                                        </p:tgtEl>
                                        <p:attrNameLst>
                                          <p:attrName>style.visibility</p:attrName>
                                        </p:attrNameLst>
                                      </p:cBhvr>
                                      <p:to>
                                        <p:strVal val="visible"/>
                                      </p:to>
                                    </p:set>
                                    <p:anim calcmode="lin" valueType="num">
                                      <p:cBhvr additive="base">
                                        <p:cTn dur="500"/>
                                        <p:tgtEl>
                                          <p:spTgt spid="26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500"/>
                                        <p:tgtEl>
                                          <p:spTgt spid="2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500"/>
                                        <p:tgtEl>
                                          <p:spTgt spid="2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1"/>
                                        </p:tgtEl>
                                        <p:attrNameLst>
                                          <p:attrName>style.visibility</p:attrName>
                                        </p:attrNameLst>
                                      </p:cBhvr>
                                      <p:to>
                                        <p:strVal val="visible"/>
                                      </p:to>
                                    </p:set>
                                    <p:anim calcmode="lin" valueType="num">
                                      <p:cBhvr additive="base">
                                        <p:cTn dur="500"/>
                                        <p:tgtEl>
                                          <p:spTgt spid="26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2000"/>
                                        <p:tgtEl>
                                          <p:spTgt spid="2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Google Shape;269;p35"/>
          <p:cNvSpPr txBox="1"/>
          <p:nvPr>
            <p:ph idx="1" type="body"/>
          </p:nvPr>
        </p:nvSpPr>
        <p:spPr>
          <a:xfrm>
            <a:off x="357187" y="285750"/>
            <a:ext cx="8229600" cy="3714750"/>
          </a:xfrm>
          <a:prstGeom prst="rect">
            <a:avLst/>
          </a:prstGeom>
          <a:solidFill>
            <a:srgbClr val="0D0D0D"/>
          </a:solid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lt2"/>
              </a:buClr>
              <a:buSzPts val="1500"/>
              <a:buFont typeface="Noto Sans Symbols"/>
              <a:buNone/>
            </a:pPr>
            <a:r>
              <a:rPr b="0" i="0" lang="es-ES" sz="2000" u="none">
                <a:solidFill>
                  <a:srgbClr val="D9D9D9"/>
                </a:solidFill>
                <a:latin typeface="Caveat"/>
                <a:ea typeface="Caveat"/>
                <a:cs typeface="Caveat"/>
                <a:sym typeface="Caveat"/>
              </a:rPr>
              <a:t>A) LUDISMO</a:t>
            </a:r>
            <a:endParaRPr/>
          </a:p>
          <a:p>
            <a:pPr indent="-342900" lvl="0" marL="342900" marR="0" rtl="0" algn="l">
              <a:lnSpc>
                <a:spcPct val="100000"/>
              </a:lnSpc>
              <a:spcBef>
                <a:spcPts val="400"/>
              </a:spcBef>
              <a:spcAft>
                <a:spcPts val="0"/>
              </a:spcAft>
              <a:buClr>
                <a:schemeClr val="lt2"/>
              </a:buClr>
              <a:buSzPts val="1500"/>
              <a:buFont typeface="Noto Sans Symbols"/>
              <a:buNone/>
            </a:pPr>
            <a:r>
              <a:rPr b="0" i="0" lang="es-ES" sz="2000" u="none">
                <a:solidFill>
                  <a:srgbClr val="D9D9D9"/>
                </a:solidFill>
                <a:latin typeface="Arial"/>
                <a:ea typeface="Arial"/>
                <a:cs typeface="Arial"/>
                <a:sym typeface="Arial"/>
              </a:rPr>
              <a:t>- </a:t>
            </a:r>
            <a:r>
              <a:rPr b="1" i="0" lang="es-ES" sz="2000" u="none">
                <a:solidFill>
                  <a:srgbClr val="D9D9D9"/>
                </a:solidFill>
                <a:latin typeface="Arial"/>
                <a:ea typeface="Arial"/>
                <a:cs typeface="Arial"/>
                <a:sym typeface="Arial"/>
              </a:rPr>
              <a:t>Ludismo</a:t>
            </a:r>
            <a:r>
              <a:rPr b="0" i="0" lang="es-ES" sz="2000" u="none">
                <a:solidFill>
                  <a:srgbClr val="D9D9D9"/>
                </a:solidFill>
                <a:latin typeface="Arial"/>
                <a:ea typeface="Arial"/>
                <a:cs typeface="Arial"/>
                <a:sym typeface="Arial"/>
              </a:rPr>
              <a:t> = movemento social basado en ataques a máquinas iniciado en GB a partir de 1811. </a:t>
            </a:r>
            <a:endParaRPr/>
          </a:p>
          <a:p>
            <a:pPr indent="-342900" lvl="0" marL="342900" marR="0" rtl="0" algn="l">
              <a:lnSpc>
                <a:spcPct val="100000"/>
              </a:lnSpc>
              <a:spcBef>
                <a:spcPts val="400"/>
              </a:spcBef>
              <a:spcAft>
                <a:spcPts val="0"/>
              </a:spcAft>
              <a:buClr>
                <a:schemeClr val="lt2"/>
              </a:buClr>
              <a:buSzPts val="1500"/>
              <a:buFont typeface="Noto Sans Symbols"/>
              <a:buNone/>
            </a:pPr>
            <a:r>
              <a:rPr b="0" i="0" lang="es-ES" sz="2000" u="none">
                <a:solidFill>
                  <a:srgbClr val="D9D9D9"/>
                </a:solidFill>
                <a:latin typeface="Arial"/>
                <a:ea typeface="Arial"/>
                <a:cs typeface="Arial"/>
                <a:sym typeface="Arial"/>
              </a:rPr>
              <a:t>- Toma o seu nome de personaxe imaxinario (Capitán Ludd ou Swing) que asinaba cartas de ameazas para propietarios máquinas.</a:t>
            </a:r>
            <a:endParaRPr/>
          </a:p>
          <a:p>
            <a:pPr indent="-342900" lvl="0" marL="342900" marR="0" rtl="0" algn="l">
              <a:lnSpc>
                <a:spcPct val="80000"/>
              </a:lnSpc>
              <a:spcBef>
                <a:spcPts val="400"/>
              </a:spcBef>
              <a:spcAft>
                <a:spcPts val="0"/>
              </a:spcAft>
              <a:buClr>
                <a:schemeClr val="lt2"/>
              </a:buClr>
              <a:buSzPts val="1500"/>
              <a:buFont typeface="Noto Sans Symbols"/>
              <a:buNone/>
            </a:pPr>
            <a:r>
              <a:rPr b="0" i="0" lang="es-ES" sz="2000" u="none">
                <a:solidFill>
                  <a:srgbClr val="D9D9D9"/>
                </a:solidFill>
                <a:latin typeface="Arial"/>
                <a:ea typeface="Arial"/>
                <a:cs typeface="Arial"/>
                <a:sym typeface="Arial"/>
              </a:rPr>
              <a:t>- Para luditas a </a:t>
            </a:r>
            <a:r>
              <a:rPr b="1" i="0" lang="es-ES" sz="2000" u="none">
                <a:solidFill>
                  <a:srgbClr val="D9D9D9"/>
                </a:solidFill>
                <a:latin typeface="Arial"/>
                <a:ea typeface="Arial"/>
                <a:cs typeface="Arial"/>
                <a:sym typeface="Arial"/>
              </a:rPr>
              <a:t>máquina provocaba efectos negativos para proletarios </a:t>
            </a:r>
            <a:r>
              <a:rPr b="0" i="0" lang="es-ES" sz="2000" u="none">
                <a:solidFill>
                  <a:srgbClr val="D9D9D9"/>
                </a:solidFill>
                <a:latin typeface="Arial"/>
                <a:ea typeface="Arial"/>
                <a:cs typeface="Arial"/>
                <a:sym typeface="Arial"/>
              </a:rPr>
              <a:t>🡺 🡹 paro, 🡻 salarios e sometemento obreiros á vontade patróns 🡺 desesperación 🡺 </a:t>
            </a:r>
            <a:r>
              <a:rPr b="1" i="0" lang="es-ES" sz="2000" u="none">
                <a:solidFill>
                  <a:srgbClr val="D9D9D9"/>
                </a:solidFill>
                <a:latin typeface="Arial"/>
                <a:ea typeface="Arial"/>
                <a:cs typeface="Arial"/>
                <a:sym typeface="Arial"/>
              </a:rPr>
              <a:t>movementos espontáneos e violentos de destrucción e queima de máquinas e fábricas.</a:t>
            </a:r>
            <a:endParaRPr/>
          </a:p>
          <a:p>
            <a:pPr indent="-342900" lvl="0" marL="342900" marR="0" rtl="0" algn="l">
              <a:lnSpc>
                <a:spcPct val="80000"/>
              </a:lnSpc>
              <a:spcBef>
                <a:spcPts val="400"/>
              </a:spcBef>
              <a:spcAft>
                <a:spcPts val="0"/>
              </a:spcAft>
              <a:buClr>
                <a:schemeClr val="lt2"/>
              </a:buClr>
              <a:buSzPts val="1500"/>
              <a:buFont typeface="Noto Sans Symbols"/>
              <a:buNone/>
            </a:pPr>
            <a:r>
              <a:rPr b="0" i="0" lang="es-ES" sz="2000" u="none">
                <a:solidFill>
                  <a:srgbClr val="D9D9D9"/>
                </a:solidFill>
                <a:latin typeface="Arial"/>
                <a:ea typeface="Arial"/>
                <a:cs typeface="Arial"/>
                <a:sym typeface="Arial"/>
              </a:rPr>
              <a:t>- </a:t>
            </a:r>
            <a:r>
              <a:rPr b="1" i="0" lang="es-ES" sz="2000" u="none">
                <a:solidFill>
                  <a:srgbClr val="D9D9D9"/>
                </a:solidFill>
                <a:latin typeface="Arial"/>
                <a:ea typeface="Arial"/>
                <a:cs typeface="Arial"/>
                <a:sym typeface="Arial"/>
              </a:rPr>
              <a:t>Extensión países europeos nos anos 30 do S.XIX </a:t>
            </a:r>
            <a:r>
              <a:rPr b="0" i="0" lang="es-ES" sz="2000" u="none">
                <a:solidFill>
                  <a:srgbClr val="D9D9D9"/>
                </a:solidFill>
                <a:latin typeface="Arial"/>
                <a:ea typeface="Arial"/>
                <a:cs typeface="Arial"/>
                <a:sym typeface="Arial"/>
              </a:rPr>
              <a:t>(España ou Francia), desaparición posterior xa que protestas pasaron a dirixirse contra os empresarios capitalistas (non contra as máquinas).</a:t>
            </a:r>
            <a:endParaRPr/>
          </a:p>
          <a:p>
            <a:pPr indent="-342900" lvl="0" marL="342900" marR="0" rtl="0" algn="l">
              <a:lnSpc>
                <a:spcPct val="100000"/>
              </a:lnSpc>
              <a:spcBef>
                <a:spcPts val="400"/>
              </a:spcBef>
              <a:spcAft>
                <a:spcPts val="0"/>
              </a:spcAft>
              <a:buClr>
                <a:schemeClr val="lt2"/>
              </a:buClr>
              <a:buSzPts val="1500"/>
              <a:buFont typeface="Noto Sans Symbols"/>
              <a:buNone/>
            </a:pPr>
            <a:r>
              <a:t/>
            </a:r>
            <a:endParaRPr b="0" i="0" sz="2000" u="none">
              <a:solidFill>
                <a:schemeClr val="dk1"/>
              </a:solidFill>
              <a:latin typeface="Arial"/>
              <a:ea typeface="Arial"/>
              <a:cs typeface="Arial"/>
              <a:sym typeface="Arial"/>
            </a:endParaRPr>
          </a:p>
          <a:p>
            <a:pPr indent="-228600" lvl="0" marL="342900" marR="0" rtl="0" algn="l">
              <a:lnSpc>
                <a:spcPct val="100000"/>
              </a:lnSpc>
              <a:spcBef>
                <a:spcPts val="480"/>
              </a:spcBef>
              <a:spcAft>
                <a:spcPts val="0"/>
              </a:spcAft>
              <a:buClr>
                <a:schemeClr val="lt2"/>
              </a:buClr>
              <a:buSzPts val="1800"/>
              <a:buFont typeface="Noto Sans Symbols"/>
              <a:buNone/>
            </a:pPr>
            <a:r>
              <a:t/>
            </a:r>
            <a:endParaRPr b="0" i="0" sz="2400" u="none">
              <a:solidFill>
                <a:schemeClr val="dk1"/>
              </a:solidFill>
              <a:latin typeface="Arial"/>
              <a:ea typeface="Arial"/>
              <a:cs typeface="Arial"/>
              <a:sym typeface="Arial"/>
            </a:endParaRPr>
          </a:p>
          <a:p>
            <a:pPr indent="-228600" lvl="0" marL="342900" marR="0" rtl="0" algn="l">
              <a:spcBef>
                <a:spcPts val="480"/>
              </a:spcBef>
              <a:spcAft>
                <a:spcPts val="0"/>
              </a:spcAft>
              <a:buClr>
                <a:schemeClr val="lt2"/>
              </a:buClr>
              <a:buSzPts val="1800"/>
              <a:buFont typeface="Noto Sans Symbols"/>
              <a:buNone/>
            </a:pPr>
            <a:r>
              <a:t/>
            </a:r>
            <a:endParaRPr b="0" i="0" sz="2400" u="none">
              <a:solidFill>
                <a:schemeClr val="dk1"/>
              </a:solidFill>
              <a:latin typeface="Arial"/>
              <a:ea typeface="Arial"/>
              <a:cs typeface="Arial"/>
              <a:sym typeface="Arial"/>
            </a:endParaRPr>
          </a:p>
        </p:txBody>
      </p:sp>
      <p:pic>
        <p:nvPicPr>
          <p:cNvPr descr="106" id="270" name="Google Shape;270;p35"/>
          <p:cNvPicPr preferRelativeResize="0"/>
          <p:nvPr/>
        </p:nvPicPr>
        <p:blipFill rotWithShape="1">
          <a:blip r:embed="rId3">
            <a:alphaModFix/>
          </a:blip>
          <a:srcRect b="0" l="0" r="0" t="0"/>
          <a:stretch/>
        </p:blipFill>
        <p:spPr>
          <a:xfrm>
            <a:off x="5572125" y="4143375"/>
            <a:ext cx="3357562" cy="2562225"/>
          </a:xfrm>
          <a:prstGeom prst="rect">
            <a:avLst/>
          </a:prstGeom>
          <a:noFill/>
          <a:ln>
            <a:noFill/>
          </a:ln>
        </p:spPr>
      </p:pic>
      <p:pic>
        <p:nvPicPr>
          <p:cNvPr descr="Archivo:Luddite.jpg" id="271" name="Google Shape;271;p35"/>
          <p:cNvPicPr preferRelativeResize="0"/>
          <p:nvPr/>
        </p:nvPicPr>
        <p:blipFill rotWithShape="1">
          <a:blip r:embed="rId4">
            <a:alphaModFix/>
          </a:blip>
          <a:srcRect b="0" l="0" r="0" t="0"/>
          <a:stretch/>
        </p:blipFill>
        <p:spPr>
          <a:xfrm>
            <a:off x="0" y="4000500"/>
            <a:ext cx="2143125" cy="2857500"/>
          </a:xfrm>
          <a:prstGeom prst="rect">
            <a:avLst/>
          </a:prstGeom>
          <a:noFill/>
          <a:ln>
            <a:noFill/>
          </a:ln>
        </p:spPr>
      </p:pic>
      <p:pic>
        <p:nvPicPr>
          <p:cNvPr descr="http://1.bp.blogspot.com/-EoX1r6BtksE/TZMVNq0v43I/AAAAAAAAAA4/jhpgg8YSg-Q/s1600/ludistas.jpg" id="272" name="Google Shape;272;p35"/>
          <p:cNvPicPr preferRelativeResize="0"/>
          <p:nvPr/>
        </p:nvPicPr>
        <p:blipFill rotWithShape="1">
          <a:blip r:embed="rId5">
            <a:alphaModFix/>
          </a:blip>
          <a:srcRect b="0" l="0" r="0" t="0"/>
          <a:stretch/>
        </p:blipFill>
        <p:spPr>
          <a:xfrm>
            <a:off x="2286000" y="4214812"/>
            <a:ext cx="3071812" cy="235743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xEl>
                                              <p:pRg end="0" st="0"/>
                                            </p:txEl>
                                          </p:spTgt>
                                        </p:tgtEl>
                                        <p:attrNameLst>
                                          <p:attrName>style.visibility</p:attrName>
                                        </p:attrNameLst>
                                      </p:cBhvr>
                                      <p:to>
                                        <p:strVal val="visible"/>
                                      </p:to>
                                    </p:set>
                                    <p:animEffect filter="fade" transition="in">
                                      <p:cBhvr>
                                        <p:cTn dur="1"/>
                                        <p:tgtEl>
                                          <p:spTgt spid="26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xEl>
                                              <p:pRg end="1" st="1"/>
                                            </p:txEl>
                                          </p:spTgt>
                                        </p:tgtEl>
                                        <p:attrNameLst>
                                          <p:attrName>style.visibility</p:attrName>
                                        </p:attrNameLst>
                                      </p:cBhvr>
                                      <p:to>
                                        <p:strVal val="visible"/>
                                      </p:to>
                                    </p:set>
                                    <p:animEffect filter="fade" transition="in">
                                      <p:cBhvr>
                                        <p:cTn dur="1"/>
                                        <p:tgtEl>
                                          <p:spTgt spid="26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xEl>
                                              <p:pRg end="2" st="2"/>
                                            </p:txEl>
                                          </p:spTgt>
                                        </p:tgtEl>
                                        <p:attrNameLst>
                                          <p:attrName>style.visibility</p:attrName>
                                        </p:attrNameLst>
                                      </p:cBhvr>
                                      <p:to>
                                        <p:strVal val="visible"/>
                                      </p:to>
                                    </p:set>
                                    <p:animEffect filter="fade" transition="in">
                                      <p:cBhvr>
                                        <p:cTn dur="1"/>
                                        <p:tgtEl>
                                          <p:spTgt spid="26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xEl>
                                              <p:pRg end="3" st="3"/>
                                            </p:txEl>
                                          </p:spTgt>
                                        </p:tgtEl>
                                        <p:attrNameLst>
                                          <p:attrName>style.visibility</p:attrName>
                                        </p:attrNameLst>
                                      </p:cBhvr>
                                      <p:to>
                                        <p:strVal val="visible"/>
                                      </p:to>
                                    </p:set>
                                    <p:animEffect filter="fade" transition="in">
                                      <p:cBhvr>
                                        <p:cTn dur="1"/>
                                        <p:tgtEl>
                                          <p:spTgt spid="26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xEl>
                                              <p:pRg end="4" st="4"/>
                                            </p:txEl>
                                          </p:spTgt>
                                        </p:tgtEl>
                                        <p:attrNameLst>
                                          <p:attrName>style.visibility</p:attrName>
                                        </p:attrNameLst>
                                      </p:cBhvr>
                                      <p:to>
                                        <p:strVal val="visible"/>
                                      </p:to>
                                    </p:set>
                                    <p:animEffect filter="fade" transition="in">
                                      <p:cBhvr>
                                        <p:cTn dur="1"/>
                                        <p:tgtEl>
                                          <p:spTgt spid="26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xEl>
                                              <p:pRg end="5" st="5"/>
                                            </p:txEl>
                                          </p:spTgt>
                                        </p:tgtEl>
                                        <p:attrNameLst>
                                          <p:attrName>style.visibility</p:attrName>
                                        </p:attrNameLst>
                                      </p:cBhvr>
                                      <p:to>
                                        <p:strVal val="visible"/>
                                      </p:to>
                                    </p:set>
                                    <p:animEffect filter="fade" transition="in">
                                      <p:cBhvr>
                                        <p:cTn dur="1"/>
                                        <p:tgtEl>
                                          <p:spTgt spid="26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xEl>
                                              <p:pRg end="6" st="6"/>
                                            </p:txEl>
                                          </p:spTgt>
                                        </p:tgtEl>
                                        <p:attrNameLst>
                                          <p:attrName>style.visibility</p:attrName>
                                        </p:attrNameLst>
                                      </p:cBhvr>
                                      <p:to>
                                        <p:strVal val="visible"/>
                                      </p:to>
                                    </p:set>
                                    <p:animEffect filter="fade" transition="in">
                                      <p:cBhvr>
                                        <p:cTn dur="1"/>
                                        <p:tgtEl>
                                          <p:spTgt spid="269">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xEl>
                                              <p:pRg end="7" st="7"/>
                                            </p:txEl>
                                          </p:spTgt>
                                        </p:tgtEl>
                                        <p:attrNameLst>
                                          <p:attrName>style.visibility</p:attrName>
                                        </p:attrNameLst>
                                      </p:cBhvr>
                                      <p:to>
                                        <p:strVal val="visible"/>
                                      </p:to>
                                    </p:set>
                                    <p:animEffect filter="fade" transition="in">
                                      <p:cBhvr>
                                        <p:cTn dur="1"/>
                                        <p:tgtEl>
                                          <p:spTgt spid="269">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1"/>
                                        <p:tgtEl>
                                          <p:spTgt spid="2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1"/>
                                        <p:tgtEl>
                                          <p:spTgt spid="2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1"/>
                                        <p:tgtEl>
                                          <p:spTgt spid="2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36"/>
          <p:cNvSpPr txBox="1"/>
          <p:nvPr>
            <p:ph type="title"/>
          </p:nvPr>
        </p:nvSpPr>
        <p:spPr>
          <a:xfrm flipH="1" rot="10800000">
            <a:off x="457200" y="-458787"/>
            <a:ext cx="8229600" cy="287337"/>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sz="4400">
              <a:solidFill>
                <a:schemeClr val="dk1"/>
              </a:solidFill>
              <a:latin typeface="Arial"/>
              <a:ea typeface="Arial"/>
              <a:cs typeface="Arial"/>
              <a:sym typeface="Arial"/>
            </a:endParaRPr>
          </a:p>
        </p:txBody>
      </p:sp>
      <p:sp>
        <p:nvSpPr>
          <p:cNvPr id="278" name="Google Shape;278;p36"/>
          <p:cNvSpPr txBox="1"/>
          <p:nvPr>
            <p:ph idx="1" type="body"/>
          </p:nvPr>
        </p:nvSpPr>
        <p:spPr>
          <a:xfrm>
            <a:off x="457200" y="404812"/>
            <a:ext cx="8229600" cy="6453187"/>
          </a:xfrm>
          <a:prstGeom prst="rect">
            <a:avLst/>
          </a:prstGeom>
          <a:noFill/>
          <a:ln>
            <a:noFill/>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SzPts val="1200"/>
              <a:buNone/>
            </a:pPr>
            <a:r>
              <a:rPr b="0" i="1" lang="es-ES" sz="1600" u="none">
                <a:solidFill>
                  <a:schemeClr val="dk1"/>
                </a:solidFill>
                <a:latin typeface="Comic Sans MS"/>
                <a:ea typeface="Comic Sans MS"/>
                <a:cs typeface="Comic Sans MS"/>
                <a:sym typeface="Comic Sans MS"/>
              </a:rPr>
              <a:t>	TEXTOS LUDISMO:</a:t>
            </a:r>
            <a:endParaRPr/>
          </a:p>
          <a:p>
            <a:pPr indent="-342900" lvl="0" marL="342900" rtl="0" algn="l">
              <a:lnSpc>
                <a:spcPct val="80000"/>
              </a:lnSpc>
              <a:spcBef>
                <a:spcPts val="320"/>
              </a:spcBef>
              <a:spcAft>
                <a:spcPts val="0"/>
              </a:spcAft>
              <a:buSzPts val="1200"/>
              <a:buNone/>
            </a:pPr>
            <a:r>
              <a:t/>
            </a:r>
            <a:endParaRPr b="0" i="1" sz="1600" u="none">
              <a:solidFill>
                <a:schemeClr val="dk1"/>
              </a:solidFill>
              <a:latin typeface="Comic Sans MS"/>
              <a:ea typeface="Comic Sans MS"/>
              <a:cs typeface="Comic Sans MS"/>
              <a:sym typeface="Comic Sans MS"/>
            </a:endParaRPr>
          </a:p>
          <a:p>
            <a:pPr indent="-342900" lvl="0" marL="342900" rtl="0" algn="l">
              <a:lnSpc>
                <a:spcPct val="80000"/>
              </a:lnSpc>
              <a:spcBef>
                <a:spcPts val="320"/>
              </a:spcBef>
              <a:spcAft>
                <a:spcPts val="0"/>
              </a:spcAft>
              <a:buSzPts val="1200"/>
              <a:buNone/>
            </a:pPr>
            <a:r>
              <a:rPr b="0" i="1" lang="es-ES" sz="1600" u="none">
                <a:solidFill>
                  <a:schemeClr val="dk1"/>
                </a:solidFill>
                <a:latin typeface="Comic Sans MS"/>
                <a:ea typeface="Comic Sans MS"/>
                <a:cs typeface="Comic Sans MS"/>
                <a:sym typeface="Comic Sans MS"/>
              </a:rPr>
              <a:t>	Escoita, Bulmer! Se non dás aos teus carpinteros unha guinea á semana, ten a seguridade como que o inferno está en chamas que antes de que termine o inverno algún che pegará un tiro.</a:t>
            </a:r>
            <a:endParaRPr/>
          </a:p>
          <a:p>
            <a:pPr indent="-342900" lvl="0" marL="342900" rtl="0" algn="l">
              <a:lnSpc>
                <a:spcPct val="80000"/>
              </a:lnSpc>
              <a:spcBef>
                <a:spcPts val="320"/>
              </a:spcBef>
              <a:spcAft>
                <a:spcPts val="0"/>
              </a:spcAft>
              <a:buSzPts val="1200"/>
              <a:buNone/>
            </a:pPr>
            <a:r>
              <a:t/>
            </a:r>
            <a:endParaRPr b="0" i="1" sz="1600" u="none">
              <a:solidFill>
                <a:schemeClr val="dk1"/>
              </a:solidFill>
              <a:latin typeface="Comic Sans MS"/>
              <a:ea typeface="Comic Sans MS"/>
              <a:cs typeface="Comic Sans MS"/>
              <a:sym typeface="Comic Sans MS"/>
            </a:endParaRPr>
          </a:p>
          <a:p>
            <a:pPr indent="-342900" lvl="0" marL="342900" rtl="0" algn="l">
              <a:lnSpc>
                <a:spcPct val="80000"/>
              </a:lnSpc>
              <a:spcBef>
                <a:spcPts val="320"/>
              </a:spcBef>
              <a:spcAft>
                <a:spcPts val="0"/>
              </a:spcAft>
              <a:buSzPts val="1200"/>
              <a:buNone/>
            </a:pPr>
            <a:r>
              <a:rPr b="0" i="1" lang="es-ES" sz="1600" u="none">
                <a:solidFill>
                  <a:schemeClr val="dk1"/>
                </a:solidFill>
                <a:latin typeface="Comic Sans MS"/>
                <a:ea typeface="Comic Sans MS"/>
                <a:cs typeface="Comic Sans MS"/>
                <a:sym typeface="Comic Sans MS"/>
              </a:rPr>
              <a:t>                 </a:t>
            </a:r>
            <a:r>
              <a:rPr b="1" i="1" lang="es-ES" sz="1600" u="none">
                <a:solidFill>
                  <a:schemeClr val="dk1"/>
                </a:solidFill>
                <a:latin typeface="Comic Sans MS"/>
                <a:ea typeface="Comic Sans MS"/>
                <a:cs typeface="Comic Sans MS"/>
                <a:sym typeface="Comic Sans MS"/>
              </a:rPr>
              <a:t>Anónimo dirixido ao propietario duns astilleros</a:t>
            </a:r>
            <a:r>
              <a:rPr b="1" i="0" lang="es-ES" sz="1600" u="none">
                <a:solidFill>
                  <a:schemeClr val="dk1"/>
                </a:solidFill>
                <a:latin typeface="Comic Sans MS"/>
                <a:ea typeface="Comic Sans MS"/>
                <a:cs typeface="Comic Sans MS"/>
                <a:sym typeface="Comic Sans MS"/>
              </a:rPr>
              <a:t>. 1801.</a:t>
            </a:r>
            <a:endParaRPr/>
          </a:p>
          <a:p>
            <a:pPr indent="-342900" lvl="0" marL="342900" rtl="0" algn="l">
              <a:lnSpc>
                <a:spcPct val="80000"/>
              </a:lnSpc>
              <a:spcBef>
                <a:spcPts val="320"/>
              </a:spcBef>
              <a:spcAft>
                <a:spcPts val="0"/>
              </a:spcAft>
              <a:buSzPts val="1200"/>
              <a:buNone/>
            </a:pPr>
            <a:r>
              <a:t/>
            </a:r>
            <a:endParaRPr b="0" i="1" sz="1600" u="none">
              <a:solidFill>
                <a:schemeClr val="dk1"/>
              </a:solidFill>
              <a:latin typeface="Comic Sans MS"/>
              <a:ea typeface="Comic Sans MS"/>
              <a:cs typeface="Comic Sans MS"/>
              <a:sym typeface="Comic Sans MS"/>
            </a:endParaRPr>
          </a:p>
          <a:p>
            <a:pPr indent="-342900" lvl="0" marL="342900" rtl="0" algn="l">
              <a:lnSpc>
                <a:spcPct val="80000"/>
              </a:lnSpc>
              <a:spcBef>
                <a:spcPts val="320"/>
              </a:spcBef>
              <a:spcAft>
                <a:spcPts val="0"/>
              </a:spcAft>
              <a:buSzPts val="1200"/>
              <a:buNone/>
            </a:pPr>
            <a:r>
              <a:rPr b="0" i="1" lang="es-ES" sz="1600" u="none">
                <a:solidFill>
                  <a:schemeClr val="dk1"/>
                </a:solidFill>
                <a:latin typeface="Comic Sans MS"/>
                <a:ea typeface="Comic Sans MS"/>
                <a:cs typeface="Comic Sans MS"/>
                <a:sym typeface="Comic Sans MS"/>
              </a:rPr>
              <a:t>	Señor: fun informado de que vostede é dono dalgunha desas detestables máquinas esquiladoras (...). Saiba ustesd que se non son retiradas a finais da próxima semana, encomendarei a un das miñas lugartenientes que as destrúa (...) e se vostede ten a audacia de disparar contra calquera dos meus homes, eles teñen oórdenes de asasinalo a vostede e de incendiar a súa casa. </a:t>
            </a:r>
            <a:endParaRPr/>
          </a:p>
          <a:p>
            <a:pPr indent="-342900" lvl="0" marL="342900" rtl="0" algn="l">
              <a:lnSpc>
                <a:spcPct val="80000"/>
              </a:lnSpc>
              <a:spcBef>
                <a:spcPts val="320"/>
              </a:spcBef>
              <a:spcAft>
                <a:spcPts val="0"/>
              </a:spcAft>
              <a:buSzPts val="1200"/>
              <a:buNone/>
            </a:pPr>
            <a:r>
              <a:rPr b="0" i="1" lang="es-ES" sz="1600" u="none">
                <a:solidFill>
                  <a:schemeClr val="dk1"/>
                </a:solidFill>
                <a:latin typeface="Comic Sans MS"/>
                <a:ea typeface="Comic Sans MS"/>
                <a:cs typeface="Comic Sans MS"/>
                <a:sym typeface="Comic Sans MS"/>
              </a:rPr>
              <a:t>	Ned Ludd, xeneral do exército de justicieros.</a:t>
            </a:r>
            <a:endParaRPr/>
          </a:p>
          <a:p>
            <a:pPr indent="-266700" lvl="0" marL="342900" rtl="0" algn="l">
              <a:lnSpc>
                <a:spcPct val="80000"/>
              </a:lnSpc>
              <a:spcBef>
                <a:spcPts val="320"/>
              </a:spcBef>
              <a:spcAft>
                <a:spcPts val="0"/>
              </a:spcAft>
              <a:buClr>
                <a:schemeClr val="lt2"/>
              </a:buClr>
              <a:buSzPts val="1200"/>
              <a:buFont typeface="Noto Sans Symbols"/>
              <a:buNone/>
            </a:pPr>
            <a:r>
              <a:t/>
            </a:r>
            <a:endParaRPr b="0" i="1" sz="1600" u="none">
              <a:solidFill>
                <a:schemeClr val="dk1"/>
              </a:solidFill>
              <a:latin typeface="Comic Sans MS"/>
              <a:ea typeface="Comic Sans MS"/>
              <a:cs typeface="Comic Sans MS"/>
              <a:sym typeface="Comic Sans MS"/>
            </a:endParaRPr>
          </a:p>
          <a:p>
            <a:pPr indent="-342900" lvl="0" marL="342900" rtl="0" algn="l">
              <a:lnSpc>
                <a:spcPct val="80000"/>
              </a:lnSpc>
              <a:spcBef>
                <a:spcPts val="320"/>
              </a:spcBef>
              <a:spcAft>
                <a:spcPts val="0"/>
              </a:spcAft>
              <a:buSzPts val="1200"/>
              <a:buNone/>
            </a:pPr>
            <a:r>
              <a:rPr b="0" i="1" lang="es-ES" sz="1600" u="none">
                <a:solidFill>
                  <a:schemeClr val="dk1"/>
                </a:solidFill>
                <a:latin typeface="Comic Sans MS"/>
                <a:ea typeface="Comic Sans MS"/>
                <a:cs typeface="Comic Sans MS"/>
                <a:sym typeface="Comic Sans MS"/>
              </a:rPr>
              <a:t>      </a:t>
            </a:r>
            <a:r>
              <a:rPr b="1" i="1" lang="es-ES" sz="1600" u="none">
                <a:solidFill>
                  <a:schemeClr val="dk1"/>
                </a:solidFill>
                <a:latin typeface="Comic Sans MS"/>
                <a:ea typeface="Comic Sans MS"/>
                <a:cs typeface="Comic Sans MS"/>
                <a:sym typeface="Comic Sans MS"/>
              </a:rPr>
              <a:t>Carta amenazadora enviada ao propietario dunha fábrica téxtil.</a:t>
            </a:r>
            <a:r>
              <a:rPr b="1" i="0" lang="es-ES" sz="1600" u="none">
                <a:solidFill>
                  <a:schemeClr val="dk1"/>
                </a:solidFill>
                <a:latin typeface="Comic Sans MS"/>
                <a:ea typeface="Comic Sans MS"/>
                <a:cs typeface="Comic Sans MS"/>
                <a:sym typeface="Comic Sans MS"/>
              </a:rPr>
              <a:t> 1812.</a:t>
            </a:r>
            <a:endParaRPr/>
          </a:p>
          <a:p>
            <a:pPr indent="-342900" lvl="0" marL="342900" rtl="0" algn="l">
              <a:lnSpc>
                <a:spcPct val="80000"/>
              </a:lnSpc>
              <a:spcBef>
                <a:spcPts val="320"/>
              </a:spcBef>
              <a:spcAft>
                <a:spcPts val="0"/>
              </a:spcAft>
              <a:buSzPts val="1200"/>
              <a:buNone/>
            </a:pPr>
            <a:r>
              <a:rPr b="0" i="0" lang="es-ES" sz="1600" u="none">
                <a:solidFill>
                  <a:schemeClr val="dk1"/>
                </a:solidFill>
                <a:latin typeface="Comic Sans MS"/>
                <a:ea typeface="Comic Sans MS"/>
                <a:cs typeface="Comic Sans MS"/>
                <a:sym typeface="Comic Sans MS"/>
              </a:rPr>
              <a:t> </a:t>
            </a:r>
            <a:endParaRPr/>
          </a:p>
          <a:p>
            <a:pPr indent="-342900" lvl="0" marL="342900" rtl="0" algn="l">
              <a:lnSpc>
                <a:spcPct val="80000"/>
              </a:lnSpc>
              <a:spcBef>
                <a:spcPts val="320"/>
              </a:spcBef>
              <a:spcAft>
                <a:spcPts val="0"/>
              </a:spcAft>
              <a:buSzPts val="1200"/>
              <a:buNone/>
            </a:pPr>
            <a:r>
              <a:rPr b="0" i="1" lang="es-ES" sz="1600" u="none">
                <a:solidFill>
                  <a:schemeClr val="dk1"/>
                </a:solidFill>
                <a:latin typeface="Comic Sans MS"/>
                <a:ea typeface="Comic Sans MS"/>
                <a:cs typeface="Comic Sans MS"/>
                <a:sym typeface="Comic Sans MS"/>
              </a:rPr>
              <a:t>	Señor: está carta é para advertirvos que se as vosas trilladoras non son destruídas por vostede mesmo, poñerémonos ao choio. Asinado, no nome de todos, Swing.</a:t>
            </a:r>
            <a:endParaRPr/>
          </a:p>
          <a:p>
            <a:pPr indent="-342900" lvl="0" marL="342900" rtl="0" algn="l">
              <a:lnSpc>
                <a:spcPct val="80000"/>
              </a:lnSpc>
              <a:spcBef>
                <a:spcPts val="320"/>
              </a:spcBef>
              <a:spcAft>
                <a:spcPts val="0"/>
              </a:spcAft>
              <a:buSzPts val="1200"/>
              <a:buNone/>
            </a:pPr>
            <a:r>
              <a:rPr b="0" i="1" lang="es-ES" sz="1600" u="none">
                <a:solidFill>
                  <a:schemeClr val="dk1"/>
                </a:solidFill>
                <a:latin typeface="Comic Sans MS"/>
                <a:ea typeface="Comic Sans MS"/>
                <a:cs typeface="Comic Sans MS"/>
                <a:sym typeface="Comic Sans MS"/>
              </a:rPr>
              <a:t>	Esta é para informarvos do que vos sucederá, cabaleiros, se non destruídes as vosas trilladoras e subis os salarios dos pobres e lle dais dous chelines e seis peniques diarios aos casados e dous chelines aos solteiros. Incendiaremos os vosos talleres convosco dentro. Este é o último aviso. Swing.</a:t>
            </a:r>
            <a:endParaRPr b="0" i="0" sz="1600" u="none">
              <a:solidFill>
                <a:schemeClr val="dk1"/>
              </a:solidFill>
              <a:latin typeface="Comic Sans MS"/>
              <a:ea typeface="Comic Sans MS"/>
              <a:cs typeface="Comic Sans MS"/>
              <a:sym typeface="Comic Sans MS"/>
            </a:endParaRPr>
          </a:p>
          <a:p>
            <a:pPr indent="-266700" lvl="0" marL="342900" rtl="0" algn="l">
              <a:lnSpc>
                <a:spcPct val="80000"/>
              </a:lnSpc>
              <a:spcBef>
                <a:spcPts val="320"/>
              </a:spcBef>
              <a:spcAft>
                <a:spcPts val="0"/>
              </a:spcAft>
              <a:buClr>
                <a:schemeClr val="lt2"/>
              </a:buClr>
              <a:buSzPts val="1200"/>
              <a:buFont typeface="Noto Sans Symbols"/>
              <a:buNone/>
            </a:pPr>
            <a:r>
              <a:t/>
            </a:r>
            <a:endParaRPr b="0" i="1" sz="1600" u="none">
              <a:solidFill>
                <a:schemeClr val="dk1"/>
              </a:solidFill>
              <a:latin typeface="Comic Sans MS"/>
              <a:ea typeface="Comic Sans MS"/>
              <a:cs typeface="Comic Sans MS"/>
              <a:sym typeface="Comic Sans MS"/>
            </a:endParaRPr>
          </a:p>
          <a:p>
            <a:pPr indent="-342900" lvl="0" marL="342900" rtl="0" algn="l">
              <a:lnSpc>
                <a:spcPct val="80000"/>
              </a:lnSpc>
              <a:spcBef>
                <a:spcPts val="320"/>
              </a:spcBef>
              <a:spcAft>
                <a:spcPts val="0"/>
              </a:spcAft>
              <a:buSzPts val="1200"/>
              <a:buNone/>
            </a:pPr>
            <a:r>
              <a:rPr b="1" i="1" lang="es-ES" sz="1600" u="none">
                <a:solidFill>
                  <a:schemeClr val="dk1"/>
                </a:solidFill>
                <a:latin typeface="Comic Sans MS"/>
                <a:ea typeface="Comic Sans MS"/>
                <a:cs typeface="Comic Sans MS"/>
                <a:sym typeface="Comic Sans MS"/>
              </a:rPr>
              <a:t>	Cartas amenazadoras do capitán Swing </a:t>
            </a:r>
            <a:r>
              <a:rPr b="1" i="0" lang="es-ES" sz="1600" u="none">
                <a:solidFill>
                  <a:schemeClr val="dk1"/>
                </a:solidFill>
                <a:latin typeface="Comic Sans MS"/>
                <a:ea typeface="Comic Sans MS"/>
                <a:cs typeface="Comic Sans MS"/>
                <a:sym typeface="Comic Sans MS"/>
              </a:rPr>
              <a:t>(personaxe imaxinario).</a:t>
            </a:r>
            <a:r>
              <a:rPr b="1" i="0" lang="es-ES" sz="1400" u="none">
                <a:solidFill>
                  <a:schemeClr val="dk1"/>
                </a:solidFill>
                <a:latin typeface="Comic Sans MS"/>
                <a:ea typeface="Comic Sans MS"/>
                <a:cs typeface="Comic Sans MS"/>
                <a:sym typeface="Comic Sans MS"/>
              </a:rPr>
              <a:t> </a:t>
            </a:r>
            <a:r>
              <a:rPr b="1" i="0" lang="es-ES" sz="1600" u="none">
                <a:solidFill>
                  <a:schemeClr val="dk1"/>
                </a:solidFill>
                <a:latin typeface="Comic Sans MS"/>
                <a:ea typeface="Comic Sans MS"/>
                <a:cs typeface="Comic Sans MS"/>
                <a:sym typeface="Comic Sans MS"/>
              </a:rPr>
              <a:t>1830-31.</a:t>
            </a:r>
            <a:endParaRPr/>
          </a:p>
          <a:p>
            <a:pPr indent="-266700" lvl="0" marL="342900" rtl="0" algn="l">
              <a:spcBef>
                <a:spcPts val="320"/>
              </a:spcBef>
              <a:spcAft>
                <a:spcPts val="0"/>
              </a:spcAft>
              <a:buSzPts val="1200"/>
              <a:buNone/>
            </a:pPr>
            <a:r>
              <a:t/>
            </a:r>
            <a:endParaRPr b="1" i="0" sz="1600" u="none">
              <a:solidFill>
                <a:schemeClr val="dk1"/>
              </a:solidFill>
              <a:latin typeface="Comic Sans MS"/>
              <a:ea typeface="Comic Sans MS"/>
              <a:cs typeface="Comic Sans MS"/>
              <a:sym typeface="Comic Sans MS"/>
            </a:endParaRPr>
          </a:p>
        </p:txBody>
      </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xEl>
                                              <p:pRg end="0" st="0"/>
                                            </p:txEl>
                                          </p:spTgt>
                                        </p:tgtEl>
                                        <p:attrNameLst>
                                          <p:attrName>style.visibility</p:attrName>
                                        </p:attrNameLst>
                                      </p:cBhvr>
                                      <p:to>
                                        <p:strVal val="visible"/>
                                      </p:to>
                                    </p:set>
                                    <p:animEffect filter="fade" transition="in">
                                      <p:cBhvr>
                                        <p:cTn dur="1"/>
                                        <p:tgtEl>
                                          <p:spTgt spid="27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xEl>
                                              <p:pRg end="1" st="1"/>
                                            </p:txEl>
                                          </p:spTgt>
                                        </p:tgtEl>
                                        <p:attrNameLst>
                                          <p:attrName>style.visibility</p:attrName>
                                        </p:attrNameLst>
                                      </p:cBhvr>
                                      <p:to>
                                        <p:strVal val="visible"/>
                                      </p:to>
                                    </p:set>
                                    <p:animEffect filter="fade" transition="in">
                                      <p:cBhvr>
                                        <p:cTn dur="1"/>
                                        <p:tgtEl>
                                          <p:spTgt spid="27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xEl>
                                              <p:pRg end="2" st="2"/>
                                            </p:txEl>
                                          </p:spTgt>
                                        </p:tgtEl>
                                        <p:attrNameLst>
                                          <p:attrName>style.visibility</p:attrName>
                                        </p:attrNameLst>
                                      </p:cBhvr>
                                      <p:to>
                                        <p:strVal val="visible"/>
                                      </p:to>
                                    </p:set>
                                    <p:animEffect filter="fade" transition="in">
                                      <p:cBhvr>
                                        <p:cTn dur="1"/>
                                        <p:tgtEl>
                                          <p:spTgt spid="27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xEl>
                                              <p:pRg end="3" st="3"/>
                                            </p:txEl>
                                          </p:spTgt>
                                        </p:tgtEl>
                                        <p:attrNameLst>
                                          <p:attrName>style.visibility</p:attrName>
                                        </p:attrNameLst>
                                      </p:cBhvr>
                                      <p:to>
                                        <p:strVal val="visible"/>
                                      </p:to>
                                    </p:set>
                                    <p:animEffect filter="fade" transition="in">
                                      <p:cBhvr>
                                        <p:cTn dur="1"/>
                                        <p:tgtEl>
                                          <p:spTgt spid="27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xEl>
                                              <p:pRg end="4" st="4"/>
                                            </p:txEl>
                                          </p:spTgt>
                                        </p:tgtEl>
                                        <p:attrNameLst>
                                          <p:attrName>style.visibility</p:attrName>
                                        </p:attrNameLst>
                                      </p:cBhvr>
                                      <p:to>
                                        <p:strVal val="visible"/>
                                      </p:to>
                                    </p:set>
                                    <p:animEffect filter="fade" transition="in">
                                      <p:cBhvr>
                                        <p:cTn dur="1"/>
                                        <p:tgtEl>
                                          <p:spTgt spid="27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xEl>
                                              <p:pRg end="5" st="5"/>
                                            </p:txEl>
                                          </p:spTgt>
                                        </p:tgtEl>
                                        <p:attrNameLst>
                                          <p:attrName>style.visibility</p:attrName>
                                        </p:attrNameLst>
                                      </p:cBhvr>
                                      <p:to>
                                        <p:strVal val="visible"/>
                                      </p:to>
                                    </p:set>
                                    <p:animEffect filter="fade" transition="in">
                                      <p:cBhvr>
                                        <p:cTn dur="1"/>
                                        <p:tgtEl>
                                          <p:spTgt spid="27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xEl>
                                              <p:pRg end="6" st="6"/>
                                            </p:txEl>
                                          </p:spTgt>
                                        </p:tgtEl>
                                        <p:attrNameLst>
                                          <p:attrName>style.visibility</p:attrName>
                                        </p:attrNameLst>
                                      </p:cBhvr>
                                      <p:to>
                                        <p:strVal val="visible"/>
                                      </p:to>
                                    </p:set>
                                    <p:animEffect filter="fade" transition="in">
                                      <p:cBhvr>
                                        <p:cTn dur="1"/>
                                        <p:tgtEl>
                                          <p:spTgt spid="27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xEl>
                                              <p:pRg end="7" st="7"/>
                                            </p:txEl>
                                          </p:spTgt>
                                        </p:tgtEl>
                                        <p:attrNameLst>
                                          <p:attrName>style.visibility</p:attrName>
                                        </p:attrNameLst>
                                      </p:cBhvr>
                                      <p:to>
                                        <p:strVal val="visible"/>
                                      </p:to>
                                    </p:set>
                                    <p:animEffect filter="fade" transition="in">
                                      <p:cBhvr>
                                        <p:cTn dur="1"/>
                                        <p:tgtEl>
                                          <p:spTgt spid="27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xEl>
                                              <p:pRg end="8" st="8"/>
                                            </p:txEl>
                                          </p:spTgt>
                                        </p:tgtEl>
                                        <p:attrNameLst>
                                          <p:attrName>style.visibility</p:attrName>
                                        </p:attrNameLst>
                                      </p:cBhvr>
                                      <p:to>
                                        <p:strVal val="visible"/>
                                      </p:to>
                                    </p:set>
                                    <p:animEffect filter="fade" transition="in">
                                      <p:cBhvr>
                                        <p:cTn dur="1"/>
                                        <p:tgtEl>
                                          <p:spTgt spid="278">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xEl>
                                              <p:pRg end="9" st="9"/>
                                            </p:txEl>
                                          </p:spTgt>
                                        </p:tgtEl>
                                        <p:attrNameLst>
                                          <p:attrName>style.visibility</p:attrName>
                                        </p:attrNameLst>
                                      </p:cBhvr>
                                      <p:to>
                                        <p:strVal val="visible"/>
                                      </p:to>
                                    </p:set>
                                    <p:animEffect filter="fade" transition="in">
                                      <p:cBhvr>
                                        <p:cTn dur="1"/>
                                        <p:tgtEl>
                                          <p:spTgt spid="278">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xEl>
                                              <p:pRg end="10" st="10"/>
                                            </p:txEl>
                                          </p:spTgt>
                                        </p:tgtEl>
                                        <p:attrNameLst>
                                          <p:attrName>style.visibility</p:attrName>
                                        </p:attrNameLst>
                                      </p:cBhvr>
                                      <p:to>
                                        <p:strVal val="visible"/>
                                      </p:to>
                                    </p:set>
                                    <p:animEffect filter="fade" transition="in">
                                      <p:cBhvr>
                                        <p:cTn dur="1"/>
                                        <p:tgtEl>
                                          <p:spTgt spid="278">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xEl>
                                              <p:pRg end="11" st="11"/>
                                            </p:txEl>
                                          </p:spTgt>
                                        </p:tgtEl>
                                        <p:attrNameLst>
                                          <p:attrName>style.visibility</p:attrName>
                                        </p:attrNameLst>
                                      </p:cBhvr>
                                      <p:to>
                                        <p:strVal val="visible"/>
                                      </p:to>
                                    </p:set>
                                    <p:animEffect filter="fade" transition="in">
                                      <p:cBhvr>
                                        <p:cTn dur="1"/>
                                        <p:tgtEl>
                                          <p:spTgt spid="278">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xEl>
                                              <p:pRg end="12" st="12"/>
                                            </p:txEl>
                                          </p:spTgt>
                                        </p:tgtEl>
                                        <p:attrNameLst>
                                          <p:attrName>style.visibility</p:attrName>
                                        </p:attrNameLst>
                                      </p:cBhvr>
                                      <p:to>
                                        <p:strVal val="visible"/>
                                      </p:to>
                                    </p:set>
                                    <p:animEffect filter="fade" transition="in">
                                      <p:cBhvr>
                                        <p:cTn dur="1"/>
                                        <p:tgtEl>
                                          <p:spTgt spid="278">
                                            <p:txEl>
                                              <p:pRg end="12" st="1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xEl>
                                              <p:pRg end="13" st="13"/>
                                            </p:txEl>
                                          </p:spTgt>
                                        </p:tgtEl>
                                        <p:attrNameLst>
                                          <p:attrName>style.visibility</p:attrName>
                                        </p:attrNameLst>
                                      </p:cBhvr>
                                      <p:to>
                                        <p:strVal val="visible"/>
                                      </p:to>
                                    </p:set>
                                    <p:animEffect filter="fade" transition="in">
                                      <p:cBhvr>
                                        <p:cTn dur="1"/>
                                        <p:tgtEl>
                                          <p:spTgt spid="278">
                                            <p:txEl>
                                              <p:pRg end="13" st="1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xEl>
                                              <p:pRg end="14" st="14"/>
                                            </p:txEl>
                                          </p:spTgt>
                                        </p:tgtEl>
                                        <p:attrNameLst>
                                          <p:attrName>style.visibility</p:attrName>
                                        </p:attrNameLst>
                                      </p:cBhvr>
                                      <p:to>
                                        <p:strVal val="visible"/>
                                      </p:to>
                                    </p:set>
                                    <p:animEffect filter="fade" transition="in">
                                      <p:cBhvr>
                                        <p:cTn dur="1"/>
                                        <p:tgtEl>
                                          <p:spTgt spid="278">
                                            <p:txEl>
                                              <p:pRg end="14" st="1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xEl>
                                              <p:pRg end="15" st="15"/>
                                            </p:txEl>
                                          </p:spTgt>
                                        </p:tgtEl>
                                        <p:attrNameLst>
                                          <p:attrName>style.visibility</p:attrName>
                                        </p:attrNameLst>
                                      </p:cBhvr>
                                      <p:to>
                                        <p:strVal val="visible"/>
                                      </p:to>
                                    </p:set>
                                    <p:animEffect filter="fade" transition="in">
                                      <p:cBhvr>
                                        <p:cTn dur="1"/>
                                        <p:tgtEl>
                                          <p:spTgt spid="278">
                                            <p:txEl>
                                              <p:pRg end="15" st="1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37"/>
          <p:cNvSpPr txBox="1"/>
          <p:nvPr>
            <p:ph idx="1" type="body"/>
          </p:nvPr>
        </p:nvSpPr>
        <p:spPr>
          <a:xfrm>
            <a:off x="107950" y="115887"/>
            <a:ext cx="8902700" cy="6553200"/>
          </a:xfrm>
          <a:prstGeom prst="rect">
            <a:avLst/>
          </a:prstGeom>
          <a:solidFill>
            <a:srgbClr val="FFA347"/>
          </a:solidFill>
          <a:ln cap="flat" cmpd="sng" w="57150">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SzPts val="1500"/>
              <a:buNone/>
            </a:pPr>
            <a:r>
              <a:rPr b="1" i="0" lang="es-ES" sz="2000" u="none">
                <a:solidFill>
                  <a:schemeClr val="dk1"/>
                </a:solidFill>
                <a:latin typeface="Caveat"/>
                <a:ea typeface="Caveat"/>
                <a:cs typeface="Caveat"/>
                <a:sym typeface="Caveat"/>
              </a:rPr>
              <a:t>B) PRIMEIRAS ORGANIZACIÓNS SINDICAIS</a:t>
            </a:r>
            <a:endParaRPr/>
          </a:p>
          <a:p>
            <a:pPr indent="-342900" lvl="0" marL="342900" rtl="0" algn="l">
              <a:lnSpc>
                <a:spcPct val="80000"/>
              </a:lnSpc>
              <a:spcBef>
                <a:spcPts val="480"/>
              </a:spcBef>
              <a:spcAft>
                <a:spcPts val="0"/>
              </a:spcAft>
              <a:buSzPts val="1500"/>
              <a:buNone/>
            </a:pPr>
            <a:r>
              <a:rPr b="0" i="0" lang="es-ES" sz="2000" u="none">
                <a:solidFill>
                  <a:schemeClr val="dk1"/>
                </a:solidFill>
                <a:latin typeface="Arial"/>
                <a:ea typeface="Arial"/>
                <a:cs typeface="Arial"/>
                <a:sym typeface="Arial"/>
              </a:rPr>
              <a:t>- </a:t>
            </a:r>
            <a:r>
              <a:rPr b="0" i="0" lang="es-ES" sz="2400" u="none">
                <a:solidFill>
                  <a:schemeClr val="dk1"/>
                </a:solidFill>
                <a:latin typeface="Arial"/>
                <a:ea typeface="Arial"/>
                <a:cs typeface="Arial"/>
                <a:sym typeface="Arial"/>
              </a:rPr>
              <a:t>En GB ao mesmo tempo que o ludismo, o 🡹 das protestas obreiras 🡺 </a:t>
            </a:r>
            <a:r>
              <a:rPr b="1" i="0" lang="es-ES" sz="2400" u="none">
                <a:solidFill>
                  <a:schemeClr val="dk1"/>
                </a:solidFill>
                <a:latin typeface="Arial"/>
                <a:ea typeface="Arial"/>
                <a:cs typeface="Arial"/>
                <a:sym typeface="Arial"/>
              </a:rPr>
              <a:t>supresión leis que prohibían asociacións de traballadores </a:t>
            </a:r>
            <a:r>
              <a:rPr b="0" i="0" lang="es-ES" sz="2400" u="none">
                <a:solidFill>
                  <a:schemeClr val="dk1"/>
                </a:solidFill>
                <a:latin typeface="Arial"/>
                <a:ea typeface="Arial"/>
                <a:cs typeface="Arial"/>
                <a:sym typeface="Arial"/>
              </a:rPr>
              <a:t>(</a:t>
            </a:r>
            <a:r>
              <a:rPr b="0" i="1" lang="es-ES" sz="2400" u="none">
                <a:solidFill>
                  <a:schemeClr val="dk1"/>
                </a:solidFill>
                <a:latin typeface="Arial"/>
                <a:ea typeface="Arial"/>
                <a:cs typeface="Arial"/>
                <a:sym typeface="Arial"/>
              </a:rPr>
              <a:t>Combination acts </a:t>
            </a:r>
            <a:r>
              <a:rPr b="0" i="0" lang="es-ES" sz="2400" u="none">
                <a:solidFill>
                  <a:schemeClr val="dk1"/>
                </a:solidFill>
                <a:latin typeface="Arial"/>
                <a:ea typeface="Arial"/>
                <a:cs typeface="Arial"/>
                <a:sym typeface="Arial"/>
              </a:rPr>
              <a:t>en GB) 🡺 </a:t>
            </a:r>
            <a:r>
              <a:rPr b="1" i="0" lang="es-ES" sz="2400" u="none">
                <a:solidFill>
                  <a:schemeClr val="dk1"/>
                </a:solidFill>
                <a:latin typeface="Arial"/>
                <a:ea typeface="Arial"/>
                <a:cs typeface="Arial"/>
                <a:sym typeface="Arial"/>
              </a:rPr>
              <a:t>creación das </a:t>
            </a:r>
            <a:r>
              <a:rPr b="1" i="1" lang="es-ES" sz="2400" u="none">
                <a:solidFill>
                  <a:schemeClr val="dk1"/>
                </a:solidFill>
                <a:latin typeface="Arial"/>
                <a:ea typeface="Arial"/>
                <a:cs typeface="Arial"/>
                <a:sym typeface="Arial"/>
              </a:rPr>
              <a:t>Trade Unions </a:t>
            </a:r>
            <a:r>
              <a:rPr b="0" i="1" lang="es-ES" sz="2400" u="none">
                <a:solidFill>
                  <a:schemeClr val="dk1"/>
                </a:solidFill>
                <a:latin typeface="Arial"/>
                <a:ea typeface="Arial"/>
                <a:cs typeface="Arial"/>
                <a:sym typeface="Arial"/>
              </a:rPr>
              <a:t>(décadas 1820-30)</a:t>
            </a:r>
            <a:r>
              <a:rPr b="0" i="0" lang="es-ES" sz="2400" u="none">
                <a:solidFill>
                  <a:schemeClr val="dk1"/>
                </a:solidFill>
                <a:latin typeface="Arial"/>
                <a:ea typeface="Arial"/>
                <a:cs typeface="Arial"/>
                <a:sym typeface="Arial"/>
              </a:rPr>
              <a:t> = sociedades de traballadores do mesmo oficio, para defender os seus intereses, a cambio de cota sindical.</a:t>
            </a:r>
            <a:endParaRPr/>
          </a:p>
          <a:p>
            <a:pPr indent="-342900" lvl="0" marL="342900" rtl="0" algn="l">
              <a:lnSpc>
                <a:spcPct val="80000"/>
              </a:lnSpc>
              <a:spcBef>
                <a:spcPts val="480"/>
              </a:spcBef>
              <a:spcAft>
                <a:spcPts val="0"/>
              </a:spcAft>
              <a:buSzPts val="1800"/>
              <a:buNone/>
            </a:pPr>
            <a:r>
              <a:rPr b="0" i="0" lang="es-ES" sz="2400" u="none">
                <a:solidFill>
                  <a:schemeClr val="dk1"/>
                </a:solidFill>
                <a:latin typeface="Arial"/>
                <a:ea typeface="Arial"/>
                <a:cs typeface="Arial"/>
                <a:sym typeface="Arial"/>
              </a:rPr>
              <a:t>- Co tempo, prodúcese a </a:t>
            </a:r>
            <a:r>
              <a:rPr b="1" i="0" lang="es-ES" sz="2400" u="none">
                <a:solidFill>
                  <a:schemeClr val="dk1"/>
                </a:solidFill>
                <a:latin typeface="Arial"/>
                <a:ea typeface="Arial"/>
                <a:cs typeface="Arial"/>
                <a:sym typeface="Arial"/>
              </a:rPr>
              <a:t>unión das Trade Unions de diversos oficios </a:t>
            </a:r>
            <a:r>
              <a:rPr b="0" i="0" lang="es-ES" sz="2400" u="none">
                <a:solidFill>
                  <a:schemeClr val="dk1"/>
                </a:solidFill>
                <a:latin typeface="Arial"/>
                <a:ea typeface="Arial"/>
                <a:cs typeface="Arial"/>
                <a:sym typeface="Arial"/>
              </a:rPr>
              <a:t>🡺 </a:t>
            </a:r>
            <a:r>
              <a:rPr b="0" i="1" lang="es-ES" sz="2400" u="none">
                <a:solidFill>
                  <a:schemeClr val="dk1"/>
                </a:solidFill>
                <a:latin typeface="Arial"/>
                <a:ea typeface="Arial"/>
                <a:cs typeface="Arial"/>
                <a:sym typeface="Arial"/>
              </a:rPr>
              <a:t>Great Trade Unions </a:t>
            </a:r>
            <a:r>
              <a:rPr b="0" i="0" lang="es-ES" sz="2400" u="none">
                <a:solidFill>
                  <a:schemeClr val="dk1"/>
                </a:solidFill>
                <a:latin typeface="Arial"/>
                <a:ea typeface="Arial"/>
                <a:cs typeface="Arial"/>
                <a:sym typeface="Arial"/>
              </a:rPr>
              <a:t>(1833), que chegou a mobilizar a medio millón de traballadores 🡺 folgas e protestas. </a:t>
            </a:r>
            <a:r>
              <a:rPr b="1" i="0" lang="es-ES" sz="2400" u="none">
                <a:solidFill>
                  <a:schemeClr val="dk1"/>
                </a:solidFill>
                <a:latin typeface="Arial"/>
                <a:ea typeface="Arial"/>
                <a:cs typeface="Arial"/>
                <a:sym typeface="Arial"/>
              </a:rPr>
              <a:t>Reivindicacións:</a:t>
            </a:r>
            <a:endParaRPr/>
          </a:p>
          <a:p>
            <a:pPr indent="-342900" lvl="0" marL="342900" rtl="0" algn="l">
              <a:lnSpc>
                <a:spcPct val="80000"/>
              </a:lnSpc>
              <a:spcBef>
                <a:spcPts val="480"/>
              </a:spcBef>
              <a:spcAft>
                <a:spcPts val="0"/>
              </a:spcAft>
              <a:buSzPts val="1800"/>
              <a:buNone/>
            </a:pPr>
            <a:r>
              <a:rPr b="0" i="0" lang="es-ES" sz="2400" u="none">
                <a:solidFill>
                  <a:schemeClr val="dk1"/>
                </a:solidFill>
                <a:latin typeface="Arial"/>
                <a:ea typeface="Arial"/>
                <a:cs typeface="Arial"/>
                <a:sym typeface="Arial"/>
              </a:rPr>
              <a:t>		☺ </a:t>
            </a:r>
            <a:r>
              <a:rPr b="0" i="0" lang="es-ES" sz="2400" u="none">
                <a:solidFill>
                  <a:srgbClr val="0070C0"/>
                </a:solidFill>
                <a:latin typeface="Arial"/>
                <a:ea typeface="Arial"/>
                <a:cs typeface="Arial"/>
                <a:sym typeface="Arial"/>
              </a:rPr>
              <a:t>redución xornada laboral.</a:t>
            </a:r>
            <a:endParaRPr/>
          </a:p>
          <a:p>
            <a:pPr indent="-342900" lvl="0" marL="342900" rtl="0" algn="l">
              <a:lnSpc>
                <a:spcPct val="80000"/>
              </a:lnSpc>
              <a:spcBef>
                <a:spcPts val="480"/>
              </a:spcBef>
              <a:spcAft>
                <a:spcPts val="0"/>
              </a:spcAft>
              <a:buSzPts val="1800"/>
              <a:buNone/>
            </a:pPr>
            <a:r>
              <a:rPr b="0" i="0" lang="es-ES" sz="2400" u="none">
                <a:solidFill>
                  <a:schemeClr val="dk1"/>
                </a:solidFill>
                <a:latin typeface="Arial"/>
                <a:ea typeface="Arial"/>
                <a:cs typeface="Arial"/>
                <a:sym typeface="Arial"/>
              </a:rPr>
              <a:t>		☺ </a:t>
            </a:r>
            <a:r>
              <a:rPr b="0" i="0" lang="es-ES" sz="2400" u="none">
                <a:solidFill>
                  <a:srgbClr val="FFFF66"/>
                </a:solidFill>
                <a:latin typeface="Arial"/>
                <a:ea typeface="Arial"/>
                <a:cs typeface="Arial"/>
                <a:sym typeface="Arial"/>
              </a:rPr>
              <a:t>🡹 salarios.</a:t>
            </a:r>
            <a:endParaRPr/>
          </a:p>
          <a:p>
            <a:pPr indent="-342900" lvl="0" marL="342900" rtl="0" algn="l">
              <a:lnSpc>
                <a:spcPct val="80000"/>
              </a:lnSpc>
              <a:spcBef>
                <a:spcPts val="480"/>
              </a:spcBef>
              <a:spcAft>
                <a:spcPts val="0"/>
              </a:spcAft>
              <a:buSzPts val="1800"/>
              <a:buNone/>
            </a:pPr>
            <a:r>
              <a:rPr b="0" i="0" lang="es-ES" sz="2400" u="none">
                <a:solidFill>
                  <a:schemeClr val="dk1"/>
                </a:solidFill>
                <a:latin typeface="Arial"/>
                <a:ea typeface="Arial"/>
                <a:cs typeface="Arial"/>
                <a:sym typeface="Arial"/>
              </a:rPr>
              <a:t>		☺ </a:t>
            </a:r>
            <a:r>
              <a:rPr b="0" i="0" lang="es-ES" sz="2400" u="none">
                <a:solidFill>
                  <a:srgbClr val="00B050"/>
                </a:solidFill>
                <a:latin typeface="Arial"/>
                <a:ea typeface="Arial"/>
                <a:cs typeface="Arial"/>
                <a:sym typeface="Arial"/>
              </a:rPr>
              <a:t>dereito dos obreiros a asociarse.</a:t>
            </a:r>
            <a:endParaRPr/>
          </a:p>
          <a:p>
            <a:pPr indent="-342900" lvl="0" marL="342900" rtl="0" algn="l">
              <a:lnSpc>
                <a:spcPct val="80000"/>
              </a:lnSpc>
              <a:spcBef>
                <a:spcPts val="480"/>
              </a:spcBef>
              <a:spcAft>
                <a:spcPts val="0"/>
              </a:spcAft>
              <a:buSzPts val="1800"/>
              <a:buNone/>
            </a:pPr>
            <a:r>
              <a:rPr b="0" i="0" lang="es-ES" sz="2400" u="none">
                <a:solidFill>
                  <a:schemeClr val="dk1"/>
                </a:solidFill>
                <a:latin typeface="Arial"/>
                <a:ea typeface="Arial"/>
                <a:cs typeface="Arial"/>
                <a:sym typeface="Arial"/>
              </a:rPr>
              <a:t>- A partir década trinta, </a:t>
            </a:r>
            <a:r>
              <a:rPr b="1" i="0" lang="es-ES" sz="2400" u="none">
                <a:solidFill>
                  <a:schemeClr val="dk1"/>
                </a:solidFill>
                <a:latin typeface="Arial"/>
                <a:ea typeface="Arial"/>
                <a:cs typeface="Arial"/>
                <a:sym typeface="Arial"/>
              </a:rPr>
              <a:t>extensión de organizacións sindicais por Europa continental </a:t>
            </a:r>
            <a:r>
              <a:rPr b="0" i="0" lang="es-ES" sz="2400" u="none">
                <a:solidFill>
                  <a:schemeClr val="dk1"/>
                </a:solidFill>
                <a:latin typeface="Arial"/>
                <a:ea typeface="Arial"/>
                <a:cs typeface="Arial"/>
                <a:sym typeface="Arial"/>
              </a:rPr>
              <a:t>🡺 aparición de </a:t>
            </a:r>
            <a:r>
              <a:rPr b="1" i="1" lang="es-ES" sz="2400" u="none">
                <a:solidFill>
                  <a:schemeClr val="dk1"/>
                </a:solidFill>
                <a:latin typeface="Arial"/>
                <a:ea typeface="Arial"/>
                <a:cs typeface="Arial"/>
                <a:sym typeface="Arial"/>
              </a:rPr>
              <a:t>sociedades de resistencia o socorro mútuo</a:t>
            </a:r>
            <a:r>
              <a:rPr b="0" i="1" lang="es-ES" sz="2400" u="none">
                <a:solidFill>
                  <a:schemeClr val="dk1"/>
                </a:solidFill>
                <a:latin typeface="Arial"/>
                <a:ea typeface="Arial"/>
                <a:cs typeface="Arial"/>
                <a:sym typeface="Arial"/>
              </a:rPr>
              <a:t> </a:t>
            </a:r>
            <a:r>
              <a:rPr b="0" i="0" lang="es-ES" sz="2400" u="none">
                <a:solidFill>
                  <a:schemeClr val="dk1"/>
                </a:solidFill>
                <a:latin typeface="Arial"/>
                <a:ea typeface="Arial"/>
                <a:cs typeface="Arial"/>
                <a:sym typeface="Arial"/>
              </a:rPr>
              <a:t>(Francia, España) = organizacións sindicais que crean </a:t>
            </a:r>
            <a:r>
              <a:rPr b="1" i="0" lang="es-ES" sz="2400" u="none">
                <a:solidFill>
                  <a:schemeClr val="dk1"/>
                </a:solidFill>
                <a:latin typeface="Arial"/>
                <a:ea typeface="Arial"/>
                <a:cs typeface="Arial"/>
                <a:sym typeface="Arial"/>
              </a:rPr>
              <a:t>caixas de resistencia </a:t>
            </a:r>
            <a:r>
              <a:rPr b="0" i="0" lang="es-ES" sz="2400" u="none">
                <a:solidFill>
                  <a:schemeClr val="dk1"/>
                </a:solidFill>
                <a:latin typeface="Arial"/>
                <a:ea typeface="Arial"/>
                <a:cs typeface="Arial"/>
                <a:sym typeface="Arial"/>
              </a:rPr>
              <a:t>(contribución realizada polos obreiros para axudar a traballadores en paro, enfermos ou as súas familias).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xEl>
                                              <p:pRg end="0" st="0"/>
                                            </p:txEl>
                                          </p:spTgt>
                                        </p:tgtEl>
                                        <p:attrNameLst>
                                          <p:attrName>style.visibility</p:attrName>
                                        </p:attrNameLst>
                                      </p:cBhvr>
                                      <p:to>
                                        <p:strVal val="visible"/>
                                      </p:to>
                                    </p:set>
                                    <p:animEffect filter="fade" transition="in">
                                      <p:cBhvr>
                                        <p:cTn dur="1"/>
                                        <p:tgtEl>
                                          <p:spTgt spid="28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xEl>
                                              <p:pRg end="1" st="1"/>
                                            </p:txEl>
                                          </p:spTgt>
                                        </p:tgtEl>
                                        <p:attrNameLst>
                                          <p:attrName>style.visibility</p:attrName>
                                        </p:attrNameLst>
                                      </p:cBhvr>
                                      <p:to>
                                        <p:strVal val="visible"/>
                                      </p:to>
                                    </p:set>
                                    <p:animEffect filter="fade" transition="in">
                                      <p:cBhvr>
                                        <p:cTn dur="1"/>
                                        <p:tgtEl>
                                          <p:spTgt spid="28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xEl>
                                              <p:pRg end="2" st="2"/>
                                            </p:txEl>
                                          </p:spTgt>
                                        </p:tgtEl>
                                        <p:attrNameLst>
                                          <p:attrName>style.visibility</p:attrName>
                                        </p:attrNameLst>
                                      </p:cBhvr>
                                      <p:to>
                                        <p:strVal val="visible"/>
                                      </p:to>
                                    </p:set>
                                    <p:animEffect filter="fade" transition="in">
                                      <p:cBhvr>
                                        <p:cTn dur="1"/>
                                        <p:tgtEl>
                                          <p:spTgt spid="28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xEl>
                                              <p:pRg end="3" st="3"/>
                                            </p:txEl>
                                          </p:spTgt>
                                        </p:tgtEl>
                                        <p:attrNameLst>
                                          <p:attrName>style.visibility</p:attrName>
                                        </p:attrNameLst>
                                      </p:cBhvr>
                                      <p:to>
                                        <p:strVal val="visible"/>
                                      </p:to>
                                    </p:set>
                                    <p:animEffect filter="fade" transition="in">
                                      <p:cBhvr>
                                        <p:cTn dur="1"/>
                                        <p:tgtEl>
                                          <p:spTgt spid="28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xEl>
                                              <p:pRg end="4" st="4"/>
                                            </p:txEl>
                                          </p:spTgt>
                                        </p:tgtEl>
                                        <p:attrNameLst>
                                          <p:attrName>style.visibility</p:attrName>
                                        </p:attrNameLst>
                                      </p:cBhvr>
                                      <p:to>
                                        <p:strVal val="visible"/>
                                      </p:to>
                                    </p:set>
                                    <p:animEffect filter="fade" transition="in">
                                      <p:cBhvr>
                                        <p:cTn dur="1"/>
                                        <p:tgtEl>
                                          <p:spTgt spid="28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xEl>
                                              <p:pRg end="5" st="5"/>
                                            </p:txEl>
                                          </p:spTgt>
                                        </p:tgtEl>
                                        <p:attrNameLst>
                                          <p:attrName>style.visibility</p:attrName>
                                        </p:attrNameLst>
                                      </p:cBhvr>
                                      <p:to>
                                        <p:strVal val="visible"/>
                                      </p:to>
                                    </p:set>
                                    <p:animEffect filter="fade" transition="in">
                                      <p:cBhvr>
                                        <p:cTn dur="1"/>
                                        <p:tgtEl>
                                          <p:spTgt spid="28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xEl>
                                              <p:pRg end="6" st="6"/>
                                            </p:txEl>
                                          </p:spTgt>
                                        </p:tgtEl>
                                        <p:attrNameLst>
                                          <p:attrName>style.visibility</p:attrName>
                                        </p:attrNameLst>
                                      </p:cBhvr>
                                      <p:to>
                                        <p:strVal val="visible"/>
                                      </p:to>
                                    </p:set>
                                    <p:animEffect filter="fade" transition="in">
                                      <p:cBhvr>
                                        <p:cTn dur="1"/>
                                        <p:tgtEl>
                                          <p:spTgt spid="283">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pic>
        <p:nvPicPr>
          <p:cNvPr id="288" name="Google Shape;288;p38"/>
          <p:cNvPicPr preferRelativeResize="0"/>
          <p:nvPr/>
        </p:nvPicPr>
        <p:blipFill rotWithShape="1">
          <a:blip r:embed="rId3">
            <a:alphaModFix/>
          </a:blip>
          <a:srcRect b="0" l="0" r="0" t="0"/>
          <a:stretch/>
        </p:blipFill>
        <p:spPr>
          <a:xfrm>
            <a:off x="4211637" y="0"/>
            <a:ext cx="4781550" cy="3384550"/>
          </a:xfrm>
          <a:prstGeom prst="rect">
            <a:avLst/>
          </a:prstGeom>
          <a:noFill/>
          <a:ln>
            <a:noFill/>
          </a:ln>
        </p:spPr>
      </p:pic>
      <p:sp>
        <p:nvSpPr>
          <p:cNvPr id="289" name="Google Shape;289;p38"/>
          <p:cNvSpPr txBox="1"/>
          <p:nvPr/>
        </p:nvSpPr>
        <p:spPr>
          <a:xfrm>
            <a:off x="5148262" y="3429000"/>
            <a:ext cx="3095625" cy="523875"/>
          </a:xfrm>
          <a:prstGeom prst="rect">
            <a:avLst/>
          </a:prstGeom>
          <a:solidFill>
            <a:srgbClr val="B95C00"/>
          </a:solidFill>
          <a:ln cap="flat" cmpd="sng" w="25400">
            <a:solidFill>
              <a:srgbClr val="8741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Arial"/>
              <a:buNone/>
            </a:pPr>
            <a:r>
              <a:rPr b="0" i="0" lang="es-ES" sz="1400" u="none">
                <a:solidFill>
                  <a:srgbClr val="FFFFFF"/>
                </a:solidFill>
                <a:latin typeface="Arial"/>
                <a:ea typeface="Arial"/>
                <a:cs typeface="Arial"/>
                <a:sym typeface="Arial"/>
              </a:rPr>
              <a:t>Mineros en folga pertencentes asTrade Unions, (GB inicios S.XX)</a:t>
            </a:r>
            <a:endParaRPr/>
          </a:p>
        </p:txBody>
      </p:sp>
      <p:pic>
        <p:nvPicPr>
          <p:cNvPr id="290" name="Google Shape;290;p38"/>
          <p:cNvPicPr preferRelativeResize="0"/>
          <p:nvPr/>
        </p:nvPicPr>
        <p:blipFill rotWithShape="1">
          <a:blip r:embed="rId4">
            <a:alphaModFix/>
          </a:blip>
          <a:srcRect b="0" l="0" r="0" t="0"/>
          <a:stretch/>
        </p:blipFill>
        <p:spPr>
          <a:xfrm>
            <a:off x="323850" y="188912"/>
            <a:ext cx="2736850" cy="3024187"/>
          </a:xfrm>
          <a:prstGeom prst="rect">
            <a:avLst/>
          </a:prstGeom>
          <a:noFill/>
          <a:ln>
            <a:noFill/>
          </a:ln>
        </p:spPr>
      </p:pic>
      <p:sp>
        <p:nvSpPr>
          <p:cNvPr id="291" name="Google Shape;291;p38"/>
          <p:cNvSpPr txBox="1"/>
          <p:nvPr/>
        </p:nvSpPr>
        <p:spPr>
          <a:xfrm>
            <a:off x="5364162" y="6165850"/>
            <a:ext cx="3167062" cy="522287"/>
          </a:xfrm>
          <a:prstGeom prst="rect">
            <a:avLst/>
          </a:prstGeom>
          <a:solidFill>
            <a:schemeClr val="lt1"/>
          </a:solidFill>
          <a:ln cap="flat" cmpd="sng" w="25400">
            <a:solidFill>
              <a:schemeClr val="accent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s-ES" sz="1400" u="none">
                <a:solidFill>
                  <a:srgbClr val="000000"/>
                </a:solidFill>
                <a:latin typeface="Arial"/>
                <a:ea typeface="Arial"/>
                <a:cs typeface="Arial"/>
                <a:sym typeface="Arial"/>
              </a:rPr>
              <a:t>Resguardo de pago de cuota a Sociedade de Socorros Mutuos</a:t>
            </a:r>
            <a:endParaRPr/>
          </a:p>
        </p:txBody>
      </p:sp>
      <p:sp>
        <p:nvSpPr>
          <p:cNvPr id="292" name="Google Shape;292;p38"/>
          <p:cNvSpPr txBox="1"/>
          <p:nvPr/>
        </p:nvSpPr>
        <p:spPr>
          <a:xfrm>
            <a:off x="3203575" y="1052512"/>
            <a:ext cx="936625" cy="1016000"/>
          </a:xfrm>
          <a:prstGeom prst="rect">
            <a:avLst/>
          </a:prstGeom>
          <a:solidFill>
            <a:schemeClr val="dk1"/>
          </a:solidFill>
          <a:ln cap="flat" cmpd="sng" w="38100">
            <a:solidFill>
              <a:schemeClr val="lt1"/>
            </a:solidFill>
            <a:prstDash val="solid"/>
            <a:miter lim="800000"/>
            <a:headEnd len="sm" w="sm" type="none"/>
            <a:tailEnd len="sm" w="sm" type="none"/>
          </a:ln>
          <a:effectLst>
            <a:outerShdw blurRad="63500" dir="5400000" dist="20000">
              <a:srgbClr val="808080">
                <a:alpha val="37647"/>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Arial"/>
              <a:buNone/>
            </a:pPr>
            <a:r>
              <a:rPr b="1" i="0" lang="es-ES" sz="1200" u="none">
                <a:solidFill>
                  <a:srgbClr val="FFFFFF"/>
                </a:solidFill>
                <a:latin typeface="Arial"/>
                <a:ea typeface="Arial"/>
                <a:cs typeface="Arial"/>
                <a:sym typeface="Arial"/>
              </a:rPr>
              <a:t>Logo da liga feminina das Trade Unions.</a:t>
            </a:r>
            <a:endParaRPr/>
          </a:p>
        </p:txBody>
      </p:sp>
      <p:pic>
        <p:nvPicPr>
          <p:cNvPr id="293" name="Google Shape;293;p38"/>
          <p:cNvPicPr preferRelativeResize="0"/>
          <p:nvPr/>
        </p:nvPicPr>
        <p:blipFill rotWithShape="1">
          <a:blip r:embed="rId5">
            <a:alphaModFix/>
          </a:blip>
          <a:srcRect b="0" l="0" r="0" t="0"/>
          <a:stretch/>
        </p:blipFill>
        <p:spPr>
          <a:xfrm>
            <a:off x="4643437" y="4005262"/>
            <a:ext cx="4213225" cy="2181225"/>
          </a:xfrm>
          <a:prstGeom prst="rect">
            <a:avLst/>
          </a:prstGeom>
          <a:noFill/>
          <a:ln>
            <a:noFill/>
          </a:ln>
        </p:spPr>
      </p:pic>
      <p:pic>
        <p:nvPicPr>
          <p:cNvPr id="294" name="Google Shape;294;p38"/>
          <p:cNvPicPr preferRelativeResize="0"/>
          <p:nvPr/>
        </p:nvPicPr>
        <p:blipFill rotWithShape="1">
          <a:blip r:embed="rId6">
            <a:alphaModFix/>
          </a:blip>
          <a:srcRect b="0" l="0" r="0" t="0"/>
          <a:stretch/>
        </p:blipFill>
        <p:spPr>
          <a:xfrm>
            <a:off x="179387" y="3284537"/>
            <a:ext cx="3960812" cy="2808287"/>
          </a:xfrm>
          <a:prstGeom prst="rect">
            <a:avLst/>
          </a:prstGeom>
          <a:noFill/>
          <a:ln>
            <a:noFill/>
          </a:ln>
        </p:spPr>
      </p:pic>
      <p:sp>
        <p:nvSpPr>
          <p:cNvPr id="295" name="Google Shape;295;p38"/>
          <p:cNvSpPr txBox="1"/>
          <p:nvPr/>
        </p:nvSpPr>
        <p:spPr>
          <a:xfrm>
            <a:off x="467544" y="6165304"/>
            <a:ext cx="3635896" cy="523220"/>
          </a:xfrm>
          <a:prstGeom prst="rect">
            <a:avLst/>
          </a:prstGeom>
          <a:solidFill>
            <a:schemeClr val="dk1"/>
          </a:solidFill>
          <a:ln cap="flat" cmpd="sng" w="254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1594F"/>
              </a:buClr>
              <a:buSzPts val="1400"/>
              <a:buFont typeface="Arial"/>
              <a:buNone/>
            </a:pPr>
            <a:r>
              <a:rPr b="1" i="0" lang="es-ES" sz="1400" u="none" cap="none" strike="noStrike">
                <a:solidFill>
                  <a:srgbClr val="F1594F"/>
                </a:solidFill>
                <a:latin typeface="Arial"/>
                <a:ea typeface="Arial"/>
                <a:cs typeface="Arial"/>
                <a:sym typeface="Arial"/>
              </a:rPr>
              <a:t>Grupo de traballadores/as pertencentes a unha Sociedade de Socorros Mutuos.</a:t>
            </a:r>
            <a:endParaRPr b="1" i="0" sz="1400" u="none" cap="none" strike="noStrike">
              <a:solidFill>
                <a:srgbClr val="F1594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1"/>
                                        <p:tgtEl>
                                          <p:spTgt spid="2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1"/>
                                        <p:tgtEl>
                                          <p:spTgt spid="2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1"/>
                                        <p:tgtEl>
                                          <p:spTgt spid="2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1"/>
                                        <p:tgtEl>
                                          <p:spTgt spid="2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1"/>
                                        <p:tgtEl>
                                          <p:spTgt spid="2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4"/>
                                        </p:tgtEl>
                                        <p:attrNameLst>
                                          <p:attrName>style.visibility</p:attrName>
                                        </p:attrNameLst>
                                      </p:cBhvr>
                                      <p:to>
                                        <p:strVal val="visible"/>
                                      </p:to>
                                    </p:set>
                                    <p:anim calcmode="lin" valueType="num">
                                      <p:cBhvr additive="base">
                                        <p:cTn dur="500"/>
                                        <p:tgtEl>
                                          <p:spTgt spid="29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
                                        <p:tgtEl>
                                          <p:spTgt spid="2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1"/>
                                        </p:tgtEl>
                                        <p:attrNameLst>
                                          <p:attrName>style.visibility</p:attrName>
                                        </p:attrNameLst>
                                      </p:cBhvr>
                                      <p:to>
                                        <p:strVal val="visible"/>
                                      </p:to>
                                    </p:set>
                                    <p:anim calcmode="lin" valueType="num">
                                      <p:cBhvr additive="base">
                                        <p:cTn dur="500"/>
                                        <p:tgtEl>
                                          <p:spTgt spid="29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pic>
        <p:nvPicPr>
          <p:cNvPr id="300" name="Google Shape;300;p39"/>
          <p:cNvPicPr preferRelativeResize="0"/>
          <p:nvPr/>
        </p:nvPicPr>
        <p:blipFill rotWithShape="1">
          <a:blip r:embed="rId3">
            <a:alphaModFix/>
          </a:blip>
          <a:srcRect b="0" l="0" r="0" t="0"/>
          <a:stretch/>
        </p:blipFill>
        <p:spPr>
          <a:xfrm>
            <a:off x="179387" y="1557337"/>
            <a:ext cx="3816350" cy="4895850"/>
          </a:xfrm>
          <a:prstGeom prst="rect">
            <a:avLst/>
          </a:prstGeom>
          <a:noFill/>
          <a:ln>
            <a:noFill/>
          </a:ln>
        </p:spPr>
      </p:pic>
      <p:pic>
        <p:nvPicPr>
          <p:cNvPr id="301" name="Google Shape;301;p39"/>
          <p:cNvPicPr preferRelativeResize="0"/>
          <p:nvPr/>
        </p:nvPicPr>
        <p:blipFill rotWithShape="1">
          <a:blip r:embed="rId4">
            <a:alphaModFix/>
          </a:blip>
          <a:srcRect b="0" l="0" r="0" t="0"/>
          <a:stretch/>
        </p:blipFill>
        <p:spPr>
          <a:xfrm>
            <a:off x="5148262" y="1700212"/>
            <a:ext cx="3600450" cy="4681537"/>
          </a:xfrm>
          <a:prstGeom prst="rect">
            <a:avLst/>
          </a:prstGeom>
          <a:noFill/>
          <a:ln>
            <a:noFill/>
          </a:ln>
        </p:spPr>
      </p:pic>
      <p:sp>
        <p:nvSpPr>
          <p:cNvPr id="302" name="Google Shape;302;p39"/>
          <p:cNvSpPr txBox="1"/>
          <p:nvPr/>
        </p:nvSpPr>
        <p:spPr>
          <a:xfrm>
            <a:off x="1476375" y="333375"/>
            <a:ext cx="6119812" cy="10763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3200"/>
              <a:buFont typeface="Gill Sans"/>
              <a:buNone/>
            </a:pPr>
            <a:r>
              <a:rPr b="1" i="0" lang="es-ES" sz="3200" u="none">
                <a:solidFill>
                  <a:srgbClr val="FF0000"/>
                </a:solidFill>
                <a:latin typeface="Gill Sans"/>
                <a:ea typeface="Gill Sans"/>
                <a:cs typeface="Gill Sans"/>
                <a:sym typeface="Gill Sans"/>
              </a:rPr>
              <a:t>MOVEMENTO OBREIRO EN LIBROS E CINE</a:t>
            </a:r>
            <a:endParaRPr/>
          </a:p>
        </p:txBody>
      </p:sp>
      <p:sp>
        <p:nvSpPr>
          <p:cNvPr id="303" name="Google Shape;303;p39"/>
          <p:cNvSpPr/>
          <p:nvPr/>
        </p:nvSpPr>
        <p:spPr>
          <a:xfrm rot="10800000">
            <a:off x="3851920" y="3717032"/>
            <a:ext cx="1296144" cy="1008112"/>
          </a:xfrm>
          <a:prstGeom prst="notchedRightArrow">
            <a:avLst>
              <a:gd fmla="val 50000" name="adj1"/>
              <a:gd fmla="val 50000" name="adj2"/>
            </a:avLst>
          </a:prstGeom>
          <a:solidFill>
            <a:srgbClr val="FF0000"/>
          </a:solid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1" i="0" sz="1800" u="none" cap="none" strike="noStrike">
              <a:solidFill>
                <a:srgbClr val="F1594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500"/>
                                        <p:tgtEl>
                                          <p:spTgt spid="3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1"/>
                                        <p:tgtEl>
                                          <p:spTgt spid="3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500"/>
                                        <p:tgtEl>
                                          <p:spTgt spid="3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Google Shape;308;p40"/>
          <p:cNvSpPr txBox="1"/>
          <p:nvPr>
            <p:ph idx="1" type="body"/>
          </p:nvPr>
        </p:nvSpPr>
        <p:spPr>
          <a:xfrm>
            <a:off x="107950" y="0"/>
            <a:ext cx="5903912" cy="6524625"/>
          </a:xfrm>
          <a:prstGeom prst="rect">
            <a:avLst/>
          </a:prstGeom>
          <a:solidFill>
            <a:srgbClr val="FFC285"/>
          </a:solidFill>
          <a:ln cap="flat" cmpd="sng" w="2857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1800"/>
              <a:buNone/>
            </a:pPr>
            <a:r>
              <a:rPr b="1" i="0" lang="es-ES" sz="2400" u="none">
                <a:solidFill>
                  <a:schemeClr val="dk1"/>
                </a:solidFill>
                <a:latin typeface="Caveat"/>
                <a:ea typeface="Caveat"/>
                <a:cs typeface="Caveat"/>
                <a:sym typeface="Caveat"/>
              </a:rPr>
              <a:t>C) CARTISMO</a:t>
            </a:r>
            <a:endParaRPr/>
          </a:p>
          <a:p>
            <a:pPr indent="-342900" lvl="0" marL="342900" rtl="0" algn="l">
              <a:lnSpc>
                <a:spcPct val="90000"/>
              </a:lnSpc>
              <a:spcBef>
                <a:spcPts val="480"/>
              </a:spcBef>
              <a:spcAft>
                <a:spcPts val="0"/>
              </a:spcAft>
              <a:buSzPts val="1800"/>
              <a:buNone/>
            </a:pPr>
            <a:r>
              <a:rPr b="0" i="0" lang="es-ES" sz="2400" u="none">
                <a:solidFill>
                  <a:schemeClr val="dk1"/>
                </a:solidFill>
                <a:latin typeface="Arial"/>
                <a:ea typeface="Arial"/>
                <a:cs typeface="Arial"/>
                <a:sym typeface="Arial"/>
              </a:rPr>
              <a:t>- </a:t>
            </a:r>
            <a:r>
              <a:rPr b="1" i="0" lang="es-ES" sz="2400" u="none">
                <a:solidFill>
                  <a:schemeClr val="dk1"/>
                </a:solidFill>
                <a:latin typeface="Arial"/>
                <a:ea typeface="Arial"/>
                <a:cs typeface="Arial"/>
                <a:sym typeface="Arial"/>
              </a:rPr>
              <a:t>Cartismo</a:t>
            </a:r>
            <a:r>
              <a:rPr b="0" i="0" lang="es-ES" sz="2400" u="none">
                <a:solidFill>
                  <a:schemeClr val="dk1"/>
                </a:solidFill>
                <a:latin typeface="Arial"/>
                <a:ea typeface="Arial"/>
                <a:cs typeface="Arial"/>
                <a:sym typeface="Arial"/>
              </a:rPr>
              <a:t> = movemento social inglés que reclamaba reformas políticas e sociais democráticas.</a:t>
            </a:r>
            <a:endParaRPr/>
          </a:p>
          <a:p>
            <a:pPr indent="-342900" lvl="0" marL="342900" rtl="0" algn="l">
              <a:lnSpc>
                <a:spcPct val="90000"/>
              </a:lnSpc>
              <a:spcBef>
                <a:spcPts val="480"/>
              </a:spcBef>
              <a:spcAft>
                <a:spcPts val="0"/>
              </a:spcAft>
              <a:buSzPts val="1800"/>
              <a:buNone/>
            </a:pPr>
            <a:r>
              <a:rPr b="0" i="0" lang="es-ES" sz="2400" u="none">
                <a:solidFill>
                  <a:schemeClr val="dk1"/>
                </a:solidFill>
                <a:latin typeface="Arial"/>
                <a:ea typeface="Arial"/>
                <a:cs typeface="Arial"/>
                <a:sym typeface="Arial"/>
              </a:rPr>
              <a:t>- </a:t>
            </a:r>
            <a:r>
              <a:rPr b="1" i="0" lang="es-ES" sz="2400" u="none">
                <a:solidFill>
                  <a:schemeClr val="dk1"/>
                </a:solidFill>
                <a:latin typeface="Arial"/>
                <a:ea typeface="Arial"/>
                <a:cs typeface="Arial"/>
                <a:sym typeface="Arial"/>
              </a:rPr>
              <a:t>Orixe: </a:t>
            </a:r>
            <a:r>
              <a:rPr b="0" i="0" lang="es-ES" sz="2400" u="none">
                <a:solidFill>
                  <a:schemeClr val="dk1"/>
                </a:solidFill>
                <a:latin typeface="Arial"/>
                <a:ea typeface="Arial"/>
                <a:cs typeface="Arial"/>
                <a:sym typeface="Arial"/>
              </a:rPr>
              <a:t>represión do movemento obreiro da Great Trade Union 🡺 ilegalización e persecución dos seus membros 🡺 redacción por grupo de obreiros da </a:t>
            </a:r>
            <a:r>
              <a:rPr b="1" i="1" lang="es-ES" sz="2400" u="none">
                <a:solidFill>
                  <a:schemeClr val="dk1"/>
                </a:solidFill>
                <a:latin typeface="Arial"/>
                <a:ea typeface="Arial"/>
                <a:cs typeface="Arial"/>
                <a:sym typeface="Arial"/>
              </a:rPr>
              <a:t>Carta do Pobo </a:t>
            </a:r>
            <a:r>
              <a:rPr b="0" i="1" lang="es-ES" sz="2400" u="none">
                <a:solidFill>
                  <a:schemeClr val="dk1"/>
                </a:solidFill>
                <a:latin typeface="Arial"/>
                <a:ea typeface="Arial"/>
                <a:cs typeface="Arial"/>
                <a:sym typeface="Arial"/>
              </a:rPr>
              <a:t>(</a:t>
            </a:r>
            <a:r>
              <a:rPr b="0" i="0" lang="es-ES" sz="2400" u="none">
                <a:solidFill>
                  <a:schemeClr val="dk1"/>
                </a:solidFill>
                <a:latin typeface="Arial"/>
                <a:ea typeface="Arial"/>
                <a:cs typeface="Arial"/>
                <a:sym typeface="Arial"/>
              </a:rPr>
              <a:t>1838) dirixida ao Parlamento inglés 🡺</a:t>
            </a:r>
            <a:r>
              <a:rPr b="1" i="0" lang="es-ES" sz="2400" u="none">
                <a:solidFill>
                  <a:schemeClr val="dk1"/>
                </a:solidFill>
                <a:latin typeface="Arial"/>
                <a:ea typeface="Arial"/>
                <a:cs typeface="Arial"/>
                <a:sym typeface="Arial"/>
              </a:rPr>
              <a:t> reivindicacións básicas:</a:t>
            </a:r>
            <a:endParaRPr/>
          </a:p>
          <a:p>
            <a:pPr indent="-342900" lvl="0" marL="342900" rtl="0" algn="l">
              <a:lnSpc>
                <a:spcPct val="90000"/>
              </a:lnSpc>
              <a:spcBef>
                <a:spcPts val="480"/>
              </a:spcBef>
              <a:spcAft>
                <a:spcPts val="0"/>
              </a:spcAft>
              <a:buSzPts val="1800"/>
              <a:buNone/>
            </a:pPr>
            <a:r>
              <a:rPr b="0" i="0" lang="es-ES" sz="2400" u="none">
                <a:solidFill>
                  <a:schemeClr val="dk1"/>
                </a:solidFill>
                <a:latin typeface="Arial"/>
                <a:ea typeface="Arial"/>
                <a:cs typeface="Arial"/>
                <a:sym typeface="Arial"/>
              </a:rPr>
              <a:t>	🗏 </a:t>
            </a:r>
            <a:r>
              <a:rPr b="1" i="1" lang="es-ES" sz="2400" u="none">
                <a:solidFill>
                  <a:srgbClr val="008000"/>
                </a:solidFill>
                <a:latin typeface="Arial"/>
                <a:ea typeface="Arial"/>
                <a:cs typeface="Arial"/>
                <a:sym typeface="Arial"/>
              </a:rPr>
              <a:t>Sufraxio universal masculino.</a:t>
            </a:r>
            <a:endParaRPr/>
          </a:p>
          <a:p>
            <a:pPr indent="-342900" lvl="0" marL="342900" rtl="0" algn="l">
              <a:lnSpc>
                <a:spcPct val="90000"/>
              </a:lnSpc>
              <a:spcBef>
                <a:spcPts val="480"/>
              </a:spcBef>
              <a:spcAft>
                <a:spcPts val="0"/>
              </a:spcAft>
              <a:buSzPts val="1800"/>
              <a:buNone/>
            </a:pPr>
            <a:r>
              <a:rPr b="0" i="0" lang="es-ES" sz="2400" u="none">
                <a:solidFill>
                  <a:schemeClr val="dk1"/>
                </a:solidFill>
                <a:latin typeface="Arial"/>
                <a:ea typeface="Arial"/>
                <a:cs typeface="Arial"/>
                <a:sym typeface="Arial"/>
              </a:rPr>
              <a:t>	🗏 </a:t>
            </a:r>
            <a:r>
              <a:rPr b="1" i="1" lang="es-ES" sz="2400" u="none">
                <a:solidFill>
                  <a:srgbClr val="3366FF"/>
                </a:solidFill>
                <a:latin typeface="Arial"/>
                <a:ea typeface="Arial"/>
                <a:cs typeface="Arial"/>
                <a:sym typeface="Arial"/>
              </a:rPr>
              <a:t>Voto secreto.</a:t>
            </a:r>
            <a:endParaRPr/>
          </a:p>
          <a:p>
            <a:pPr indent="-342900" lvl="0" marL="342900" rtl="0" algn="l">
              <a:lnSpc>
                <a:spcPct val="90000"/>
              </a:lnSpc>
              <a:spcBef>
                <a:spcPts val="480"/>
              </a:spcBef>
              <a:spcAft>
                <a:spcPts val="0"/>
              </a:spcAft>
              <a:buSzPts val="1800"/>
              <a:buNone/>
            </a:pPr>
            <a:r>
              <a:rPr b="0" i="0" lang="es-ES" sz="2400" u="none">
                <a:solidFill>
                  <a:schemeClr val="dk1"/>
                </a:solidFill>
                <a:latin typeface="Arial"/>
                <a:ea typeface="Arial"/>
                <a:cs typeface="Arial"/>
                <a:sym typeface="Arial"/>
              </a:rPr>
              <a:t>	🗏 </a:t>
            </a:r>
            <a:r>
              <a:rPr b="1" i="1" lang="es-ES" sz="2400" u="none">
                <a:solidFill>
                  <a:srgbClr val="660066"/>
                </a:solidFill>
                <a:latin typeface="Arial"/>
                <a:ea typeface="Arial"/>
                <a:cs typeface="Arial"/>
                <a:sym typeface="Arial"/>
              </a:rPr>
              <a:t>Acceso traballadores ao exercicio da política</a:t>
            </a:r>
            <a:r>
              <a:rPr b="0" i="1" lang="es-ES" sz="2400" u="none">
                <a:solidFill>
                  <a:srgbClr val="660066"/>
                </a:solidFill>
                <a:latin typeface="Arial"/>
                <a:ea typeface="Arial"/>
                <a:cs typeface="Arial"/>
                <a:sym typeface="Arial"/>
              </a:rPr>
              <a:t> </a:t>
            </a:r>
            <a:r>
              <a:rPr b="0" i="0" lang="es-ES" sz="2400" u="none">
                <a:solidFill>
                  <a:schemeClr val="dk1"/>
                </a:solidFill>
                <a:latin typeface="Arial"/>
                <a:ea typeface="Arial"/>
                <a:cs typeface="Arial"/>
                <a:sym typeface="Arial"/>
              </a:rPr>
              <a:t>🡺 soldo para deputados 🡺 os obreiros poderían así permitírselo.</a:t>
            </a:r>
            <a:endParaRPr/>
          </a:p>
          <a:p>
            <a:pPr indent="-342900" lvl="0" marL="342900" rtl="0" algn="l">
              <a:lnSpc>
                <a:spcPct val="90000"/>
              </a:lnSpc>
              <a:spcBef>
                <a:spcPts val="480"/>
              </a:spcBef>
              <a:spcAft>
                <a:spcPts val="0"/>
              </a:spcAft>
              <a:buSzPts val="1800"/>
              <a:buNone/>
            </a:pPr>
            <a:r>
              <a:rPr b="0" i="0" lang="es-ES" sz="2400" u="none">
                <a:solidFill>
                  <a:schemeClr val="dk1"/>
                </a:solidFill>
                <a:latin typeface="Arial"/>
                <a:ea typeface="Arial"/>
                <a:cs typeface="Arial"/>
                <a:sym typeface="Arial"/>
              </a:rPr>
              <a:t>	🗏 </a:t>
            </a:r>
            <a:r>
              <a:rPr b="1" i="1" lang="es-ES" sz="2400" u="none">
                <a:solidFill>
                  <a:srgbClr val="FF0000"/>
                </a:solidFill>
                <a:latin typeface="Arial"/>
                <a:ea typeface="Arial"/>
                <a:cs typeface="Arial"/>
                <a:sym typeface="Arial"/>
              </a:rPr>
              <a:t>Melloras sociais</a:t>
            </a:r>
            <a:r>
              <a:rPr b="1" i="0" lang="es-ES" sz="2400" u="none">
                <a:solidFill>
                  <a:schemeClr val="dk1"/>
                </a:solidFill>
                <a:latin typeface="Arial"/>
                <a:ea typeface="Arial"/>
                <a:cs typeface="Arial"/>
                <a:sym typeface="Arial"/>
              </a:rPr>
              <a:t>: </a:t>
            </a:r>
            <a:r>
              <a:rPr b="0" i="0" lang="es-ES" sz="2400" u="none">
                <a:solidFill>
                  <a:schemeClr val="dk1"/>
                </a:solidFill>
                <a:latin typeface="Arial"/>
                <a:ea typeface="Arial"/>
                <a:cs typeface="Arial"/>
                <a:sym typeface="Arial"/>
              </a:rPr>
              <a:t>alimentación, vivendas, xornada laboral.</a:t>
            </a:r>
            <a:endParaRPr/>
          </a:p>
          <a:p>
            <a:pPr indent="-228600" lvl="0" marL="342900" rtl="0" algn="l">
              <a:spcBef>
                <a:spcPts val="480"/>
              </a:spcBef>
              <a:spcAft>
                <a:spcPts val="0"/>
              </a:spcAft>
              <a:buSzPts val="1800"/>
              <a:buNone/>
            </a:pPr>
            <a:r>
              <a:t/>
            </a:r>
            <a:endParaRPr b="0" i="0" sz="2400" u="none">
              <a:solidFill>
                <a:schemeClr val="dk1"/>
              </a:solidFill>
              <a:latin typeface="Arial"/>
              <a:ea typeface="Arial"/>
              <a:cs typeface="Arial"/>
              <a:sym typeface="Arial"/>
            </a:endParaRPr>
          </a:p>
        </p:txBody>
      </p:sp>
      <p:pic>
        <p:nvPicPr>
          <p:cNvPr id="309" name="Google Shape;309;p40"/>
          <p:cNvPicPr preferRelativeResize="0"/>
          <p:nvPr/>
        </p:nvPicPr>
        <p:blipFill rotWithShape="1">
          <a:blip r:embed="rId3">
            <a:alphaModFix/>
          </a:blip>
          <a:srcRect b="0" l="0" r="0" t="0"/>
          <a:stretch/>
        </p:blipFill>
        <p:spPr>
          <a:xfrm>
            <a:off x="5940425" y="692150"/>
            <a:ext cx="3203575" cy="511333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xEl>
                                              <p:pRg end="0" st="0"/>
                                            </p:txEl>
                                          </p:spTgt>
                                        </p:tgtEl>
                                        <p:attrNameLst>
                                          <p:attrName>style.visibility</p:attrName>
                                        </p:attrNameLst>
                                      </p:cBhvr>
                                      <p:to>
                                        <p:strVal val="visible"/>
                                      </p:to>
                                    </p:set>
                                    <p:animEffect filter="fade" transition="in">
                                      <p:cBhvr>
                                        <p:cTn dur="1"/>
                                        <p:tgtEl>
                                          <p:spTgt spid="30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xEl>
                                              <p:pRg end="1" st="1"/>
                                            </p:txEl>
                                          </p:spTgt>
                                        </p:tgtEl>
                                        <p:attrNameLst>
                                          <p:attrName>style.visibility</p:attrName>
                                        </p:attrNameLst>
                                      </p:cBhvr>
                                      <p:to>
                                        <p:strVal val="visible"/>
                                      </p:to>
                                    </p:set>
                                    <p:animEffect filter="fade" transition="in">
                                      <p:cBhvr>
                                        <p:cTn dur="1"/>
                                        <p:tgtEl>
                                          <p:spTgt spid="30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xEl>
                                              <p:pRg end="2" st="2"/>
                                            </p:txEl>
                                          </p:spTgt>
                                        </p:tgtEl>
                                        <p:attrNameLst>
                                          <p:attrName>style.visibility</p:attrName>
                                        </p:attrNameLst>
                                      </p:cBhvr>
                                      <p:to>
                                        <p:strVal val="visible"/>
                                      </p:to>
                                    </p:set>
                                    <p:animEffect filter="fade" transition="in">
                                      <p:cBhvr>
                                        <p:cTn dur="1"/>
                                        <p:tgtEl>
                                          <p:spTgt spid="30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xEl>
                                              <p:pRg end="3" st="3"/>
                                            </p:txEl>
                                          </p:spTgt>
                                        </p:tgtEl>
                                        <p:attrNameLst>
                                          <p:attrName>style.visibility</p:attrName>
                                        </p:attrNameLst>
                                      </p:cBhvr>
                                      <p:to>
                                        <p:strVal val="visible"/>
                                      </p:to>
                                    </p:set>
                                    <p:animEffect filter="fade" transition="in">
                                      <p:cBhvr>
                                        <p:cTn dur="1"/>
                                        <p:tgtEl>
                                          <p:spTgt spid="30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xEl>
                                              <p:pRg end="4" st="4"/>
                                            </p:txEl>
                                          </p:spTgt>
                                        </p:tgtEl>
                                        <p:attrNameLst>
                                          <p:attrName>style.visibility</p:attrName>
                                        </p:attrNameLst>
                                      </p:cBhvr>
                                      <p:to>
                                        <p:strVal val="visible"/>
                                      </p:to>
                                    </p:set>
                                    <p:animEffect filter="fade" transition="in">
                                      <p:cBhvr>
                                        <p:cTn dur="1"/>
                                        <p:tgtEl>
                                          <p:spTgt spid="30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xEl>
                                              <p:pRg end="5" st="5"/>
                                            </p:txEl>
                                          </p:spTgt>
                                        </p:tgtEl>
                                        <p:attrNameLst>
                                          <p:attrName>style.visibility</p:attrName>
                                        </p:attrNameLst>
                                      </p:cBhvr>
                                      <p:to>
                                        <p:strVal val="visible"/>
                                      </p:to>
                                    </p:set>
                                    <p:animEffect filter="fade" transition="in">
                                      <p:cBhvr>
                                        <p:cTn dur="1"/>
                                        <p:tgtEl>
                                          <p:spTgt spid="30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xEl>
                                              <p:pRg end="6" st="6"/>
                                            </p:txEl>
                                          </p:spTgt>
                                        </p:tgtEl>
                                        <p:attrNameLst>
                                          <p:attrName>style.visibility</p:attrName>
                                        </p:attrNameLst>
                                      </p:cBhvr>
                                      <p:to>
                                        <p:strVal val="visible"/>
                                      </p:to>
                                    </p:set>
                                    <p:animEffect filter="fade" transition="in">
                                      <p:cBhvr>
                                        <p:cTn dur="1"/>
                                        <p:tgtEl>
                                          <p:spTgt spid="30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xEl>
                                              <p:pRg end="7" st="7"/>
                                            </p:txEl>
                                          </p:spTgt>
                                        </p:tgtEl>
                                        <p:attrNameLst>
                                          <p:attrName>style.visibility</p:attrName>
                                        </p:attrNameLst>
                                      </p:cBhvr>
                                      <p:to>
                                        <p:strVal val="visible"/>
                                      </p:to>
                                    </p:set>
                                    <p:animEffect filter="fade" transition="in">
                                      <p:cBhvr>
                                        <p:cTn dur="1"/>
                                        <p:tgtEl>
                                          <p:spTgt spid="30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1"/>
                                        <p:tgtEl>
                                          <p:spTgt spid="3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Google Shape;314;p41"/>
          <p:cNvSpPr txBox="1"/>
          <p:nvPr>
            <p:ph idx="1" type="body"/>
          </p:nvPr>
        </p:nvSpPr>
        <p:spPr>
          <a:xfrm>
            <a:off x="395287" y="4076700"/>
            <a:ext cx="8424862" cy="2665412"/>
          </a:xfrm>
          <a:prstGeom prst="rect">
            <a:avLst/>
          </a:prstGeom>
          <a:gradFill>
            <a:gsLst>
              <a:gs pos="0">
                <a:srgbClr val="FFE9E2"/>
              </a:gs>
              <a:gs pos="64999">
                <a:srgbClr val="FFC9B7"/>
              </a:gs>
              <a:gs pos="100000">
                <a:srgbClr val="FFB297"/>
              </a:gs>
            </a:gsLst>
            <a:lin ang="5400000" scaled="0"/>
          </a:gradFill>
          <a:ln cap="flat" cmpd="sng" w="22225">
            <a:solidFill>
              <a:schemeClr val="dk1"/>
            </a:solidFill>
            <a:prstDash val="solid"/>
            <a:miter lim="524288"/>
            <a:headEnd len="sm" w="sm" type="none"/>
            <a:tailEnd len="sm" w="sm" type="none"/>
          </a:ln>
          <a:effectLst>
            <a:outerShdw blurRad="63500" dir="5400000" dist="20000">
              <a:srgbClr val="000000">
                <a:alpha val="37647"/>
              </a:srgbClr>
            </a:outerShdw>
          </a:effectLst>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lt2"/>
              </a:buClr>
              <a:buSzPts val="1800"/>
              <a:buFont typeface="Noto Sans Symbols"/>
              <a:buChar char="■"/>
            </a:pPr>
            <a:r>
              <a:rPr b="1" i="0" lang="es-ES" sz="2400" u="none">
                <a:solidFill>
                  <a:srgbClr val="000000"/>
                </a:solidFill>
                <a:latin typeface="Arial"/>
                <a:ea typeface="Arial"/>
                <a:cs typeface="Arial"/>
                <a:sym typeface="Arial"/>
              </a:rPr>
              <a:t>Rexeitamento polo Parlamento inglés </a:t>
            </a:r>
            <a:r>
              <a:rPr b="0" i="0" lang="es-ES" sz="2400" u="none">
                <a:solidFill>
                  <a:srgbClr val="000000"/>
                </a:solidFill>
                <a:latin typeface="Arial"/>
                <a:ea typeface="Arial"/>
                <a:cs typeface="Arial"/>
                <a:sym typeface="Arial"/>
              </a:rPr>
              <a:t>(tres ocasións entre 1838 e 1848), a pesares de miles de sinaturas, folgas e manifestacións de apoio 🡺 </a:t>
            </a:r>
            <a:r>
              <a:rPr b="1" i="0" lang="es-ES" sz="2400" u="none">
                <a:solidFill>
                  <a:srgbClr val="000000"/>
                </a:solidFill>
                <a:latin typeface="Arial"/>
                <a:ea typeface="Arial"/>
                <a:cs typeface="Arial"/>
                <a:sym typeface="Arial"/>
              </a:rPr>
              <a:t>fracaso do cartismo</a:t>
            </a:r>
            <a:r>
              <a:rPr b="0" i="0" lang="es-ES" sz="2400" u="none">
                <a:solidFill>
                  <a:srgbClr val="000000"/>
                </a:solidFill>
                <a:latin typeface="Arial"/>
                <a:ea typeface="Arial"/>
                <a:cs typeface="Arial"/>
                <a:sym typeface="Arial"/>
              </a:rPr>
              <a:t>, ainda que con éxitos parciais:</a:t>
            </a:r>
            <a:endParaRPr/>
          </a:p>
          <a:p>
            <a:pPr indent="-342900" lvl="0" marL="342900" rtl="0" algn="l">
              <a:lnSpc>
                <a:spcPct val="90000"/>
              </a:lnSpc>
              <a:spcBef>
                <a:spcPts val="480"/>
              </a:spcBef>
              <a:spcAft>
                <a:spcPts val="0"/>
              </a:spcAft>
              <a:buSzPts val="1800"/>
              <a:buNone/>
            </a:pPr>
            <a:r>
              <a:rPr b="0" i="0" lang="es-ES" sz="2400" u="none">
                <a:solidFill>
                  <a:srgbClr val="000000"/>
                </a:solidFill>
                <a:latin typeface="Arial"/>
                <a:ea typeface="Arial"/>
                <a:cs typeface="Arial"/>
                <a:sym typeface="Arial"/>
              </a:rPr>
              <a:t> 	☺ </a:t>
            </a:r>
            <a:r>
              <a:rPr b="1" i="0" lang="es-ES" sz="2400" u="none">
                <a:solidFill>
                  <a:srgbClr val="92D050"/>
                </a:solidFill>
                <a:latin typeface="Arial"/>
                <a:ea typeface="Arial"/>
                <a:cs typeface="Arial"/>
                <a:sym typeface="Arial"/>
              </a:rPr>
              <a:t>Reducción xornada </a:t>
            </a:r>
            <a:r>
              <a:rPr b="0" i="0" lang="es-ES" sz="2400" u="none">
                <a:solidFill>
                  <a:srgbClr val="000000"/>
                </a:solidFill>
                <a:latin typeface="Arial"/>
                <a:ea typeface="Arial"/>
                <a:cs typeface="Arial"/>
                <a:sym typeface="Arial"/>
              </a:rPr>
              <a:t>(primeiro a 12 e logo a 10 horas diarias).</a:t>
            </a:r>
            <a:endParaRPr/>
          </a:p>
          <a:p>
            <a:pPr indent="-342900" lvl="0" marL="342900" rtl="0" algn="l">
              <a:lnSpc>
                <a:spcPct val="90000"/>
              </a:lnSpc>
              <a:spcBef>
                <a:spcPts val="480"/>
              </a:spcBef>
              <a:spcAft>
                <a:spcPts val="0"/>
              </a:spcAft>
              <a:buSzPts val="1800"/>
              <a:buNone/>
            </a:pPr>
            <a:r>
              <a:rPr b="0" i="0" lang="es-ES" sz="2400" u="none">
                <a:solidFill>
                  <a:srgbClr val="000000"/>
                </a:solidFill>
                <a:latin typeface="Arial"/>
                <a:ea typeface="Arial"/>
                <a:cs typeface="Arial"/>
                <a:sym typeface="Arial"/>
              </a:rPr>
              <a:t>	☺ </a:t>
            </a:r>
            <a:r>
              <a:rPr b="1" i="0" lang="es-ES" sz="2400" u="none">
                <a:solidFill>
                  <a:srgbClr val="FF0000"/>
                </a:solidFill>
                <a:latin typeface="Arial"/>
                <a:ea typeface="Arial"/>
                <a:cs typeface="Arial"/>
                <a:sym typeface="Arial"/>
              </a:rPr>
              <a:t>Toma de conciencia do movemento obreiro.</a:t>
            </a:r>
            <a:endParaRPr/>
          </a:p>
          <a:p>
            <a:pPr indent="-228600" lvl="0" marL="342900" rtl="0" algn="l">
              <a:spcBef>
                <a:spcPts val="480"/>
              </a:spcBef>
              <a:spcAft>
                <a:spcPts val="0"/>
              </a:spcAft>
              <a:buSzPts val="1800"/>
              <a:buNone/>
            </a:pPr>
            <a:r>
              <a:t/>
            </a:r>
            <a:endParaRPr b="1" i="0" sz="2400" u="none">
              <a:solidFill>
                <a:srgbClr val="FF0000"/>
              </a:solidFill>
              <a:latin typeface="Arial"/>
              <a:ea typeface="Arial"/>
              <a:cs typeface="Arial"/>
              <a:sym typeface="Arial"/>
            </a:endParaRPr>
          </a:p>
        </p:txBody>
      </p:sp>
      <p:pic>
        <p:nvPicPr>
          <p:cNvPr descr="img037.jpg" id="315" name="Google Shape;315;p41"/>
          <p:cNvPicPr preferRelativeResize="0"/>
          <p:nvPr/>
        </p:nvPicPr>
        <p:blipFill rotWithShape="1">
          <a:blip r:embed="rId3">
            <a:alphaModFix/>
          </a:blip>
          <a:srcRect b="0" l="0" r="0" t="0"/>
          <a:stretch/>
        </p:blipFill>
        <p:spPr>
          <a:xfrm>
            <a:off x="2516187" y="11112"/>
            <a:ext cx="6624637" cy="3816350"/>
          </a:xfrm>
          <a:prstGeom prst="rect">
            <a:avLst/>
          </a:prstGeom>
          <a:noFill/>
          <a:ln>
            <a:noFill/>
          </a:ln>
        </p:spPr>
      </p:pic>
      <p:pic>
        <p:nvPicPr>
          <p:cNvPr id="316" name="Google Shape;316;p41"/>
          <p:cNvPicPr preferRelativeResize="0"/>
          <p:nvPr/>
        </p:nvPicPr>
        <p:blipFill rotWithShape="1">
          <a:blip r:embed="rId4">
            <a:alphaModFix/>
          </a:blip>
          <a:srcRect b="0" l="0" r="0" t="0"/>
          <a:stretch/>
        </p:blipFill>
        <p:spPr>
          <a:xfrm>
            <a:off x="0" y="0"/>
            <a:ext cx="2520950" cy="3384550"/>
          </a:xfrm>
          <a:prstGeom prst="rect">
            <a:avLst/>
          </a:prstGeom>
          <a:noFill/>
          <a:ln>
            <a:noFill/>
          </a:ln>
        </p:spPr>
      </p:pic>
      <p:sp>
        <p:nvSpPr>
          <p:cNvPr id="317" name="Google Shape;317;p41"/>
          <p:cNvSpPr txBox="1"/>
          <p:nvPr/>
        </p:nvSpPr>
        <p:spPr>
          <a:xfrm>
            <a:off x="323528" y="3356992"/>
            <a:ext cx="1871663" cy="523220"/>
          </a:xfrm>
          <a:prstGeom prst="rect">
            <a:avLst/>
          </a:prstGeom>
          <a:gradFill>
            <a:gsLst>
              <a:gs pos="0">
                <a:srgbClr val="BABABA"/>
              </a:gs>
              <a:gs pos="35000">
                <a:srgbClr val="CFCFCF"/>
              </a:gs>
              <a:gs pos="100000">
                <a:srgbClr val="EDEDED"/>
              </a:gs>
            </a:gsLst>
            <a:lin ang="16200000" scaled="0"/>
          </a:gradFill>
          <a:ln cap="flat" cmpd="sng" w="9525">
            <a:solidFill>
              <a:schemeClr val="accent4"/>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SzPts val="1400"/>
              <a:buFont typeface="Arial Black"/>
              <a:buNone/>
            </a:pPr>
            <a:r>
              <a:rPr b="1" i="0" lang="es-ES" sz="1400" u="none" cap="none" strike="noStrike">
                <a:latin typeface="Arial Black"/>
                <a:ea typeface="Arial Black"/>
                <a:cs typeface="Arial Black"/>
                <a:sym typeface="Arial Black"/>
              </a:rPr>
              <a:t>Carta do Pobo (1838)</a:t>
            </a:r>
            <a:endParaRPr b="1" i="0" sz="1400" u="none" cap="none" strike="noStrike">
              <a:latin typeface="Arial Black"/>
              <a:ea typeface="Arial Black"/>
              <a:cs typeface="Arial Black"/>
              <a:sym typeface="Arial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1"/>
                                        <p:tgtEl>
                                          <p:spTgt spid="3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1"/>
                                        <p:tgtEl>
                                          <p:spTgt spid="3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1"/>
                                        <p:tgtEl>
                                          <p:spTgt spid="3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xEl>
                                              <p:pRg end="0" st="0"/>
                                            </p:txEl>
                                          </p:spTgt>
                                        </p:tgtEl>
                                        <p:attrNameLst>
                                          <p:attrName>style.visibility</p:attrName>
                                        </p:attrNameLst>
                                      </p:cBhvr>
                                      <p:to>
                                        <p:strVal val="visible"/>
                                      </p:to>
                                    </p:set>
                                    <p:animEffect filter="fade" transition="in">
                                      <p:cBhvr>
                                        <p:cTn dur="1"/>
                                        <p:tgtEl>
                                          <p:spTgt spid="31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xEl>
                                              <p:pRg end="1" st="1"/>
                                            </p:txEl>
                                          </p:spTgt>
                                        </p:tgtEl>
                                        <p:attrNameLst>
                                          <p:attrName>style.visibility</p:attrName>
                                        </p:attrNameLst>
                                      </p:cBhvr>
                                      <p:to>
                                        <p:strVal val="visible"/>
                                      </p:to>
                                    </p:set>
                                    <p:animEffect filter="fade" transition="in">
                                      <p:cBhvr>
                                        <p:cTn dur="1"/>
                                        <p:tgtEl>
                                          <p:spTgt spid="31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xEl>
                                              <p:pRg end="2" st="2"/>
                                            </p:txEl>
                                          </p:spTgt>
                                        </p:tgtEl>
                                        <p:attrNameLst>
                                          <p:attrName>style.visibility</p:attrName>
                                        </p:attrNameLst>
                                      </p:cBhvr>
                                      <p:to>
                                        <p:strVal val="visible"/>
                                      </p:to>
                                    </p:set>
                                    <p:animEffect filter="fade" transition="in">
                                      <p:cBhvr>
                                        <p:cTn dur="1"/>
                                        <p:tgtEl>
                                          <p:spTgt spid="31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xEl>
                                              <p:pRg end="3" st="3"/>
                                            </p:txEl>
                                          </p:spTgt>
                                        </p:tgtEl>
                                        <p:attrNameLst>
                                          <p:attrName>style.visibility</p:attrName>
                                        </p:attrNameLst>
                                      </p:cBhvr>
                                      <p:to>
                                        <p:strVal val="visible"/>
                                      </p:to>
                                    </p:set>
                                    <p:animEffect filter="fade" transition="in">
                                      <p:cBhvr>
                                        <p:cTn dur="1"/>
                                        <p:tgtEl>
                                          <p:spTgt spid="314">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24"/>
          <p:cNvSpPr txBox="1"/>
          <p:nvPr>
            <p:ph type="title"/>
          </p:nvPr>
        </p:nvSpPr>
        <p:spPr>
          <a:xfrm>
            <a:off x="250825" y="457200"/>
            <a:ext cx="8435975" cy="1371600"/>
          </a:xfrm>
          <a:prstGeom prst="rect">
            <a:avLst/>
          </a:prstGeom>
          <a:solidFill>
            <a:srgbClr val="FF0000"/>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Baumans"/>
              <a:buNone/>
            </a:pPr>
            <a:r>
              <a:rPr b="0" i="0" lang="es-ES" sz="4400" u="none">
                <a:solidFill>
                  <a:schemeClr val="dk1"/>
                </a:solidFill>
                <a:latin typeface="Baumans"/>
                <a:ea typeface="Baumans"/>
                <a:cs typeface="Baumans"/>
                <a:sym typeface="Baumans"/>
              </a:rPr>
              <a:t>1. A NOVA SOCIEDADE DE CLASES.</a:t>
            </a:r>
            <a:endParaRPr/>
          </a:p>
        </p:txBody>
      </p:sp>
      <p:sp>
        <p:nvSpPr>
          <p:cNvPr id="190" name="Google Shape;190;p24"/>
          <p:cNvSpPr txBox="1"/>
          <p:nvPr>
            <p:ph idx="1" type="body"/>
          </p:nvPr>
        </p:nvSpPr>
        <p:spPr>
          <a:xfrm>
            <a:off x="457200" y="1981200"/>
            <a:ext cx="8229600" cy="4471987"/>
          </a:xfrm>
          <a:prstGeom prst="rect">
            <a:avLst/>
          </a:prstGeom>
          <a:solidFill>
            <a:srgbClr val="000000"/>
          </a:solidFill>
          <a:ln cap="flat" cmpd="sng" w="25400">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lt2"/>
              </a:buClr>
              <a:buSzPts val="1800"/>
              <a:buFont typeface="Noto Sans Symbols"/>
              <a:buChar char="■"/>
            </a:pPr>
            <a:r>
              <a:rPr b="0" i="0" lang="es-ES" sz="2400" u="none" cap="none" strike="noStrike">
                <a:solidFill>
                  <a:srgbClr val="FFFFFF"/>
                </a:solidFill>
                <a:latin typeface="Arial"/>
                <a:ea typeface="Arial"/>
                <a:cs typeface="Arial"/>
                <a:sym typeface="Arial"/>
              </a:rPr>
              <a:t>Revolución liberal e capitalismo </a:t>
            </a:r>
            <a:r>
              <a:rPr b="0" i="0" lang="es-ES" sz="2400" u="none" cap="none" strike="noStrike">
                <a:solidFill>
                  <a:srgbClr val="FFFFFF"/>
                </a:solidFill>
                <a:latin typeface="Noto Sans Symbols"/>
                <a:ea typeface="Noto Sans Symbols"/>
                <a:cs typeface="Noto Sans Symbols"/>
                <a:sym typeface="Noto Sans Symbols"/>
              </a:rPr>
              <a:t>🡺</a:t>
            </a:r>
            <a:r>
              <a:rPr b="0" i="0" lang="es-ES" sz="2400" u="none" cap="none" strike="noStrike">
                <a:solidFill>
                  <a:srgbClr val="FFFFFF"/>
                </a:solidFill>
                <a:latin typeface="Arial"/>
                <a:ea typeface="Arial"/>
                <a:cs typeface="Arial"/>
                <a:sym typeface="Arial"/>
              </a:rPr>
              <a:t> </a:t>
            </a:r>
            <a:r>
              <a:rPr b="1" i="0" lang="es-ES" sz="2400" u="none" cap="none" strike="noStrike">
                <a:solidFill>
                  <a:srgbClr val="FFFFFF"/>
                </a:solidFill>
                <a:latin typeface="Arial"/>
                <a:ea typeface="Arial"/>
                <a:cs typeface="Arial"/>
                <a:sym typeface="Arial"/>
              </a:rPr>
              <a:t>nova sociedade de clases </a:t>
            </a:r>
            <a:r>
              <a:rPr b="0" i="0" lang="es-ES" sz="2400" u="none" cap="none" strike="noStrike">
                <a:solidFill>
                  <a:srgbClr val="FFFFFF"/>
                </a:solidFill>
                <a:latin typeface="Arial"/>
                <a:ea typeface="Arial"/>
                <a:cs typeface="Arial"/>
                <a:sym typeface="Arial"/>
              </a:rPr>
              <a:t>con 2 trazos principais:</a:t>
            </a:r>
            <a:endParaRPr/>
          </a:p>
          <a:p>
            <a:pPr indent="-342900" lvl="0" marL="342900" marR="0" rtl="0" algn="l">
              <a:lnSpc>
                <a:spcPct val="100000"/>
              </a:lnSpc>
              <a:spcBef>
                <a:spcPts val="480"/>
              </a:spcBef>
              <a:spcAft>
                <a:spcPts val="0"/>
              </a:spcAft>
              <a:buClr>
                <a:schemeClr val="lt2"/>
              </a:buClr>
              <a:buSzPts val="1800"/>
              <a:buFont typeface="Noto Sans Symbols"/>
              <a:buNone/>
            </a:pPr>
            <a:r>
              <a:rPr b="0" i="0" lang="es-ES" sz="2400" u="none" cap="none" strike="noStrike">
                <a:solidFill>
                  <a:srgbClr val="FFFFFF"/>
                </a:solidFill>
                <a:latin typeface="Arial"/>
                <a:ea typeface="Arial"/>
                <a:cs typeface="Arial"/>
                <a:sym typeface="Arial"/>
              </a:rPr>
              <a:t>	€ </a:t>
            </a:r>
            <a:r>
              <a:rPr b="0" i="0" lang="es-ES" sz="2400" u="none" cap="none" strike="noStrike">
                <a:solidFill>
                  <a:srgbClr val="3366FF"/>
                </a:solidFill>
                <a:latin typeface="Arial"/>
                <a:ea typeface="Arial"/>
                <a:cs typeface="Arial"/>
                <a:sym typeface="Arial"/>
              </a:rPr>
              <a:t>Sociedade aberta</a:t>
            </a:r>
            <a:r>
              <a:rPr b="0" i="0" lang="es-ES" sz="2400" u="none" cap="none" strike="noStrike">
                <a:solidFill>
                  <a:srgbClr val="FFFFFF"/>
                </a:solidFill>
                <a:latin typeface="Arial"/>
                <a:ea typeface="Arial"/>
                <a:cs typeface="Arial"/>
                <a:sym typeface="Arial"/>
              </a:rPr>
              <a:t>: posibilidade de </a:t>
            </a:r>
            <a:r>
              <a:rPr b="1" i="0" lang="es-ES" sz="2400" u="none" cap="none" strike="noStrike">
                <a:solidFill>
                  <a:srgbClr val="FFFFFF"/>
                </a:solidFill>
                <a:latin typeface="Arial"/>
                <a:ea typeface="Arial"/>
                <a:cs typeface="Arial"/>
                <a:sym typeface="Arial"/>
              </a:rPr>
              <a:t>mobilidade social</a:t>
            </a:r>
            <a:r>
              <a:rPr b="0" i="0" lang="es-ES" sz="2400" u="none" cap="none" strike="noStrike">
                <a:solidFill>
                  <a:srgbClr val="FFFFFF"/>
                </a:solidFill>
                <a:latin typeface="Arial"/>
                <a:ea typeface="Arial"/>
                <a:cs typeface="Arial"/>
                <a:sym typeface="Arial"/>
              </a:rPr>
              <a:t> = calquera pode ascender na escala social en función do seu mérito e capacidade (</a:t>
            </a:r>
            <a:r>
              <a:rPr b="1" i="0" lang="es-ES" sz="2400" u="none" cap="none" strike="noStrike">
                <a:solidFill>
                  <a:srgbClr val="FFFFFF"/>
                </a:solidFill>
                <a:latin typeface="Arial"/>
                <a:ea typeface="Arial"/>
                <a:cs typeface="Arial"/>
                <a:sym typeface="Arial"/>
              </a:rPr>
              <a:t>meritocracia</a:t>
            </a:r>
            <a:r>
              <a:rPr b="0" i="0" lang="es-ES" sz="2400" u="none" cap="none" strike="noStrike">
                <a:solidFill>
                  <a:srgbClr val="FFFFFF"/>
                </a:solidFill>
                <a:latin typeface="Arial"/>
                <a:ea typeface="Arial"/>
                <a:cs typeface="Arial"/>
                <a:sym typeface="Arial"/>
              </a:rPr>
              <a:t>). Pero esta suposta mobilidade é máis limitada na realidade, xa que </a:t>
            </a:r>
            <a:r>
              <a:rPr b="1" i="0" lang="es-ES" sz="2400" u="none" cap="none" strike="noStrike">
                <a:solidFill>
                  <a:srgbClr val="FFFFFF"/>
                </a:solidFill>
                <a:latin typeface="Arial"/>
                <a:ea typeface="Arial"/>
                <a:cs typeface="Arial"/>
                <a:sym typeface="Arial"/>
              </a:rPr>
              <a:t>non todos parten do mesmo nivel nin teñen as mesmas oportunidades.</a:t>
            </a:r>
            <a:endParaRPr/>
          </a:p>
          <a:p>
            <a:pPr indent="-342900" lvl="0" marL="342900" marR="0" rtl="0" algn="l">
              <a:lnSpc>
                <a:spcPct val="100000"/>
              </a:lnSpc>
              <a:spcBef>
                <a:spcPts val="480"/>
              </a:spcBef>
              <a:spcAft>
                <a:spcPts val="0"/>
              </a:spcAft>
              <a:buClr>
                <a:schemeClr val="lt2"/>
              </a:buClr>
              <a:buSzPts val="1800"/>
              <a:buFont typeface="Noto Sans Symbols"/>
              <a:buNone/>
            </a:pPr>
            <a:r>
              <a:rPr b="0" i="0" lang="es-ES" sz="2400" u="none" cap="none" strike="noStrike">
                <a:solidFill>
                  <a:srgbClr val="FFFFFF"/>
                </a:solidFill>
                <a:latin typeface="Arial"/>
                <a:ea typeface="Arial"/>
                <a:cs typeface="Arial"/>
                <a:sym typeface="Arial"/>
              </a:rPr>
              <a:t>	€ </a:t>
            </a:r>
            <a:r>
              <a:rPr b="0" i="0" lang="es-ES" sz="2400" u="none" cap="none" strike="noStrike">
                <a:solidFill>
                  <a:srgbClr val="008000"/>
                </a:solidFill>
                <a:latin typeface="Arial"/>
                <a:ea typeface="Arial"/>
                <a:cs typeface="Arial"/>
                <a:sym typeface="Arial"/>
              </a:rPr>
              <a:t>Sociedade desigual: </a:t>
            </a:r>
            <a:r>
              <a:rPr b="0" i="0" lang="es-ES" sz="2400" u="none" cap="none" strike="noStrike">
                <a:solidFill>
                  <a:srgbClr val="FFFFFF"/>
                </a:solidFill>
                <a:latin typeface="Arial"/>
                <a:ea typeface="Arial"/>
                <a:cs typeface="Arial"/>
                <a:sym typeface="Arial"/>
              </a:rPr>
              <a:t>baseada na </a:t>
            </a:r>
            <a:r>
              <a:rPr b="1" i="0" lang="es-ES" sz="2400" u="none" cap="none" strike="noStrike">
                <a:solidFill>
                  <a:srgbClr val="FFFFFF"/>
                </a:solidFill>
                <a:latin typeface="Arial"/>
                <a:ea typeface="Arial"/>
                <a:cs typeface="Arial"/>
                <a:sym typeface="Arial"/>
              </a:rPr>
              <a:t>riqueza</a:t>
            </a:r>
            <a:r>
              <a:rPr b="0" i="0" lang="es-ES" sz="2400" u="none" cap="none" strike="noStrike">
                <a:solidFill>
                  <a:srgbClr val="FFFFFF"/>
                </a:solidFill>
                <a:latin typeface="Arial"/>
                <a:ea typeface="Arial"/>
                <a:cs typeface="Arial"/>
                <a:sym typeface="Arial"/>
              </a:rPr>
              <a:t>, principal criterio de clasificación social </a:t>
            </a:r>
            <a:r>
              <a:rPr b="0" i="0" lang="es-ES" sz="2400" u="none" cap="none" strike="noStrike">
                <a:solidFill>
                  <a:srgbClr val="FFFFFF"/>
                </a:solidFill>
                <a:latin typeface="Noto Sans Symbols"/>
                <a:ea typeface="Noto Sans Symbols"/>
                <a:cs typeface="Noto Sans Symbols"/>
                <a:sym typeface="Noto Sans Symbols"/>
              </a:rPr>
              <a:t>🡺</a:t>
            </a:r>
            <a:r>
              <a:rPr b="0" i="0" lang="es-ES" sz="2400" u="none" cap="none" strike="noStrike">
                <a:solidFill>
                  <a:srgbClr val="FFFFFF"/>
                </a:solidFill>
                <a:latin typeface="Arial"/>
                <a:ea typeface="Arial"/>
                <a:cs typeface="Arial"/>
                <a:sym typeface="Arial"/>
              </a:rPr>
              <a:t> </a:t>
            </a:r>
            <a:r>
              <a:rPr b="1" i="0" lang="es-ES" sz="2400" u="none" cap="none" strike="noStrike">
                <a:solidFill>
                  <a:srgbClr val="FFFFFF"/>
                </a:solidFill>
                <a:latin typeface="Arial"/>
                <a:ea typeface="Arial"/>
                <a:cs typeface="Arial"/>
                <a:sym typeface="Arial"/>
              </a:rPr>
              <a:t>clases desiguais </a:t>
            </a:r>
            <a:r>
              <a:rPr b="0" i="0" lang="es-ES" sz="2400" u="none" cap="none" strike="noStrike">
                <a:solidFill>
                  <a:srgbClr val="FFFFFF"/>
                </a:solidFill>
                <a:latin typeface="Arial"/>
                <a:ea typeface="Arial"/>
                <a:cs typeface="Arial"/>
                <a:sym typeface="Arial"/>
              </a:rPr>
              <a:t>(ricos e pobres, gañadores e perdedores).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2000"/>
                                        <p:tgtEl>
                                          <p:spTgt spid="1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xEl>
                                              <p:pRg end="0" st="0"/>
                                            </p:txEl>
                                          </p:spTgt>
                                        </p:tgtEl>
                                        <p:attrNameLst>
                                          <p:attrName>style.visibility</p:attrName>
                                        </p:attrNameLst>
                                      </p:cBhvr>
                                      <p:to>
                                        <p:strVal val="visible"/>
                                      </p:to>
                                    </p:set>
                                    <p:animEffect filter="fade" transition="in">
                                      <p:cBhvr>
                                        <p:cTn dur="2000"/>
                                        <p:tgtEl>
                                          <p:spTgt spid="19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xEl>
                                              <p:pRg end="1" st="1"/>
                                            </p:txEl>
                                          </p:spTgt>
                                        </p:tgtEl>
                                        <p:attrNameLst>
                                          <p:attrName>style.visibility</p:attrName>
                                        </p:attrNameLst>
                                      </p:cBhvr>
                                      <p:to>
                                        <p:strVal val="visible"/>
                                      </p:to>
                                    </p:set>
                                    <p:animEffect filter="fade" transition="in">
                                      <p:cBhvr>
                                        <p:cTn dur="2000"/>
                                        <p:tgtEl>
                                          <p:spTgt spid="19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xEl>
                                              <p:pRg end="2" st="2"/>
                                            </p:txEl>
                                          </p:spTgt>
                                        </p:tgtEl>
                                        <p:attrNameLst>
                                          <p:attrName>style.visibility</p:attrName>
                                        </p:attrNameLst>
                                      </p:cBhvr>
                                      <p:to>
                                        <p:strVal val="visible"/>
                                      </p:to>
                                    </p:set>
                                    <p:animEffect filter="fade" transition="in">
                                      <p:cBhvr>
                                        <p:cTn dur="2000"/>
                                        <p:tgtEl>
                                          <p:spTgt spid="19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sp>
        <p:nvSpPr>
          <p:cNvPr id="322" name="Google Shape;322;p42"/>
          <p:cNvSpPr txBox="1"/>
          <p:nvPr>
            <p:ph idx="4294967295" type="body"/>
          </p:nvPr>
        </p:nvSpPr>
        <p:spPr>
          <a:xfrm>
            <a:off x="3923928" y="1340768"/>
            <a:ext cx="4747394" cy="545549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lt2"/>
              </a:buClr>
              <a:buSzPts val="1500"/>
              <a:buFont typeface="Noto Sans Symbols"/>
              <a:buNone/>
            </a:pPr>
            <a:r>
              <a:rPr b="1" i="0" lang="es-ES" sz="2000" u="none" cap="none" strike="noStrike">
                <a:solidFill>
                  <a:srgbClr val="F1594F"/>
                </a:solidFill>
                <a:latin typeface="Open Sans"/>
                <a:ea typeface="Open Sans"/>
                <a:cs typeface="Open Sans"/>
                <a:sym typeface="Open Sans"/>
              </a:rPr>
              <a:t>A) SOCIALISMO UTÓPICO.</a:t>
            </a:r>
            <a:endParaRPr/>
          </a:p>
          <a:p>
            <a:pPr indent="-342900" lvl="0" marL="342900" marR="0" rtl="0" algn="l">
              <a:lnSpc>
                <a:spcPct val="90000"/>
              </a:lnSpc>
              <a:spcBef>
                <a:spcPts val="400"/>
              </a:spcBef>
              <a:spcAft>
                <a:spcPts val="0"/>
              </a:spcAft>
              <a:buClr>
                <a:schemeClr val="lt2"/>
              </a:buClr>
              <a:buSzPts val="1500"/>
              <a:buFont typeface="Noto Sans Symbols"/>
              <a:buNone/>
            </a:pPr>
            <a:r>
              <a:rPr b="0" i="0" lang="es-ES" sz="2000" u="none" cap="none" strike="noStrike">
                <a:solidFill>
                  <a:schemeClr val="dk1"/>
                </a:solidFill>
                <a:latin typeface="Arial"/>
                <a:ea typeface="Arial"/>
                <a:cs typeface="Arial"/>
                <a:sym typeface="Arial"/>
              </a:rPr>
              <a:t>- O movemento obreiro creou un pensamento propio = </a:t>
            </a:r>
            <a:r>
              <a:rPr b="1" i="0" lang="es-ES" sz="2000" u="none" cap="none" strike="noStrike">
                <a:solidFill>
                  <a:schemeClr val="dk1"/>
                </a:solidFill>
                <a:latin typeface="Arial"/>
                <a:ea typeface="Arial"/>
                <a:cs typeface="Arial"/>
                <a:sym typeface="Arial"/>
              </a:rPr>
              <a:t>socialismo</a:t>
            </a:r>
            <a:r>
              <a:rPr b="0" i="0" lang="es-ES" sz="2000" u="none" cap="none" strike="noStrike">
                <a:solidFill>
                  <a:schemeClr val="dk1"/>
                </a:solidFill>
                <a:latin typeface="Arial"/>
                <a:ea typeface="Arial"/>
                <a:cs typeface="Arial"/>
                <a:sym typeface="Arial"/>
              </a:rPr>
              <a:t>, cun dobre contido:</a:t>
            </a:r>
            <a:endParaRPr/>
          </a:p>
          <a:p>
            <a:pPr indent="-342900" lvl="0" marL="342900" marR="0" rtl="0" algn="l">
              <a:lnSpc>
                <a:spcPct val="90000"/>
              </a:lnSpc>
              <a:spcBef>
                <a:spcPts val="400"/>
              </a:spcBef>
              <a:spcAft>
                <a:spcPts val="0"/>
              </a:spcAft>
              <a:buClr>
                <a:schemeClr val="lt2"/>
              </a:buClr>
              <a:buSzPts val="1500"/>
              <a:buFont typeface="Noto Sans Symbols"/>
              <a:buNone/>
            </a:pPr>
            <a:r>
              <a:rPr b="0" i="0" lang="es-ES" sz="2000" u="none" cap="none" strike="noStrike">
                <a:solidFill>
                  <a:schemeClr val="dk1"/>
                </a:solidFill>
                <a:latin typeface="Arial"/>
                <a:ea typeface="Arial"/>
                <a:cs typeface="Arial"/>
                <a:sym typeface="Arial"/>
              </a:rPr>
              <a:t>	★ </a:t>
            </a:r>
            <a:r>
              <a:rPr b="1" i="0" lang="es-ES" sz="2000" u="none" cap="none" strike="noStrike">
                <a:solidFill>
                  <a:srgbClr val="515151"/>
                </a:solidFill>
                <a:latin typeface="Arial"/>
                <a:ea typeface="Arial"/>
                <a:cs typeface="Arial"/>
                <a:sym typeface="Arial"/>
              </a:rPr>
              <a:t>ideas </a:t>
            </a:r>
            <a:r>
              <a:rPr b="0" i="0" lang="es-ES" sz="2000" u="none" cap="none" strike="noStrike">
                <a:solidFill>
                  <a:schemeClr val="dk1"/>
                </a:solidFill>
                <a:latin typeface="Arial"/>
                <a:ea typeface="Arial"/>
                <a:cs typeface="Arial"/>
                <a:sym typeface="Arial"/>
              </a:rPr>
              <a:t>= teoría 🡺 ¿Cómo é o mundo?.</a:t>
            </a:r>
            <a:endParaRPr/>
          </a:p>
          <a:p>
            <a:pPr indent="-342900" lvl="0" marL="342900" marR="0" rtl="0" algn="l">
              <a:lnSpc>
                <a:spcPct val="90000"/>
              </a:lnSpc>
              <a:spcBef>
                <a:spcPts val="400"/>
              </a:spcBef>
              <a:spcAft>
                <a:spcPts val="0"/>
              </a:spcAft>
              <a:buClr>
                <a:schemeClr val="lt2"/>
              </a:buClr>
              <a:buSzPts val="1500"/>
              <a:buFont typeface="Noto Sans Symbols"/>
              <a:buNone/>
            </a:pPr>
            <a:r>
              <a:rPr b="0" i="0" lang="es-ES" sz="2000" u="none" cap="none" strike="noStrike">
                <a:solidFill>
                  <a:schemeClr val="dk1"/>
                </a:solidFill>
                <a:latin typeface="Arial"/>
                <a:ea typeface="Arial"/>
                <a:cs typeface="Arial"/>
                <a:sym typeface="Arial"/>
              </a:rPr>
              <a:t>	★ </a:t>
            </a:r>
            <a:r>
              <a:rPr b="1" i="0" lang="es-ES" sz="2000" u="none" cap="none" strike="noStrike">
                <a:solidFill>
                  <a:srgbClr val="FAECE8"/>
                </a:solidFill>
                <a:latin typeface="Arial"/>
                <a:ea typeface="Arial"/>
                <a:cs typeface="Arial"/>
                <a:sym typeface="Arial"/>
              </a:rPr>
              <a:t>propostas</a:t>
            </a:r>
            <a:r>
              <a:rPr b="0" i="0" lang="es-ES" sz="2000" u="none" cap="none" strike="noStrike">
                <a:solidFill>
                  <a:schemeClr val="dk1"/>
                </a:solidFill>
                <a:latin typeface="Arial"/>
                <a:ea typeface="Arial"/>
                <a:cs typeface="Arial"/>
                <a:sym typeface="Arial"/>
              </a:rPr>
              <a:t> = práctica 🡺 ¿Cómo se transforma?</a:t>
            </a:r>
            <a:endParaRPr/>
          </a:p>
          <a:p>
            <a:pPr indent="-342900" lvl="0" marL="342900" marR="0" rtl="0" algn="l">
              <a:lnSpc>
                <a:spcPct val="90000"/>
              </a:lnSpc>
              <a:spcBef>
                <a:spcPts val="400"/>
              </a:spcBef>
              <a:spcAft>
                <a:spcPts val="0"/>
              </a:spcAft>
              <a:buClr>
                <a:schemeClr val="lt2"/>
              </a:buClr>
              <a:buSzPts val="1500"/>
              <a:buFont typeface="Noto Sans Symbols"/>
              <a:buNone/>
            </a:pPr>
            <a:r>
              <a:t/>
            </a:r>
            <a:endParaRPr b="0" i="0" sz="2000" u="none" cap="none" strike="noStrike">
              <a:solidFill>
                <a:schemeClr val="dk1"/>
              </a:solidFill>
              <a:latin typeface="Arial"/>
              <a:ea typeface="Arial"/>
              <a:cs typeface="Arial"/>
              <a:sym typeface="Arial"/>
            </a:endParaRPr>
          </a:p>
          <a:p>
            <a:pPr indent="0" lvl="0" marL="0" marR="0" rtl="0" algn="l">
              <a:lnSpc>
                <a:spcPct val="90000"/>
              </a:lnSpc>
              <a:spcBef>
                <a:spcPts val="400"/>
              </a:spcBef>
              <a:spcAft>
                <a:spcPts val="0"/>
              </a:spcAft>
              <a:buClr>
                <a:schemeClr val="lt2"/>
              </a:buClr>
              <a:buSzPts val="1500"/>
              <a:buFont typeface="Noto Sans Symbols"/>
              <a:buNone/>
            </a:pPr>
            <a:r>
              <a:rPr b="0" i="0" lang="es-ES" sz="2000" u="none" cap="none" strike="noStrike">
                <a:solidFill>
                  <a:schemeClr val="dk1"/>
                </a:solidFill>
                <a:latin typeface="Arial"/>
                <a:ea typeface="Arial"/>
                <a:cs typeface="Arial"/>
                <a:sym typeface="Arial"/>
              </a:rPr>
              <a:t>- Entre </a:t>
            </a:r>
            <a:r>
              <a:rPr b="1" i="0" lang="es-ES" sz="2000" u="none" cap="none" strike="noStrike">
                <a:solidFill>
                  <a:schemeClr val="dk1"/>
                </a:solidFill>
                <a:latin typeface="Arial"/>
                <a:ea typeface="Arial"/>
                <a:cs typeface="Arial"/>
                <a:sym typeface="Arial"/>
              </a:rPr>
              <a:t>precursores do</a:t>
            </a:r>
            <a:r>
              <a:rPr b="0" i="0" lang="es-ES" sz="2000" u="none" cap="none" strike="noStrike">
                <a:solidFill>
                  <a:schemeClr val="dk1"/>
                </a:solidFill>
                <a:latin typeface="Arial"/>
                <a:ea typeface="Arial"/>
                <a:cs typeface="Arial"/>
                <a:sym typeface="Arial"/>
              </a:rPr>
              <a:t> pensamento socialista destacan </a:t>
            </a:r>
            <a:r>
              <a:rPr b="1" i="0" lang="es-ES" sz="2000" u="none" cap="none" strike="noStrike">
                <a:solidFill>
                  <a:schemeClr val="dk1"/>
                </a:solidFill>
                <a:latin typeface="Arial"/>
                <a:ea typeface="Arial"/>
                <a:cs typeface="Arial"/>
                <a:sym typeface="Arial"/>
              </a:rPr>
              <a:t>Tomás Moro </a:t>
            </a:r>
            <a:r>
              <a:rPr b="0" i="0" lang="es-ES" sz="2000" u="none" cap="none" strike="noStrike">
                <a:solidFill>
                  <a:schemeClr val="dk1"/>
                </a:solidFill>
                <a:latin typeface="Arial"/>
                <a:ea typeface="Arial"/>
                <a:cs typeface="Arial"/>
                <a:sym typeface="Arial"/>
              </a:rPr>
              <a:t>no S.XVI,  e </a:t>
            </a:r>
            <a:r>
              <a:rPr b="1" i="0" lang="es-ES" sz="2000" u="none" cap="none" strike="noStrike">
                <a:solidFill>
                  <a:schemeClr val="dk1"/>
                </a:solidFill>
                <a:latin typeface="Arial"/>
                <a:ea typeface="Arial"/>
                <a:cs typeface="Arial"/>
                <a:sym typeface="Arial"/>
              </a:rPr>
              <a:t>Babeuf </a:t>
            </a:r>
            <a:r>
              <a:rPr b="0" i="0" lang="es-ES" sz="2000" u="none" cap="none" strike="noStrike">
                <a:solidFill>
                  <a:schemeClr val="dk1"/>
                </a:solidFill>
                <a:latin typeface="Arial"/>
                <a:ea typeface="Arial"/>
                <a:cs typeface="Arial"/>
                <a:sym typeface="Arial"/>
              </a:rPr>
              <a:t>durante a Revolución  Francesa.</a:t>
            </a:r>
            <a:endParaRPr/>
          </a:p>
          <a:p>
            <a:pPr indent="0" lvl="0" marL="0" marR="0" rtl="0" algn="l">
              <a:lnSpc>
                <a:spcPct val="90000"/>
              </a:lnSpc>
              <a:spcBef>
                <a:spcPts val="400"/>
              </a:spcBef>
              <a:spcAft>
                <a:spcPts val="0"/>
              </a:spcAft>
              <a:buClr>
                <a:schemeClr val="lt2"/>
              </a:buClr>
              <a:buSzPts val="1500"/>
              <a:buFont typeface="Noto Sans Symbols"/>
              <a:buNone/>
            </a:pPr>
            <a:r>
              <a:t/>
            </a:r>
            <a:endParaRPr b="0" i="0" sz="2000" u="none" cap="none" strike="noStrike">
              <a:solidFill>
                <a:schemeClr val="dk1"/>
              </a:solidFill>
              <a:latin typeface="Arial"/>
              <a:ea typeface="Arial"/>
              <a:cs typeface="Arial"/>
              <a:sym typeface="Arial"/>
            </a:endParaRPr>
          </a:p>
          <a:p>
            <a:pPr indent="0" lvl="0" marL="0" marR="0" rtl="0" algn="l">
              <a:lnSpc>
                <a:spcPct val="90000"/>
              </a:lnSpc>
              <a:spcBef>
                <a:spcPts val="400"/>
              </a:spcBef>
              <a:spcAft>
                <a:spcPts val="0"/>
              </a:spcAft>
              <a:buClr>
                <a:schemeClr val="lt2"/>
              </a:buClr>
              <a:buSzPts val="1500"/>
              <a:buFont typeface="Noto Sans Symbols"/>
              <a:buNone/>
            </a:pPr>
            <a:r>
              <a:rPr b="0" i="0" lang="es-ES" sz="2000" u="none" cap="none" strike="noStrike">
                <a:solidFill>
                  <a:schemeClr val="dk1"/>
                </a:solidFill>
                <a:latin typeface="Arial"/>
                <a:ea typeface="Arial"/>
                <a:cs typeface="Arial"/>
                <a:sym typeface="Arial"/>
              </a:rPr>
              <a:t>- No 1º terzo do S XIX 🡺 </a:t>
            </a:r>
            <a:r>
              <a:rPr b="1" i="0" lang="es-ES" sz="2000" u="none" cap="none" strike="noStrike">
                <a:solidFill>
                  <a:schemeClr val="dk1"/>
                </a:solidFill>
                <a:latin typeface="Arial"/>
                <a:ea typeface="Arial"/>
                <a:cs typeface="Arial"/>
                <a:sym typeface="Arial"/>
              </a:rPr>
              <a:t>Socialismo utópico</a:t>
            </a:r>
            <a:r>
              <a:rPr b="0" i="0" lang="es-ES" sz="2000" u="none" cap="none" strike="noStrike">
                <a:solidFill>
                  <a:schemeClr val="dk1"/>
                </a:solidFill>
                <a:latin typeface="Arial"/>
                <a:ea typeface="Arial"/>
                <a:cs typeface="Arial"/>
                <a:sym typeface="Arial"/>
              </a:rPr>
              <a:t> = </a:t>
            </a:r>
            <a:r>
              <a:rPr b="1" i="0" lang="es-ES" sz="2000" u="none" cap="none" strike="noStrike">
                <a:solidFill>
                  <a:schemeClr val="dk1"/>
                </a:solidFill>
                <a:latin typeface="Arial"/>
                <a:ea typeface="Arial"/>
                <a:cs typeface="Arial"/>
                <a:sym typeface="Arial"/>
              </a:rPr>
              <a:t>conxunto de pensadores e propostas diversas</a:t>
            </a:r>
            <a:r>
              <a:rPr b="0" i="0" lang="es-ES" sz="2000" u="none" cap="none" strike="noStrike">
                <a:solidFill>
                  <a:schemeClr val="dk1"/>
                </a:solidFill>
                <a:latin typeface="Arial"/>
                <a:ea typeface="Arial"/>
                <a:cs typeface="Arial"/>
                <a:sym typeface="Arial"/>
              </a:rPr>
              <a:t>.</a:t>
            </a:r>
            <a:endParaRPr/>
          </a:p>
        </p:txBody>
      </p:sp>
      <p:pic>
        <p:nvPicPr>
          <p:cNvPr descr="babeuf" id="323" name="Google Shape;323;p42"/>
          <p:cNvPicPr preferRelativeResize="0"/>
          <p:nvPr>
            <p:ph idx="1" type="body"/>
          </p:nvPr>
        </p:nvPicPr>
        <p:blipFill rotWithShape="1">
          <a:blip r:embed="rId3">
            <a:alphaModFix/>
          </a:blip>
          <a:srcRect b="0" l="0" r="0" t="0"/>
          <a:stretch/>
        </p:blipFill>
        <p:spPr>
          <a:xfrm>
            <a:off x="468312" y="4149725"/>
            <a:ext cx="2951162" cy="2708275"/>
          </a:xfrm>
          <a:prstGeom prst="rect">
            <a:avLst/>
          </a:prstGeom>
          <a:noFill/>
          <a:ln>
            <a:noFill/>
          </a:ln>
        </p:spPr>
      </p:pic>
      <p:sp>
        <p:nvSpPr>
          <p:cNvPr id="324" name="Google Shape;324;p42"/>
          <p:cNvSpPr txBox="1"/>
          <p:nvPr/>
        </p:nvSpPr>
        <p:spPr>
          <a:xfrm>
            <a:off x="323850" y="0"/>
            <a:ext cx="8229600" cy="1222375"/>
          </a:xfrm>
          <a:prstGeom prst="rect">
            <a:avLst/>
          </a:prstGeom>
          <a:solidFill>
            <a:srgbClr val="FF0000"/>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000"/>
              <a:buFont typeface="Baumans"/>
              <a:buNone/>
            </a:pPr>
            <a:r>
              <a:rPr b="0" i="0" lang="es-ES" sz="4000" u="none">
                <a:solidFill>
                  <a:schemeClr val="dk1"/>
                </a:solidFill>
                <a:latin typeface="Baumans"/>
                <a:ea typeface="Baumans"/>
                <a:cs typeface="Baumans"/>
                <a:sym typeface="Baumans"/>
              </a:rPr>
              <a:t>3. O PENSAMENTO SOCIALISTA.</a:t>
            </a:r>
            <a:endParaRPr/>
          </a:p>
        </p:txBody>
      </p:sp>
      <p:pic>
        <p:nvPicPr>
          <p:cNvPr id="325" name="Google Shape;325;p42"/>
          <p:cNvPicPr preferRelativeResize="0"/>
          <p:nvPr/>
        </p:nvPicPr>
        <p:blipFill rotWithShape="1">
          <a:blip r:embed="rId4">
            <a:alphaModFix/>
          </a:blip>
          <a:srcRect b="0" l="0" r="0" t="0"/>
          <a:stretch/>
        </p:blipFill>
        <p:spPr>
          <a:xfrm>
            <a:off x="684212" y="1125537"/>
            <a:ext cx="2303462" cy="2447925"/>
          </a:xfrm>
          <a:prstGeom prst="rect">
            <a:avLst/>
          </a:prstGeom>
          <a:noFill/>
          <a:ln>
            <a:noFill/>
          </a:ln>
        </p:spPr>
      </p:pic>
      <p:sp>
        <p:nvSpPr>
          <p:cNvPr id="326" name="Google Shape;326;p42"/>
          <p:cNvSpPr txBox="1"/>
          <p:nvPr/>
        </p:nvSpPr>
        <p:spPr>
          <a:xfrm>
            <a:off x="323850" y="3716337"/>
            <a:ext cx="3168650" cy="307975"/>
          </a:xfrm>
          <a:prstGeom prst="rect">
            <a:avLst/>
          </a:prstGeom>
          <a:solidFill>
            <a:schemeClr val="lt1"/>
          </a:solidFill>
          <a:ln cap="flat" cmpd="sng" w="25400">
            <a:solidFill>
              <a:schemeClr val="accent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s-ES" sz="1400" u="none">
                <a:solidFill>
                  <a:srgbClr val="000000"/>
                </a:solidFill>
                <a:latin typeface="Arial"/>
                <a:ea typeface="Arial"/>
                <a:cs typeface="Arial"/>
                <a:sym typeface="Arial"/>
              </a:rPr>
              <a:t>Tomás Moro, autor de Utopía (S.XVI)</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24"/>
                                        </p:tgtEl>
                                        <p:attrNameLst>
                                          <p:attrName>style.visibility</p:attrName>
                                        </p:attrNameLst>
                                      </p:cBhvr>
                                      <p:to>
                                        <p:strVal val="visible"/>
                                      </p:to>
                                    </p:set>
                                    <p:anim calcmode="lin" valueType="num">
                                      <p:cBhvr additive="base">
                                        <p:cTn dur="500"/>
                                        <p:tgtEl>
                                          <p:spTgt spid="32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500"/>
                                        <p:tgtEl>
                                          <p:spTgt spid="3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1"/>
                                        <p:tgtEl>
                                          <p:spTgt spid="3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grpSp>
        <p:nvGrpSpPr>
          <p:cNvPr id="331" name="Google Shape;331;p43"/>
          <p:cNvGrpSpPr/>
          <p:nvPr/>
        </p:nvGrpSpPr>
        <p:grpSpPr>
          <a:xfrm>
            <a:off x="428625" y="0"/>
            <a:ext cx="8356599" cy="6858000"/>
            <a:chOff x="2894" y="1242"/>
            <a:chExt cx="2588" cy="2404"/>
          </a:xfrm>
        </p:grpSpPr>
        <p:sp>
          <p:nvSpPr>
            <p:cNvPr id="332" name="Google Shape;332;p43"/>
            <p:cNvSpPr/>
            <p:nvPr/>
          </p:nvSpPr>
          <p:spPr>
            <a:xfrm>
              <a:off x="2908" y="1242"/>
              <a:ext cx="2540" cy="240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cxnSp>
          <p:nvCxnSpPr>
            <p:cNvPr id="333" name="Google Shape;333;p43"/>
            <p:cNvCxnSpPr/>
            <p:nvPr/>
          </p:nvCxnSpPr>
          <p:spPr>
            <a:xfrm flipH="1">
              <a:off x="3682" y="2586"/>
              <a:ext cx="250" cy="143"/>
            </a:xfrm>
            <a:prstGeom prst="straightConnector1">
              <a:avLst/>
            </a:prstGeom>
            <a:noFill/>
            <a:ln cap="flat" cmpd="sng" w="28575">
              <a:solidFill>
                <a:schemeClr val="lt2"/>
              </a:solidFill>
              <a:prstDash val="solid"/>
              <a:miter lim="800000"/>
              <a:headEnd len="med" w="med" type="none"/>
              <a:tailEnd len="med" w="med" type="none"/>
            </a:ln>
          </p:spPr>
        </p:cxnSp>
        <p:sp>
          <p:nvSpPr>
            <p:cNvPr id="334" name="Google Shape;334;p43"/>
            <p:cNvSpPr/>
            <p:nvPr/>
          </p:nvSpPr>
          <p:spPr>
            <a:xfrm>
              <a:off x="2894" y="2319"/>
              <a:ext cx="933" cy="839"/>
            </a:xfrm>
            <a:prstGeom prst="ellipse">
              <a:avLst/>
            </a:prstGeom>
            <a:solidFill>
              <a:srgbClr val="00B0F0"/>
            </a:solidFill>
            <a:ln cap="flat" cmpd="sng" w="9525">
              <a:solidFill>
                <a:srgbClr val="000000"/>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66FF99"/>
                </a:buClr>
                <a:buSzPts val="1800"/>
                <a:buFont typeface="Arial"/>
                <a:buNone/>
              </a:pPr>
              <a:r>
                <a:rPr b="1" i="0" lang="es-ES" sz="1800" u="none">
                  <a:solidFill>
                    <a:srgbClr val="66FF99"/>
                  </a:solidFill>
                  <a:latin typeface="Arial"/>
                  <a:ea typeface="Arial"/>
                  <a:cs typeface="Arial"/>
                  <a:sym typeface="Arial"/>
                </a:rPr>
                <a:t>Louis Blanc:</a:t>
              </a:r>
              <a:endParaRPr/>
            </a:p>
            <a:p>
              <a:pPr indent="0" lvl="0" marL="0" marR="0" rtl="0" algn="ctr">
                <a:lnSpc>
                  <a:spcPct val="100000"/>
                </a:lnSpc>
                <a:spcBef>
                  <a:spcPts val="0"/>
                </a:spcBef>
                <a:spcAft>
                  <a:spcPts val="0"/>
                </a:spcAft>
                <a:buClr>
                  <a:schemeClr val="dk1"/>
                </a:buClr>
                <a:buSzPts val="1600"/>
                <a:buFont typeface="Arial"/>
                <a:buNone/>
              </a:pPr>
              <a:r>
                <a:rPr b="0" i="0" lang="es-ES" sz="1600" u="none">
                  <a:solidFill>
                    <a:schemeClr val="dk1"/>
                  </a:solidFill>
                  <a:latin typeface="Arial"/>
                  <a:ea typeface="Arial"/>
                  <a:cs typeface="Arial"/>
                  <a:sym typeface="Arial"/>
                </a:rPr>
                <a:t>- Ministro en Francia</a:t>
              </a:r>
              <a:endParaRPr/>
            </a:p>
            <a:p>
              <a:pPr indent="0" lvl="0" marL="0" marR="0" rtl="0" algn="ctr">
                <a:lnSpc>
                  <a:spcPct val="100000"/>
                </a:lnSpc>
                <a:spcBef>
                  <a:spcPts val="0"/>
                </a:spcBef>
                <a:spcAft>
                  <a:spcPts val="0"/>
                </a:spcAft>
                <a:buClr>
                  <a:schemeClr val="dk1"/>
                </a:buClr>
                <a:buSzPts val="1600"/>
                <a:buFont typeface="Arial"/>
                <a:buNone/>
              </a:pPr>
              <a:r>
                <a:rPr b="0" i="0" lang="es-ES" sz="1600" u="none">
                  <a:solidFill>
                    <a:schemeClr val="dk1"/>
                  </a:solidFill>
                  <a:latin typeface="Arial"/>
                  <a:ea typeface="Arial"/>
                  <a:cs typeface="Arial"/>
                  <a:sym typeface="Arial"/>
                </a:rPr>
                <a:t> durante Revolucións 48</a:t>
              </a:r>
              <a:endParaRPr/>
            </a:p>
            <a:p>
              <a:pPr indent="0" lvl="0" marL="0" marR="0" rtl="0" algn="ctr">
                <a:lnSpc>
                  <a:spcPct val="100000"/>
                </a:lnSpc>
                <a:spcBef>
                  <a:spcPts val="0"/>
                </a:spcBef>
                <a:spcAft>
                  <a:spcPts val="0"/>
                </a:spcAft>
                <a:buClr>
                  <a:schemeClr val="dk1"/>
                </a:buClr>
                <a:buSzPts val="1600"/>
                <a:buFont typeface="Arial"/>
                <a:buNone/>
              </a:pPr>
              <a:r>
                <a:rPr b="0" i="0" lang="es-ES" sz="1600" u="none">
                  <a:solidFill>
                    <a:schemeClr val="dk1"/>
                  </a:solidFill>
                  <a:latin typeface="Arial"/>
                  <a:ea typeface="Arial"/>
                  <a:cs typeface="Arial"/>
                  <a:sym typeface="Arial"/>
                </a:rPr>
                <a:t>- Propón creación </a:t>
              </a:r>
              <a:r>
                <a:rPr b="1" i="0" lang="es-ES" sz="1600" u="none">
                  <a:solidFill>
                    <a:schemeClr val="dk1"/>
                  </a:solidFill>
                  <a:latin typeface="Arial"/>
                  <a:ea typeface="Arial"/>
                  <a:cs typeface="Arial"/>
                  <a:sym typeface="Arial"/>
                </a:rPr>
                <a:t>obradoiros </a:t>
              </a:r>
              <a:endParaRPr/>
            </a:p>
            <a:p>
              <a:pPr indent="0" lvl="0" marL="0" marR="0" rtl="0" algn="ctr">
                <a:lnSpc>
                  <a:spcPct val="100000"/>
                </a:lnSpc>
                <a:spcBef>
                  <a:spcPts val="0"/>
                </a:spcBef>
                <a:spcAft>
                  <a:spcPts val="0"/>
                </a:spcAft>
                <a:buClr>
                  <a:schemeClr val="dk1"/>
                </a:buClr>
                <a:buSzPts val="1600"/>
                <a:buFont typeface="Arial"/>
                <a:buNone/>
              </a:pPr>
              <a:r>
                <a:rPr b="1" i="0" lang="es-ES" sz="1600" u="none">
                  <a:solidFill>
                    <a:schemeClr val="dk1"/>
                  </a:solidFill>
                  <a:latin typeface="Arial"/>
                  <a:ea typeface="Arial"/>
                  <a:cs typeface="Arial"/>
                  <a:sym typeface="Arial"/>
                </a:rPr>
                <a:t>cooperativos de propiedad</a:t>
              </a:r>
              <a:r>
                <a:rPr b="1" i="0" lang="es-ES" sz="1800" u="none">
                  <a:solidFill>
                    <a:schemeClr val="dk1"/>
                  </a:solidFill>
                  <a:latin typeface="Arial"/>
                  <a:ea typeface="Arial"/>
                  <a:cs typeface="Arial"/>
                  <a:sym typeface="Arial"/>
                </a:rPr>
                <a:t>e </a:t>
              </a:r>
              <a:endParaRPr/>
            </a:p>
            <a:p>
              <a:pPr indent="0" lvl="0" marL="0" marR="0" rtl="0" algn="ctr">
                <a:lnSpc>
                  <a:spcPct val="100000"/>
                </a:lnSpc>
                <a:spcBef>
                  <a:spcPts val="0"/>
                </a:spcBef>
                <a:spcAft>
                  <a:spcPts val="0"/>
                </a:spcAft>
                <a:buClr>
                  <a:schemeClr val="dk1"/>
                </a:buClr>
                <a:buSzPts val="1600"/>
                <a:buFont typeface="Arial"/>
                <a:buNone/>
              </a:pPr>
              <a:r>
                <a:rPr b="1" i="0" lang="es-ES" sz="1600" u="none">
                  <a:solidFill>
                    <a:schemeClr val="dk1"/>
                  </a:solidFill>
                  <a:latin typeface="Arial"/>
                  <a:ea typeface="Arial"/>
                  <a:cs typeface="Arial"/>
                  <a:sym typeface="Arial"/>
                </a:rPr>
                <a:t>estatal</a:t>
              </a:r>
              <a:endParaRPr/>
            </a:p>
          </p:txBody>
        </p:sp>
        <p:cxnSp>
          <p:nvCxnSpPr>
            <p:cNvPr id="335" name="Google Shape;335;p43"/>
            <p:cNvCxnSpPr/>
            <p:nvPr/>
          </p:nvCxnSpPr>
          <p:spPr>
            <a:xfrm>
              <a:off x="4424" y="2586"/>
              <a:ext cx="249" cy="144"/>
            </a:xfrm>
            <a:prstGeom prst="straightConnector1">
              <a:avLst/>
            </a:prstGeom>
            <a:noFill/>
            <a:ln cap="flat" cmpd="sng" w="28575">
              <a:solidFill>
                <a:schemeClr val="lt2"/>
              </a:solidFill>
              <a:prstDash val="solid"/>
              <a:miter lim="800000"/>
              <a:headEnd len="med" w="med" type="none"/>
              <a:tailEnd len="med" w="med" type="none"/>
            </a:ln>
          </p:spPr>
        </p:cxnSp>
        <p:sp>
          <p:nvSpPr>
            <p:cNvPr id="336" name="Google Shape;336;p43"/>
            <p:cNvSpPr/>
            <p:nvPr/>
          </p:nvSpPr>
          <p:spPr>
            <a:xfrm>
              <a:off x="4635" y="2419"/>
              <a:ext cx="847" cy="776"/>
            </a:xfrm>
            <a:prstGeom prst="ellipse">
              <a:avLst/>
            </a:prstGeom>
            <a:gradFill>
              <a:gsLst>
                <a:gs pos="0">
                  <a:srgbClr val="FFE8E0"/>
                </a:gs>
                <a:gs pos="65000">
                  <a:srgbClr val="FFC7B2"/>
                </a:gs>
                <a:gs pos="100000">
                  <a:srgbClr val="FFB090"/>
                </a:gs>
              </a:gsLst>
              <a:lin ang="5400000" scaled="0"/>
            </a:gradFill>
            <a:ln cap="flat" cmpd="sng" w="38100">
              <a:solidFill>
                <a:schemeClr val="dk1"/>
              </a:solidFill>
              <a:prstDash val="solid"/>
              <a:miter lim="800000"/>
              <a:headEnd len="sm" w="sm" type="none"/>
              <a:tailEnd len="sm" w="sm" type="none"/>
            </a:ln>
            <a:effectLst>
              <a:outerShdw blurRad="63500" dir="5400000" dist="20000">
                <a:srgbClr val="808080">
                  <a:alpha val="37647"/>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66FF"/>
                </a:buClr>
                <a:buSzPts val="1800"/>
                <a:buFont typeface="Arial"/>
                <a:buNone/>
              </a:pPr>
              <a:r>
                <a:rPr b="1" i="0" lang="es-ES" sz="1800" u="none">
                  <a:solidFill>
                    <a:srgbClr val="3366FF"/>
                  </a:solidFill>
                  <a:latin typeface="Arial"/>
                  <a:ea typeface="Arial"/>
                  <a:cs typeface="Arial"/>
                  <a:sym typeface="Arial"/>
                </a:rPr>
                <a:t>Robert Owen</a:t>
              </a:r>
              <a:r>
                <a:rPr b="1" i="0" lang="es-ES" sz="2100" u="none">
                  <a:solidFill>
                    <a:srgbClr val="3366FF"/>
                  </a:solidFill>
                  <a:latin typeface="Arial"/>
                  <a:ea typeface="Arial"/>
                  <a:cs typeface="Arial"/>
                  <a:sym typeface="Arial"/>
                </a:rPr>
                <a:t>:</a:t>
              </a:r>
              <a:endParaRPr/>
            </a:p>
            <a:p>
              <a:pPr indent="0" lvl="0" marL="0" marR="0" rtl="0" algn="ctr">
                <a:lnSpc>
                  <a:spcPct val="100000"/>
                </a:lnSpc>
                <a:spcBef>
                  <a:spcPts val="0"/>
                </a:spcBef>
                <a:spcAft>
                  <a:spcPts val="0"/>
                </a:spcAft>
                <a:buClr>
                  <a:srgbClr val="000000"/>
                </a:buClr>
                <a:buSzPts val="1800"/>
                <a:buFont typeface="Arial"/>
                <a:buNone/>
              </a:pPr>
              <a:r>
                <a:rPr b="0" i="0" lang="es-ES" sz="1800" u="none">
                  <a:solidFill>
                    <a:srgbClr val="000000"/>
                  </a:solidFill>
                  <a:latin typeface="Arial"/>
                  <a:ea typeface="Arial"/>
                  <a:cs typeface="Arial"/>
                  <a:sym typeface="Arial"/>
                </a:rPr>
                <a:t> Empresario que creou </a:t>
              </a:r>
              <a:endParaRPr/>
            </a:p>
            <a:p>
              <a:pPr indent="0" lvl="0" marL="0" marR="0" rtl="0" algn="ctr">
                <a:lnSpc>
                  <a:spcPct val="100000"/>
                </a:lnSpc>
                <a:spcBef>
                  <a:spcPts val="0"/>
                </a:spcBef>
                <a:spcAft>
                  <a:spcPts val="0"/>
                </a:spcAft>
                <a:buClr>
                  <a:srgbClr val="000000"/>
                </a:buClr>
                <a:buSzPts val="1800"/>
                <a:buFont typeface="Arial"/>
                <a:buNone/>
              </a:pPr>
              <a:r>
                <a:rPr b="1" i="0" lang="es-ES" sz="1800" u="none">
                  <a:solidFill>
                    <a:srgbClr val="000000"/>
                  </a:solidFill>
                  <a:latin typeface="Arial"/>
                  <a:ea typeface="Arial"/>
                  <a:cs typeface="Arial"/>
                  <a:sym typeface="Arial"/>
                </a:rPr>
                <a:t>Fábricas-cooperativas</a:t>
              </a:r>
              <a:endParaRPr/>
            </a:p>
            <a:p>
              <a:pPr indent="0" lvl="0" marL="0" marR="0" rtl="0" algn="ctr">
                <a:lnSpc>
                  <a:spcPct val="100000"/>
                </a:lnSpc>
                <a:spcBef>
                  <a:spcPts val="0"/>
                </a:spcBef>
                <a:spcAft>
                  <a:spcPts val="0"/>
                </a:spcAft>
                <a:buClr>
                  <a:srgbClr val="000000"/>
                </a:buClr>
                <a:buSzPts val="1800"/>
                <a:buFont typeface="Arial"/>
                <a:buNone/>
              </a:pPr>
              <a:r>
                <a:rPr b="0" i="0" lang="es-ES" sz="1800" u="none">
                  <a:solidFill>
                    <a:srgbClr val="000000"/>
                  </a:solidFill>
                  <a:latin typeface="Arial"/>
                  <a:ea typeface="Arial"/>
                  <a:cs typeface="Arial"/>
                  <a:sym typeface="Arial"/>
                </a:rPr>
                <a:t>con mellores condicións </a:t>
              </a:r>
              <a:endParaRPr/>
            </a:p>
            <a:p>
              <a:pPr indent="0" lvl="0" marL="0" marR="0" rtl="0" algn="ctr">
                <a:lnSpc>
                  <a:spcPct val="100000"/>
                </a:lnSpc>
                <a:spcBef>
                  <a:spcPts val="0"/>
                </a:spcBef>
                <a:spcAft>
                  <a:spcPts val="0"/>
                </a:spcAft>
                <a:buClr>
                  <a:srgbClr val="000000"/>
                </a:buClr>
                <a:buSzPts val="1800"/>
                <a:buFont typeface="Arial"/>
                <a:buNone/>
              </a:pPr>
              <a:r>
                <a:rPr b="0" i="0" lang="es-ES" sz="1800" u="none">
                  <a:solidFill>
                    <a:srgbClr val="000000"/>
                  </a:solidFill>
                  <a:latin typeface="Arial"/>
                  <a:ea typeface="Arial"/>
                  <a:cs typeface="Arial"/>
                  <a:sym typeface="Arial"/>
                </a:rPr>
                <a:t>para proletarios</a:t>
              </a:r>
              <a:endParaRPr/>
            </a:p>
            <a:p>
              <a:pPr indent="0" lvl="0" marL="0" marR="0" rtl="0" algn="ctr">
                <a:lnSpc>
                  <a:spcPct val="100000"/>
                </a:lnSpc>
                <a:spcBef>
                  <a:spcPts val="0"/>
                </a:spcBef>
                <a:spcAft>
                  <a:spcPts val="0"/>
                </a:spcAft>
                <a:buClr>
                  <a:srgbClr val="000000"/>
                </a:buClr>
                <a:buSzPts val="1800"/>
                <a:buFont typeface="Arial"/>
                <a:buNone/>
              </a:pPr>
              <a:r>
                <a:rPr b="0" i="0" lang="es-ES" sz="1800" u="none">
                  <a:solidFill>
                    <a:srgbClr val="000000"/>
                  </a:solidFill>
                  <a:latin typeface="Arial"/>
                  <a:ea typeface="Arial"/>
                  <a:cs typeface="Arial"/>
                  <a:sym typeface="Arial"/>
                </a:rPr>
                <a:t> </a:t>
              </a:r>
              <a:endParaRPr/>
            </a:p>
          </p:txBody>
        </p:sp>
        <p:cxnSp>
          <p:nvCxnSpPr>
            <p:cNvPr id="337" name="Google Shape;337;p43"/>
            <p:cNvCxnSpPr/>
            <p:nvPr/>
          </p:nvCxnSpPr>
          <p:spPr>
            <a:xfrm rot="10800000">
              <a:off x="4178" y="1872"/>
              <a:ext cx="0" cy="287"/>
            </a:xfrm>
            <a:prstGeom prst="straightConnector1">
              <a:avLst/>
            </a:prstGeom>
            <a:noFill/>
            <a:ln cap="flat" cmpd="sng" w="28575">
              <a:solidFill>
                <a:schemeClr val="lt2"/>
              </a:solidFill>
              <a:prstDash val="solid"/>
              <a:miter lim="800000"/>
              <a:headEnd len="med" w="med" type="none"/>
              <a:tailEnd len="med" w="med" type="none"/>
            </a:ln>
          </p:spPr>
        </p:cxnSp>
        <p:sp>
          <p:nvSpPr>
            <p:cNvPr id="338" name="Google Shape;338;p43"/>
            <p:cNvSpPr/>
            <p:nvPr/>
          </p:nvSpPr>
          <p:spPr>
            <a:xfrm>
              <a:off x="3757" y="1242"/>
              <a:ext cx="841" cy="751"/>
            </a:xfrm>
            <a:prstGeom prst="ellipse">
              <a:avLst/>
            </a:prstGeom>
            <a:solidFill>
              <a:srgbClr val="66FF99"/>
            </a:solidFill>
            <a:ln cap="flat" cmpd="sng" w="9525">
              <a:solidFill>
                <a:srgbClr val="000000"/>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0000"/>
                </a:buClr>
                <a:buSzPts val="2100"/>
                <a:buFont typeface="Arial"/>
                <a:buNone/>
              </a:pPr>
              <a:r>
                <a:rPr b="1" i="0" lang="es-ES" sz="2100" u="none">
                  <a:solidFill>
                    <a:srgbClr val="FF0000"/>
                  </a:solidFill>
                  <a:latin typeface="Arial"/>
                  <a:ea typeface="Arial"/>
                  <a:cs typeface="Arial"/>
                  <a:sym typeface="Arial"/>
                </a:rPr>
                <a:t>Fourier:</a:t>
              </a:r>
              <a:endParaRPr/>
            </a:p>
            <a:p>
              <a:pPr indent="0" lvl="0" marL="0" marR="0" rtl="0" algn="ctr">
                <a:lnSpc>
                  <a:spcPct val="100000"/>
                </a:lnSpc>
                <a:spcBef>
                  <a:spcPts val="0"/>
                </a:spcBef>
                <a:spcAft>
                  <a:spcPts val="0"/>
                </a:spcAft>
                <a:buClr>
                  <a:schemeClr val="dk1"/>
                </a:buClr>
                <a:buSzPts val="1800"/>
                <a:buFont typeface="Arial"/>
                <a:buNone/>
              </a:pPr>
              <a:r>
                <a:rPr b="0" i="0" lang="es-ES" sz="1800" u="none">
                  <a:solidFill>
                    <a:schemeClr val="dk1"/>
                  </a:solidFill>
                  <a:latin typeface="Arial"/>
                  <a:ea typeface="Arial"/>
                  <a:cs typeface="Arial"/>
                  <a:sym typeface="Arial"/>
                </a:rPr>
                <a:t>Propón creación </a:t>
              </a:r>
              <a:endParaRPr/>
            </a:p>
            <a:p>
              <a:pPr indent="0" lvl="0" marL="0" marR="0" rtl="0" algn="ctr">
                <a:lnSpc>
                  <a:spcPct val="100000"/>
                </a:lnSpc>
                <a:spcBef>
                  <a:spcPts val="0"/>
                </a:spcBef>
                <a:spcAft>
                  <a:spcPts val="0"/>
                </a:spcAft>
                <a:buClr>
                  <a:schemeClr val="dk1"/>
                </a:buClr>
                <a:buSzPts val="1800"/>
                <a:buFont typeface="Arial"/>
                <a:buNone/>
              </a:pPr>
              <a:r>
                <a:rPr b="1" i="0" lang="es-ES" sz="1800" u="none">
                  <a:solidFill>
                    <a:schemeClr val="dk1"/>
                  </a:solidFill>
                  <a:latin typeface="Arial"/>
                  <a:ea typeface="Arial"/>
                  <a:cs typeface="Arial"/>
                  <a:sym typeface="Arial"/>
                </a:rPr>
                <a:t>Falansterios</a:t>
              </a:r>
              <a:r>
                <a:rPr b="0" i="0" lang="es-ES" sz="1800" u="none">
                  <a:solidFill>
                    <a:schemeClr val="dk1"/>
                  </a:solidFill>
                  <a:latin typeface="Arial"/>
                  <a:ea typeface="Arial"/>
                  <a:cs typeface="Arial"/>
                  <a:sym typeface="Arial"/>
                </a:rPr>
                <a:t> = Grupos</a:t>
              </a:r>
              <a:endParaRPr/>
            </a:p>
            <a:p>
              <a:pPr indent="0" lvl="0" marL="0" marR="0" rtl="0" algn="ctr">
                <a:lnSpc>
                  <a:spcPct val="100000"/>
                </a:lnSpc>
                <a:spcBef>
                  <a:spcPts val="0"/>
                </a:spcBef>
                <a:spcAft>
                  <a:spcPts val="0"/>
                </a:spcAft>
                <a:buClr>
                  <a:schemeClr val="dk1"/>
                </a:buClr>
                <a:buSzPts val="1800"/>
                <a:buFont typeface="Arial"/>
                <a:buNone/>
              </a:pPr>
              <a:r>
                <a:rPr b="0" i="0" lang="es-ES" sz="1800" u="none">
                  <a:solidFill>
                    <a:schemeClr val="dk1"/>
                  </a:solidFill>
                  <a:latin typeface="Arial"/>
                  <a:ea typeface="Arial"/>
                  <a:cs typeface="Arial"/>
                  <a:sym typeface="Arial"/>
                </a:rPr>
                <a:t> onde propiedade </a:t>
              </a:r>
              <a:endParaRPr/>
            </a:p>
            <a:p>
              <a:pPr indent="0" lvl="0" marL="0" marR="0" rtl="0" algn="ctr">
                <a:lnSpc>
                  <a:spcPct val="100000"/>
                </a:lnSpc>
                <a:spcBef>
                  <a:spcPts val="0"/>
                </a:spcBef>
                <a:spcAft>
                  <a:spcPts val="0"/>
                </a:spcAft>
                <a:buClr>
                  <a:schemeClr val="dk1"/>
                </a:buClr>
                <a:buSzPts val="1800"/>
                <a:buFont typeface="Arial"/>
                <a:buNone/>
              </a:pPr>
              <a:r>
                <a:rPr b="0" i="0" lang="es-ES" sz="1800" u="none">
                  <a:solidFill>
                    <a:schemeClr val="dk1"/>
                  </a:solidFill>
                  <a:latin typeface="Arial"/>
                  <a:ea typeface="Arial"/>
                  <a:cs typeface="Arial"/>
                  <a:sym typeface="Arial"/>
                </a:rPr>
                <a:t>era colectiva</a:t>
              </a:r>
              <a:endParaRPr/>
            </a:p>
          </p:txBody>
        </p:sp>
        <p:sp>
          <p:nvSpPr>
            <p:cNvPr id="339" name="Google Shape;339;p43"/>
            <p:cNvSpPr/>
            <p:nvPr/>
          </p:nvSpPr>
          <p:spPr>
            <a:xfrm>
              <a:off x="3893" y="2159"/>
              <a:ext cx="571" cy="571"/>
            </a:xfrm>
            <a:prstGeom prst="ellipse">
              <a:avLst/>
            </a:prstGeom>
            <a:solidFill>
              <a:schemeClr val="lt1"/>
            </a:solidFill>
            <a:ln cap="flat" cmpd="sng" w="25400">
              <a:solidFill>
                <a:schemeClr val="accent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6600"/>
                </a:buClr>
                <a:buSzPts val="2100"/>
                <a:buFont typeface="Arial"/>
                <a:buNone/>
              </a:pPr>
              <a:r>
                <a:rPr b="1" i="0" lang="es-ES" sz="2100" u="none" cap="none" strike="noStrike">
                  <a:solidFill>
                    <a:srgbClr val="FF6600"/>
                  </a:solidFill>
                  <a:latin typeface="Arial"/>
                  <a:ea typeface="Arial"/>
                  <a:cs typeface="Arial"/>
                  <a:sym typeface="Arial"/>
                </a:rPr>
                <a:t>Socialistas</a:t>
              </a:r>
              <a:endParaRPr/>
            </a:p>
            <a:p>
              <a:pPr indent="0" lvl="0" marL="0" marR="0" rtl="0" algn="ctr">
                <a:lnSpc>
                  <a:spcPct val="100000"/>
                </a:lnSpc>
                <a:spcBef>
                  <a:spcPts val="0"/>
                </a:spcBef>
                <a:spcAft>
                  <a:spcPts val="0"/>
                </a:spcAft>
                <a:buClr>
                  <a:srgbClr val="FF6600"/>
                </a:buClr>
                <a:buSzPts val="2100"/>
                <a:buFont typeface="Arial"/>
                <a:buNone/>
              </a:pPr>
              <a:r>
                <a:rPr b="1" i="0" lang="es-ES" sz="2100" u="none" cap="none" strike="noStrike">
                  <a:solidFill>
                    <a:srgbClr val="FF6600"/>
                  </a:solidFill>
                  <a:latin typeface="Arial"/>
                  <a:ea typeface="Arial"/>
                  <a:cs typeface="Arial"/>
                  <a:sym typeface="Arial"/>
                </a:rPr>
                <a:t>utópicos</a:t>
              </a:r>
              <a:endParaRPr/>
            </a:p>
          </p:txBody>
        </p:sp>
      </p:grpSp>
      <p:pic>
        <p:nvPicPr>
          <p:cNvPr descr="Fourier2" id="340" name="Google Shape;340;p43"/>
          <p:cNvPicPr preferRelativeResize="0"/>
          <p:nvPr>
            <p:ph idx="1" type="body"/>
          </p:nvPr>
        </p:nvPicPr>
        <p:blipFill rotWithShape="1">
          <a:blip r:embed="rId3">
            <a:alphaModFix/>
          </a:blip>
          <a:srcRect b="0" l="0" r="0" t="0"/>
          <a:stretch/>
        </p:blipFill>
        <p:spPr>
          <a:xfrm>
            <a:off x="6732587" y="260350"/>
            <a:ext cx="2232025" cy="2447925"/>
          </a:xfrm>
          <a:prstGeom prst="rect">
            <a:avLst/>
          </a:prstGeom>
          <a:noFill/>
          <a:ln>
            <a:noFill/>
          </a:ln>
        </p:spPr>
      </p:pic>
      <p:pic>
        <p:nvPicPr>
          <p:cNvPr descr="blanc-louis" id="341" name="Google Shape;341;p43"/>
          <p:cNvPicPr preferRelativeResize="0"/>
          <p:nvPr>
            <p:ph idx="2" type="body"/>
          </p:nvPr>
        </p:nvPicPr>
        <p:blipFill rotWithShape="1">
          <a:blip r:embed="rId4">
            <a:alphaModFix/>
          </a:blip>
          <a:srcRect b="0" l="0" r="0" t="0"/>
          <a:stretch/>
        </p:blipFill>
        <p:spPr>
          <a:xfrm>
            <a:off x="468312" y="260350"/>
            <a:ext cx="2374900" cy="2428875"/>
          </a:xfrm>
          <a:prstGeom prst="rect">
            <a:avLst/>
          </a:prstGeom>
          <a:noFill/>
          <a:ln>
            <a:noFill/>
          </a:ln>
        </p:spPr>
      </p:pic>
      <p:pic>
        <p:nvPicPr>
          <p:cNvPr descr="nworld" id="342" name="Google Shape;342;p43"/>
          <p:cNvPicPr preferRelativeResize="0"/>
          <p:nvPr/>
        </p:nvPicPr>
        <p:blipFill rotWithShape="1">
          <a:blip r:embed="rId5">
            <a:alphaModFix/>
          </a:blip>
          <a:srcRect b="0" l="0" r="0" t="0"/>
          <a:stretch/>
        </p:blipFill>
        <p:spPr>
          <a:xfrm>
            <a:off x="3635375" y="4381500"/>
            <a:ext cx="2071687" cy="2447925"/>
          </a:xfrm>
          <a:prstGeom prst="rect">
            <a:avLst/>
          </a:prstGeom>
          <a:noFill/>
          <a:ln>
            <a:noFill/>
          </a:ln>
        </p:spPr>
      </p:pic>
      <p:sp>
        <p:nvSpPr>
          <p:cNvPr id="343" name="Google Shape;343;p43"/>
          <p:cNvSpPr/>
          <p:nvPr/>
        </p:nvSpPr>
        <p:spPr>
          <a:xfrm>
            <a:off x="5867400" y="476250"/>
            <a:ext cx="792162" cy="504825"/>
          </a:xfrm>
          <a:prstGeom prst="rightArrow">
            <a:avLst>
              <a:gd fmla="val 14717" name="adj1"/>
              <a:gd fmla="val 50000" name="adj2"/>
            </a:avLst>
          </a:prstGeom>
          <a:solidFill>
            <a:srgbClr val="DA1F28"/>
          </a:solidFill>
          <a:ln cap="flat" cmpd="sng" w="9525">
            <a:solidFill>
              <a:srgbClr val="FF0000"/>
            </a:solidFill>
            <a:prstDash val="solid"/>
            <a:miter lim="800000"/>
            <a:headEnd len="sm" w="sm" type="none"/>
            <a:tailEnd len="sm" w="sm" type="none"/>
          </a:ln>
          <a:effectLst>
            <a:outerShdw blurRad="63500" dir="5400000" dist="20000">
              <a:srgbClr val="808080">
                <a:alpha val="37647"/>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344" name="Google Shape;344;p43"/>
          <p:cNvSpPr/>
          <p:nvPr/>
        </p:nvSpPr>
        <p:spPr>
          <a:xfrm>
            <a:off x="1403350" y="2636837"/>
            <a:ext cx="720725" cy="792162"/>
          </a:xfrm>
          <a:prstGeom prst="upArrow">
            <a:avLst>
              <a:gd fmla="val 9818" name="adj1"/>
              <a:gd fmla="val 50000" name="adj2"/>
            </a:avLst>
          </a:prstGeom>
          <a:solidFill>
            <a:srgbClr val="66FF99"/>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cxnSp>
        <p:nvCxnSpPr>
          <p:cNvPr id="345" name="Google Shape;345;p43"/>
          <p:cNvCxnSpPr/>
          <p:nvPr/>
        </p:nvCxnSpPr>
        <p:spPr>
          <a:xfrm flipH="1">
            <a:off x="5508625" y="5157787"/>
            <a:ext cx="1871662" cy="574675"/>
          </a:xfrm>
          <a:prstGeom prst="straightConnector1">
            <a:avLst/>
          </a:prstGeom>
          <a:noFill/>
          <a:ln cap="flat" cmpd="sng" w="76200">
            <a:solidFill>
              <a:srgbClr val="3366FF"/>
            </a:solidFill>
            <a:prstDash val="solid"/>
            <a:miter lim="800000"/>
            <a:headEnd len="med" w="med" type="none"/>
            <a:tailEnd len="med" w="med" type="stealth"/>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500"/>
                                        <p:tgtEl>
                                          <p:spTgt spid="3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1"/>
                                        <p:tgtEl>
                                          <p:spTgt spid="3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2000"/>
                                        <p:tgtEl>
                                          <p:spTgt spid="3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
                                        <p:tgtEl>
                                          <p:spTgt spid="3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500"/>
                                        <p:tgtEl>
                                          <p:spTgt spid="3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Google Shape;350;p44"/>
          <p:cNvSpPr txBox="1"/>
          <p:nvPr>
            <p:ph idx="1" type="body"/>
          </p:nvPr>
        </p:nvSpPr>
        <p:spPr>
          <a:xfrm>
            <a:off x="357187" y="642937"/>
            <a:ext cx="8472487" cy="5500687"/>
          </a:xfrm>
          <a:prstGeom prst="rect">
            <a:avLst/>
          </a:prstGeom>
          <a:solidFill>
            <a:srgbClr val="C6F3FC"/>
          </a:solidFill>
          <a:ln cap="flat" cmpd="sng" w="57150">
            <a:solidFill>
              <a:schemeClr val="dk1"/>
            </a:solidFill>
            <a:prstDash val="solid"/>
            <a:miter lim="524288"/>
            <a:headEnd len="sm" w="sm" type="none"/>
            <a:tailEnd len="sm" w="sm" type="none"/>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lt2"/>
              </a:buClr>
              <a:buSzPts val="2400"/>
              <a:buFont typeface="Noto Sans Symbols"/>
              <a:buNone/>
            </a:pPr>
            <a:r>
              <a:rPr b="0" i="0" lang="es-ES" sz="3200" u="none">
                <a:solidFill>
                  <a:schemeClr val="dk1"/>
                </a:solidFill>
                <a:latin typeface="Arial"/>
                <a:ea typeface="Arial"/>
                <a:cs typeface="Arial"/>
                <a:sym typeface="Arial"/>
              </a:rPr>
              <a:t>	</a:t>
            </a:r>
            <a:r>
              <a:rPr b="1" i="0" lang="es-ES" sz="2400" u="none">
                <a:solidFill>
                  <a:schemeClr val="dk1"/>
                </a:solidFill>
                <a:latin typeface="Arial"/>
                <a:ea typeface="Arial"/>
                <a:cs typeface="Arial"/>
                <a:sym typeface="Arial"/>
              </a:rPr>
              <a:t>TEXTO</a:t>
            </a:r>
            <a:endParaRPr/>
          </a:p>
          <a:p>
            <a:pPr indent="-342900" lvl="0" marL="342900" marR="0" rtl="0" algn="l">
              <a:lnSpc>
                <a:spcPct val="100000"/>
              </a:lnSpc>
              <a:spcBef>
                <a:spcPts val="400"/>
              </a:spcBef>
              <a:spcAft>
                <a:spcPts val="0"/>
              </a:spcAft>
              <a:buClr>
                <a:schemeClr val="lt2"/>
              </a:buClr>
              <a:buSzPts val="1500"/>
              <a:buFont typeface="Noto Sans Symbols"/>
              <a:buNone/>
            </a:pPr>
            <a:r>
              <a:rPr b="0" i="0" lang="es-ES" sz="2000" u="none">
                <a:solidFill>
                  <a:schemeClr val="dk1"/>
                </a:solidFill>
                <a:latin typeface="Arial"/>
                <a:ea typeface="Arial"/>
                <a:cs typeface="Arial"/>
                <a:sym typeface="Arial"/>
              </a:rPr>
              <a:t>	</a:t>
            </a:r>
            <a:r>
              <a:rPr b="1" i="0" lang="es-ES" sz="2000" u="none">
                <a:solidFill>
                  <a:schemeClr val="dk1"/>
                </a:solidFill>
                <a:latin typeface="Arial"/>
                <a:ea typeface="Arial"/>
                <a:cs typeface="Arial"/>
                <a:sym typeface="Arial"/>
              </a:rPr>
              <a:t>Se reunirán de 1500 a 1600 personas</a:t>
            </a:r>
            <a:r>
              <a:rPr b="0" i="0" lang="es-ES" sz="2000" u="none">
                <a:solidFill>
                  <a:schemeClr val="dk1"/>
                </a:solidFill>
                <a:latin typeface="Arial"/>
                <a:ea typeface="Arial"/>
                <a:cs typeface="Arial"/>
                <a:sym typeface="Arial"/>
              </a:rPr>
              <a:t>, gradualmente </a:t>
            </a:r>
            <a:r>
              <a:rPr b="1" i="0" lang="es-ES" sz="2000" u="none">
                <a:solidFill>
                  <a:schemeClr val="dk1"/>
                </a:solidFill>
                <a:latin typeface="Arial"/>
                <a:ea typeface="Arial"/>
                <a:cs typeface="Arial"/>
                <a:sym typeface="Arial"/>
              </a:rPr>
              <a:t>desiguales en forma, edad y carácter, así como en conocimientos teóricos y prácticos</a:t>
            </a:r>
            <a:r>
              <a:rPr b="0" i="0" lang="es-ES" sz="2000" u="none">
                <a:solidFill>
                  <a:schemeClr val="dk1"/>
                </a:solidFill>
                <a:latin typeface="Arial"/>
                <a:ea typeface="Arial"/>
                <a:cs typeface="Arial"/>
                <a:sym typeface="Arial"/>
              </a:rPr>
              <a:t>; </a:t>
            </a:r>
            <a:r>
              <a:rPr b="1" i="0" lang="es-ES" sz="2000" u="none">
                <a:solidFill>
                  <a:schemeClr val="dk1"/>
                </a:solidFill>
                <a:latin typeface="Arial"/>
                <a:ea typeface="Arial"/>
                <a:cs typeface="Arial"/>
                <a:sym typeface="Arial"/>
              </a:rPr>
              <a:t>se procurará </a:t>
            </a:r>
            <a:r>
              <a:rPr b="0" i="0" lang="es-ES" sz="2000" u="none">
                <a:solidFill>
                  <a:schemeClr val="dk1"/>
                </a:solidFill>
                <a:latin typeface="Arial"/>
                <a:ea typeface="Arial"/>
                <a:cs typeface="Arial"/>
                <a:sym typeface="Arial"/>
              </a:rPr>
              <a:t>que haya en esta reunión </a:t>
            </a:r>
            <a:r>
              <a:rPr b="1" i="0" lang="es-ES" sz="2000" u="none">
                <a:solidFill>
                  <a:schemeClr val="dk1"/>
                </a:solidFill>
                <a:latin typeface="Arial"/>
                <a:ea typeface="Arial"/>
                <a:cs typeface="Arial"/>
                <a:sym typeface="Arial"/>
              </a:rPr>
              <a:t>la mayor variedad posible</a:t>
            </a:r>
            <a:r>
              <a:rPr b="0" i="0" lang="es-ES" sz="2000" u="none">
                <a:solidFill>
                  <a:schemeClr val="dk1"/>
                </a:solidFill>
                <a:latin typeface="Arial"/>
                <a:ea typeface="Arial"/>
                <a:cs typeface="Arial"/>
                <a:sym typeface="Arial"/>
              </a:rPr>
              <a:t>, porque cuanta mayor variedad exista en las pasiones  y facultades de cualquier género de los societarios, más fácil será armonizarlos en poco tiempo... </a:t>
            </a:r>
            <a:endParaRPr/>
          </a:p>
          <a:p>
            <a:pPr indent="-342900" lvl="0" marL="342900" marR="0" rtl="0" algn="l">
              <a:lnSpc>
                <a:spcPct val="100000"/>
              </a:lnSpc>
              <a:spcBef>
                <a:spcPts val="400"/>
              </a:spcBef>
              <a:spcAft>
                <a:spcPts val="0"/>
              </a:spcAft>
              <a:buClr>
                <a:schemeClr val="lt2"/>
              </a:buClr>
              <a:buSzPts val="1500"/>
              <a:buFont typeface="Noto Sans Symbols"/>
              <a:buNone/>
            </a:pPr>
            <a:r>
              <a:rPr b="0" i="0" lang="es-ES" sz="2000" u="none">
                <a:solidFill>
                  <a:schemeClr val="dk1"/>
                </a:solidFill>
                <a:latin typeface="Arial"/>
                <a:ea typeface="Arial"/>
                <a:cs typeface="Arial"/>
                <a:sym typeface="Arial"/>
              </a:rPr>
              <a:t>	</a:t>
            </a:r>
            <a:r>
              <a:rPr b="1" i="0" lang="es-ES" sz="2000" u="none">
                <a:solidFill>
                  <a:schemeClr val="dk1"/>
                </a:solidFill>
                <a:latin typeface="Arial"/>
                <a:ea typeface="Arial"/>
                <a:cs typeface="Arial"/>
                <a:sym typeface="Arial"/>
              </a:rPr>
              <a:t>Será necesario</a:t>
            </a:r>
            <a:r>
              <a:rPr b="0" i="0" lang="es-ES" sz="2000" u="none">
                <a:solidFill>
                  <a:schemeClr val="dk1"/>
                </a:solidFill>
                <a:latin typeface="Arial"/>
                <a:ea typeface="Arial"/>
                <a:cs typeface="Arial"/>
                <a:sym typeface="Arial"/>
              </a:rPr>
              <a:t>, antes de la llegada del invierno, </a:t>
            </a:r>
            <a:r>
              <a:rPr b="1" i="0" lang="es-ES" sz="2000" u="none">
                <a:solidFill>
                  <a:schemeClr val="dk1"/>
                </a:solidFill>
                <a:latin typeface="Arial"/>
                <a:ea typeface="Arial"/>
                <a:cs typeface="Arial"/>
                <a:sym typeface="Arial"/>
              </a:rPr>
              <a:t>conseguir que se vincule pasionalmente la masa de los societario</a:t>
            </a:r>
            <a:r>
              <a:rPr b="0" i="0" lang="es-ES" sz="2000" u="none">
                <a:solidFill>
                  <a:schemeClr val="dk1"/>
                </a:solidFill>
                <a:latin typeface="Arial"/>
                <a:ea typeface="Arial"/>
                <a:cs typeface="Arial"/>
                <a:sym typeface="Arial"/>
              </a:rPr>
              <a:t>s, integrarlos en la Falange y, sobre todo, </a:t>
            </a:r>
            <a:r>
              <a:rPr b="1" i="0" lang="es-ES" sz="2000" u="none">
                <a:solidFill>
                  <a:schemeClr val="dk1"/>
                </a:solidFill>
                <a:latin typeface="Arial"/>
                <a:ea typeface="Arial"/>
                <a:cs typeface="Arial"/>
                <a:sym typeface="Arial"/>
              </a:rPr>
              <a:t>conseguir el acuerdo perfecto de los repartos del beneficio en razón de las tres facultades: Capital, trabajo y talento,...</a:t>
            </a:r>
            <a:endParaRPr/>
          </a:p>
          <a:p>
            <a:pPr indent="-342900" lvl="0" marL="342900" marR="0" rtl="0" algn="r">
              <a:lnSpc>
                <a:spcPct val="100000"/>
              </a:lnSpc>
              <a:spcBef>
                <a:spcPts val="400"/>
              </a:spcBef>
              <a:spcAft>
                <a:spcPts val="0"/>
              </a:spcAft>
              <a:buClr>
                <a:schemeClr val="lt2"/>
              </a:buClr>
              <a:buSzPts val="1500"/>
              <a:buFont typeface="Noto Sans Symbols"/>
              <a:buNone/>
            </a:pPr>
            <a:r>
              <a:rPr b="0" i="0" lang="es-ES" sz="2000" u="none">
                <a:solidFill>
                  <a:schemeClr val="dk1"/>
                </a:solidFill>
                <a:latin typeface="Arial"/>
                <a:ea typeface="Arial"/>
                <a:cs typeface="Arial"/>
                <a:sym typeface="Arial"/>
              </a:rPr>
              <a:t>	</a:t>
            </a:r>
            <a:endParaRPr/>
          </a:p>
          <a:p>
            <a:pPr indent="-342900" lvl="0" marL="342900" marR="0" rtl="0" algn="r">
              <a:lnSpc>
                <a:spcPct val="100000"/>
              </a:lnSpc>
              <a:spcBef>
                <a:spcPts val="400"/>
              </a:spcBef>
              <a:spcAft>
                <a:spcPts val="0"/>
              </a:spcAft>
              <a:buClr>
                <a:schemeClr val="lt2"/>
              </a:buClr>
              <a:buSzPts val="1500"/>
              <a:buFont typeface="Noto Sans Symbols"/>
              <a:buNone/>
            </a:pPr>
            <a:r>
              <a:rPr b="1" i="0" lang="es-ES" sz="2000" u="none">
                <a:solidFill>
                  <a:schemeClr val="dk1"/>
                </a:solidFill>
                <a:latin typeface="Arial"/>
                <a:ea typeface="Arial"/>
                <a:cs typeface="Arial"/>
                <a:sym typeface="Arial"/>
              </a:rPr>
              <a:t>Charles Fourier</a:t>
            </a:r>
            <a:r>
              <a:rPr b="0" i="0" lang="es-ES" sz="2000" u="none">
                <a:solidFill>
                  <a:schemeClr val="dk1"/>
                </a:solidFill>
                <a:latin typeface="Arial"/>
                <a:ea typeface="Arial"/>
                <a:cs typeface="Arial"/>
                <a:sym typeface="Arial"/>
              </a:rPr>
              <a:t>, </a:t>
            </a:r>
            <a:r>
              <a:rPr b="0" i="1" lang="es-ES" sz="2000" u="none">
                <a:solidFill>
                  <a:schemeClr val="dk1"/>
                </a:solidFill>
                <a:latin typeface="Arial"/>
                <a:ea typeface="Arial"/>
                <a:cs typeface="Arial"/>
                <a:sym typeface="Arial"/>
              </a:rPr>
              <a:t>Traité de l’association domestique agricole</a:t>
            </a:r>
            <a:r>
              <a:rPr b="0" i="0" lang="es-ES" sz="2000" u="none">
                <a:solidFill>
                  <a:schemeClr val="dk1"/>
                </a:solidFill>
                <a:latin typeface="Arial"/>
                <a:ea typeface="Arial"/>
                <a:cs typeface="Arial"/>
                <a:sym typeface="Arial"/>
              </a:rPr>
              <a:t>, 1822 </a:t>
            </a:r>
            <a:endParaRPr/>
          </a:p>
          <a:p>
            <a:pPr indent="-247650" lvl="0" marL="342900" marR="0" rtl="0" algn="l">
              <a:spcBef>
                <a:spcPts val="400"/>
              </a:spcBef>
              <a:spcAft>
                <a:spcPts val="0"/>
              </a:spcAft>
              <a:buClr>
                <a:schemeClr val="lt2"/>
              </a:buClr>
              <a:buSzPts val="1500"/>
              <a:buFont typeface="Noto Sans Symbols"/>
              <a:buNone/>
            </a:pPr>
            <a:r>
              <a:t/>
            </a:r>
            <a:endParaRPr b="0" i="0" sz="2000" u="non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500"/>
                                        <p:tgtEl>
                                          <p:spTgt spid="3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xEl>
                                              <p:pRg end="0" st="0"/>
                                            </p:txEl>
                                          </p:spTgt>
                                        </p:tgtEl>
                                        <p:attrNameLst>
                                          <p:attrName>style.visibility</p:attrName>
                                        </p:attrNameLst>
                                      </p:cBhvr>
                                      <p:to>
                                        <p:strVal val="visible"/>
                                      </p:to>
                                    </p:set>
                                    <p:animEffect filter="fade" transition="in">
                                      <p:cBhvr>
                                        <p:cTn dur="500"/>
                                        <p:tgtEl>
                                          <p:spTgt spid="35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xEl>
                                              <p:pRg end="1" st="1"/>
                                            </p:txEl>
                                          </p:spTgt>
                                        </p:tgtEl>
                                        <p:attrNameLst>
                                          <p:attrName>style.visibility</p:attrName>
                                        </p:attrNameLst>
                                      </p:cBhvr>
                                      <p:to>
                                        <p:strVal val="visible"/>
                                      </p:to>
                                    </p:set>
                                    <p:animEffect filter="fade" transition="in">
                                      <p:cBhvr>
                                        <p:cTn dur="500"/>
                                        <p:tgtEl>
                                          <p:spTgt spid="35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xEl>
                                              <p:pRg end="2" st="2"/>
                                            </p:txEl>
                                          </p:spTgt>
                                        </p:tgtEl>
                                        <p:attrNameLst>
                                          <p:attrName>style.visibility</p:attrName>
                                        </p:attrNameLst>
                                      </p:cBhvr>
                                      <p:to>
                                        <p:strVal val="visible"/>
                                      </p:to>
                                    </p:set>
                                    <p:animEffect filter="fade" transition="in">
                                      <p:cBhvr>
                                        <p:cTn dur="500"/>
                                        <p:tgtEl>
                                          <p:spTgt spid="35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xEl>
                                              <p:pRg end="3" st="3"/>
                                            </p:txEl>
                                          </p:spTgt>
                                        </p:tgtEl>
                                        <p:attrNameLst>
                                          <p:attrName>style.visibility</p:attrName>
                                        </p:attrNameLst>
                                      </p:cBhvr>
                                      <p:to>
                                        <p:strVal val="visible"/>
                                      </p:to>
                                    </p:set>
                                    <p:animEffect filter="fade" transition="in">
                                      <p:cBhvr>
                                        <p:cTn dur="500"/>
                                        <p:tgtEl>
                                          <p:spTgt spid="35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xEl>
                                              <p:pRg end="4" st="4"/>
                                            </p:txEl>
                                          </p:spTgt>
                                        </p:tgtEl>
                                        <p:attrNameLst>
                                          <p:attrName>style.visibility</p:attrName>
                                        </p:attrNameLst>
                                      </p:cBhvr>
                                      <p:to>
                                        <p:strVal val="visible"/>
                                      </p:to>
                                    </p:set>
                                    <p:animEffect filter="fade" transition="in">
                                      <p:cBhvr>
                                        <p:cTn dur="500"/>
                                        <p:tgtEl>
                                          <p:spTgt spid="35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xEl>
                                              <p:pRg end="5" st="5"/>
                                            </p:txEl>
                                          </p:spTgt>
                                        </p:tgtEl>
                                        <p:attrNameLst>
                                          <p:attrName>style.visibility</p:attrName>
                                        </p:attrNameLst>
                                      </p:cBhvr>
                                      <p:to>
                                        <p:strVal val="visible"/>
                                      </p:to>
                                    </p:set>
                                    <p:animEffect filter="fade" transition="in">
                                      <p:cBhvr>
                                        <p:cTn dur="500"/>
                                        <p:tgtEl>
                                          <p:spTgt spid="350">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sp>
        <p:nvSpPr>
          <p:cNvPr id="355" name="Google Shape;355;p45"/>
          <p:cNvSpPr txBox="1"/>
          <p:nvPr>
            <p:ph idx="1" type="body"/>
          </p:nvPr>
        </p:nvSpPr>
        <p:spPr>
          <a:xfrm>
            <a:off x="250825" y="3716337"/>
            <a:ext cx="8643937" cy="3000375"/>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400"/>
              <a:buNone/>
            </a:pPr>
            <a:r>
              <a:rPr b="0" i="0" lang="es-ES" sz="3200" u="none">
                <a:solidFill>
                  <a:schemeClr val="dk1"/>
                </a:solidFill>
                <a:latin typeface="Arial"/>
                <a:ea typeface="Arial"/>
                <a:cs typeface="Arial"/>
                <a:sym typeface="Arial"/>
              </a:rPr>
              <a:t>- </a:t>
            </a:r>
            <a:r>
              <a:rPr b="0" i="0" lang="es-ES" sz="2400" u="none">
                <a:solidFill>
                  <a:schemeClr val="dk1"/>
                </a:solidFill>
                <a:latin typeface="Arial"/>
                <a:ea typeface="Arial"/>
                <a:cs typeface="Arial"/>
                <a:sym typeface="Arial"/>
              </a:rPr>
              <a:t>Os socialistas utópicos adoecen de </a:t>
            </a:r>
            <a:r>
              <a:rPr b="1" i="0" lang="es-ES" sz="2400" u="none">
                <a:solidFill>
                  <a:schemeClr val="dk1"/>
                </a:solidFill>
                <a:latin typeface="Arial"/>
                <a:ea typeface="Arial"/>
                <a:cs typeface="Arial"/>
                <a:sym typeface="Arial"/>
              </a:rPr>
              <a:t>2 carencias</a:t>
            </a:r>
            <a:r>
              <a:rPr b="0" i="0" lang="es-ES" sz="2400" u="none">
                <a:solidFill>
                  <a:schemeClr val="dk1"/>
                </a:solidFill>
                <a:latin typeface="Arial"/>
                <a:ea typeface="Arial"/>
                <a:cs typeface="Arial"/>
                <a:sym typeface="Arial"/>
              </a:rPr>
              <a:t>:</a:t>
            </a:r>
            <a:endParaRPr/>
          </a:p>
          <a:p>
            <a:pPr indent="-342900" lvl="0" marL="342900" rtl="0" algn="l">
              <a:lnSpc>
                <a:spcPct val="90000"/>
              </a:lnSpc>
              <a:spcBef>
                <a:spcPts val="480"/>
              </a:spcBef>
              <a:spcAft>
                <a:spcPts val="0"/>
              </a:spcAft>
              <a:buSzPts val="1800"/>
              <a:buNone/>
            </a:pPr>
            <a:r>
              <a:rPr b="0" i="0" lang="es-ES" sz="2400" u="none">
                <a:solidFill>
                  <a:schemeClr val="dk1"/>
                </a:solidFill>
                <a:latin typeface="Arial"/>
                <a:ea typeface="Arial"/>
                <a:cs typeface="Arial"/>
                <a:sym typeface="Arial"/>
              </a:rPr>
              <a:t>	📄 </a:t>
            </a:r>
            <a:r>
              <a:rPr b="1" i="0" lang="es-ES" sz="2400" u="none">
                <a:solidFill>
                  <a:srgbClr val="FF0000"/>
                </a:solidFill>
                <a:latin typeface="Arial"/>
                <a:ea typeface="Arial"/>
                <a:cs typeface="Arial"/>
                <a:sym typeface="Arial"/>
              </a:rPr>
              <a:t>Na teoría</a:t>
            </a:r>
            <a:r>
              <a:rPr b="1" i="0" lang="es-ES" sz="2400" u="none">
                <a:solidFill>
                  <a:schemeClr val="dk1"/>
                </a:solidFill>
                <a:latin typeface="Arial"/>
                <a:ea typeface="Arial"/>
                <a:cs typeface="Arial"/>
                <a:sym typeface="Arial"/>
              </a:rPr>
              <a:t>: </a:t>
            </a:r>
            <a:r>
              <a:rPr b="0" i="0" lang="es-ES" sz="2400" u="none">
                <a:solidFill>
                  <a:schemeClr val="dk1"/>
                </a:solidFill>
                <a:latin typeface="Arial"/>
                <a:ea typeface="Arial"/>
                <a:cs typeface="Arial"/>
                <a:sym typeface="Arial"/>
              </a:rPr>
              <a:t>fan </a:t>
            </a:r>
            <a:r>
              <a:rPr b="1" i="0" lang="es-ES" sz="2400" u="none">
                <a:solidFill>
                  <a:schemeClr val="dk1"/>
                </a:solidFill>
                <a:latin typeface="Arial"/>
                <a:ea typeface="Arial"/>
                <a:cs typeface="Arial"/>
                <a:sym typeface="Arial"/>
              </a:rPr>
              <a:t>1 crítica moral </a:t>
            </a:r>
            <a:r>
              <a:rPr b="0" i="0" lang="es-ES" sz="2400" u="none">
                <a:solidFill>
                  <a:schemeClr val="dk1"/>
                </a:solidFill>
                <a:latin typeface="Arial"/>
                <a:ea typeface="Arial"/>
                <a:cs typeface="Arial"/>
                <a:sym typeface="Arial"/>
              </a:rPr>
              <a:t>pero </a:t>
            </a:r>
            <a:r>
              <a:rPr b="1" i="0" lang="es-ES" sz="2400" u="none">
                <a:solidFill>
                  <a:schemeClr val="dk1"/>
                </a:solidFill>
                <a:latin typeface="Arial"/>
                <a:ea typeface="Arial"/>
                <a:cs typeface="Arial"/>
                <a:sym typeface="Arial"/>
              </a:rPr>
              <a:t>non análise histórica e profunda do capitalismo </a:t>
            </a:r>
            <a:r>
              <a:rPr b="0" i="0" lang="es-ES" sz="2400" u="none">
                <a:solidFill>
                  <a:schemeClr val="dk1"/>
                </a:solidFill>
                <a:latin typeface="Arial"/>
                <a:ea typeface="Arial"/>
                <a:cs typeface="Arial"/>
                <a:sym typeface="Arial"/>
              </a:rPr>
              <a:t>🡺 no detectan mecanismos de funcionamento, nin causas da situación do proletariado</a:t>
            </a:r>
            <a:endParaRPr/>
          </a:p>
          <a:p>
            <a:pPr indent="-342900" lvl="0" marL="342900" rtl="0" algn="l">
              <a:lnSpc>
                <a:spcPct val="90000"/>
              </a:lnSpc>
              <a:spcBef>
                <a:spcPts val="480"/>
              </a:spcBef>
              <a:spcAft>
                <a:spcPts val="0"/>
              </a:spcAft>
              <a:buSzPts val="1800"/>
              <a:buNone/>
            </a:pPr>
            <a:r>
              <a:rPr b="0" i="0" lang="es-ES" sz="2400" u="none">
                <a:solidFill>
                  <a:schemeClr val="dk1"/>
                </a:solidFill>
                <a:latin typeface="Arial"/>
                <a:ea typeface="Arial"/>
                <a:cs typeface="Arial"/>
                <a:sym typeface="Arial"/>
              </a:rPr>
              <a:t>	📄 </a:t>
            </a:r>
            <a:r>
              <a:rPr b="1" i="0" lang="es-ES" sz="2400" u="none">
                <a:solidFill>
                  <a:srgbClr val="3366FF"/>
                </a:solidFill>
                <a:latin typeface="Arial"/>
                <a:ea typeface="Arial"/>
                <a:cs typeface="Arial"/>
                <a:sym typeface="Arial"/>
              </a:rPr>
              <a:t>Na práctica</a:t>
            </a:r>
            <a:r>
              <a:rPr b="1" i="0" lang="es-ES" sz="2400" u="none">
                <a:solidFill>
                  <a:schemeClr val="dk1"/>
                </a:solidFill>
                <a:latin typeface="Arial"/>
                <a:ea typeface="Arial"/>
                <a:cs typeface="Arial"/>
                <a:sym typeface="Arial"/>
              </a:rPr>
              <a:t>: carecen dunha estratexia coherente </a:t>
            </a:r>
            <a:r>
              <a:rPr b="0" i="0" lang="es-ES" sz="2400" u="none">
                <a:solidFill>
                  <a:schemeClr val="dk1"/>
                </a:solidFill>
                <a:latin typeface="Arial"/>
                <a:ea typeface="Arial"/>
                <a:cs typeface="Arial"/>
                <a:sym typeface="Arial"/>
              </a:rPr>
              <a:t>para cambiar o presente 🡺 </a:t>
            </a:r>
            <a:r>
              <a:rPr b="1" i="0" lang="es-ES" sz="2400" u="none">
                <a:solidFill>
                  <a:schemeClr val="dk1"/>
                </a:solidFill>
                <a:latin typeface="Arial"/>
                <a:ea typeface="Arial"/>
                <a:cs typeface="Arial"/>
                <a:sym typeface="Arial"/>
              </a:rPr>
              <a:t>defensa propostas utópicas </a:t>
            </a:r>
            <a:r>
              <a:rPr b="0" i="0" lang="es-ES" sz="2400" u="none">
                <a:solidFill>
                  <a:schemeClr val="dk1"/>
                </a:solidFill>
                <a:latin typeface="Arial"/>
                <a:ea typeface="Arial"/>
                <a:cs typeface="Arial"/>
                <a:sym typeface="Arial"/>
              </a:rPr>
              <a:t>= futuro solidario e igualitario pero sen saber chegar a él.</a:t>
            </a:r>
            <a:endParaRPr/>
          </a:p>
        </p:txBody>
      </p:sp>
      <p:pic>
        <p:nvPicPr>
          <p:cNvPr id="356" name="Google Shape;356;p45"/>
          <p:cNvPicPr preferRelativeResize="0"/>
          <p:nvPr/>
        </p:nvPicPr>
        <p:blipFill rotWithShape="1">
          <a:blip r:embed="rId3">
            <a:alphaModFix/>
          </a:blip>
          <a:srcRect b="0" l="0" r="0" t="0"/>
          <a:stretch/>
        </p:blipFill>
        <p:spPr>
          <a:xfrm>
            <a:off x="107950" y="260350"/>
            <a:ext cx="3600450" cy="2592387"/>
          </a:xfrm>
          <a:prstGeom prst="rect">
            <a:avLst/>
          </a:prstGeom>
          <a:noFill/>
          <a:ln>
            <a:noFill/>
          </a:ln>
        </p:spPr>
      </p:pic>
      <p:sp>
        <p:nvSpPr>
          <p:cNvPr id="357" name="Google Shape;357;p45"/>
          <p:cNvSpPr txBox="1"/>
          <p:nvPr/>
        </p:nvSpPr>
        <p:spPr>
          <a:xfrm>
            <a:off x="179387" y="2997200"/>
            <a:ext cx="3313112" cy="523875"/>
          </a:xfrm>
          <a:prstGeom prst="rect">
            <a:avLst/>
          </a:prstGeom>
          <a:gradFill>
            <a:gsLst>
              <a:gs pos="0">
                <a:srgbClr val="FFE9E2"/>
              </a:gs>
              <a:gs pos="65000">
                <a:srgbClr val="FFC9B7"/>
              </a:gs>
              <a:gs pos="100000">
                <a:srgbClr val="FFB297"/>
              </a:gs>
            </a:gsLst>
            <a:lin ang="5400000" scaled="0"/>
          </a:gradFill>
          <a:ln cap="flat" cmpd="sng" w="9525">
            <a:solidFill>
              <a:srgbClr val="B95A00"/>
            </a:solidFill>
            <a:prstDash val="solid"/>
            <a:miter lim="800000"/>
            <a:headEnd len="sm" w="sm" type="none"/>
            <a:tailEnd len="sm" w="sm" type="none"/>
          </a:ln>
          <a:effectLst>
            <a:outerShdw blurRad="63500" dir="5400000" dist="20000">
              <a:srgbClr val="808080">
                <a:alpha val="37647"/>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s-ES" sz="1400" u="none">
                <a:solidFill>
                  <a:srgbClr val="000000"/>
                </a:solidFill>
                <a:latin typeface="Arial"/>
                <a:ea typeface="Arial"/>
                <a:cs typeface="Arial"/>
                <a:sym typeface="Arial"/>
              </a:rPr>
              <a:t>New Harmony= cidade cooperativa proxectada por Robert Owen</a:t>
            </a:r>
            <a:endParaRPr/>
          </a:p>
        </p:txBody>
      </p:sp>
      <p:pic>
        <p:nvPicPr>
          <p:cNvPr descr="img038.jpg" id="358" name="Google Shape;358;p45"/>
          <p:cNvPicPr preferRelativeResize="0"/>
          <p:nvPr/>
        </p:nvPicPr>
        <p:blipFill rotWithShape="1">
          <a:blip r:embed="rId4">
            <a:alphaModFix/>
          </a:blip>
          <a:srcRect b="0" l="0" r="0" t="0"/>
          <a:stretch/>
        </p:blipFill>
        <p:spPr>
          <a:xfrm>
            <a:off x="3924300" y="260350"/>
            <a:ext cx="5219700" cy="30972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5">
                                            <p:txEl>
                                              <p:pRg end="0" st="0"/>
                                            </p:txEl>
                                          </p:spTgt>
                                        </p:tgtEl>
                                        <p:attrNameLst>
                                          <p:attrName>style.visibility</p:attrName>
                                        </p:attrNameLst>
                                      </p:cBhvr>
                                      <p:to>
                                        <p:strVal val="visible"/>
                                      </p:to>
                                    </p:set>
                                    <p:anim calcmode="lin" valueType="num">
                                      <p:cBhvr additive="base">
                                        <p:cTn dur="500"/>
                                        <p:tgtEl>
                                          <p:spTgt spid="355">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5">
                                            <p:txEl>
                                              <p:pRg end="1" st="1"/>
                                            </p:txEl>
                                          </p:spTgt>
                                        </p:tgtEl>
                                        <p:attrNameLst>
                                          <p:attrName>style.visibility</p:attrName>
                                        </p:attrNameLst>
                                      </p:cBhvr>
                                      <p:to>
                                        <p:strVal val="visible"/>
                                      </p:to>
                                    </p:set>
                                    <p:anim calcmode="lin" valueType="num">
                                      <p:cBhvr additive="base">
                                        <p:cTn dur="500"/>
                                        <p:tgtEl>
                                          <p:spTgt spid="355">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5">
                                            <p:txEl>
                                              <p:pRg end="2" st="2"/>
                                            </p:txEl>
                                          </p:spTgt>
                                        </p:tgtEl>
                                        <p:attrNameLst>
                                          <p:attrName>style.visibility</p:attrName>
                                        </p:attrNameLst>
                                      </p:cBhvr>
                                      <p:to>
                                        <p:strVal val="visible"/>
                                      </p:to>
                                    </p:set>
                                    <p:anim calcmode="lin" valueType="num">
                                      <p:cBhvr additive="base">
                                        <p:cTn dur="500"/>
                                        <p:tgtEl>
                                          <p:spTgt spid="355">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1000"/>
                                        <p:tgtEl>
                                          <p:spTgt spid="3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57"/>
                                        </p:tgtEl>
                                        <p:attrNameLst>
                                          <p:attrName>style.visibility</p:attrName>
                                        </p:attrNameLst>
                                      </p:cBhvr>
                                      <p:to>
                                        <p:strVal val="visible"/>
                                      </p:to>
                                    </p:set>
                                    <p:anim calcmode="lin" valueType="num">
                                      <p:cBhvr additive="base">
                                        <p:cTn dur="500"/>
                                        <p:tgtEl>
                                          <p:spTgt spid="357"/>
                                        </p:tgtEl>
                                        <p:attrNameLst>
                                          <p:attrName>ppt_w</p:attrName>
                                        </p:attrNameLst>
                                      </p:cBhvr>
                                      <p:tavLst>
                                        <p:tav fmla="" tm="0">
                                          <p:val>
                                            <p:strVal val="0"/>
                                          </p:val>
                                        </p:tav>
                                        <p:tav fmla="" tm="100000">
                                          <p:val>
                                            <p:strVal val="#ppt_w"/>
                                          </p:val>
                                        </p:tav>
                                      </p:tavLst>
                                    </p:anim>
                                    <p:anim calcmode="lin" valueType="num">
                                      <p:cBhvr additive="base">
                                        <p:cTn dur="500"/>
                                        <p:tgtEl>
                                          <p:spTgt spid="35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2" name="Shape 362"/>
        <p:cNvGrpSpPr/>
        <p:nvPr/>
      </p:nvGrpSpPr>
      <p:grpSpPr>
        <a:xfrm>
          <a:off x="0" y="0"/>
          <a:ext cx="0" cy="0"/>
          <a:chOff x="0" y="0"/>
          <a:chExt cx="0" cy="0"/>
        </a:xfrm>
      </p:grpSpPr>
      <p:sp>
        <p:nvSpPr>
          <p:cNvPr id="363" name="Google Shape;363;p46"/>
          <p:cNvSpPr txBox="1"/>
          <p:nvPr>
            <p:ph idx="4294967295" type="body"/>
          </p:nvPr>
        </p:nvSpPr>
        <p:spPr>
          <a:xfrm>
            <a:off x="395536" y="188640"/>
            <a:ext cx="8604448" cy="3384376"/>
          </a:xfrm>
          <a:prstGeom prst="rect">
            <a:avLst/>
          </a:prstGeom>
          <a:solidFill>
            <a:srgbClr val="FF6666"/>
          </a:solidFill>
          <a:ln>
            <a:noFill/>
          </a:ln>
        </p:spPr>
        <p:txBody>
          <a:bodyPr anchorCtr="0" anchor="t" bIns="45700" lIns="91425" spcFirstLastPara="1" rIns="91425" wrap="square" tIns="45700">
            <a:noAutofit/>
          </a:bodyPr>
          <a:lstStyle/>
          <a:p>
            <a:pPr indent="-342900" lvl="0" marL="342900" marR="0" rtl="0" algn="ctr">
              <a:lnSpc>
                <a:spcPct val="90000"/>
              </a:lnSpc>
              <a:spcBef>
                <a:spcPts val="0"/>
              </a:spcBef>
              <a:spcAft>
                <a:spcPts val="0"/>
              </a:spcAft>
              <a:buClr>
                <a:schemeClr val="lt2"/>
              </a:buClr>
              <a:buSzPts val="1800"/>
              <a:buFont typeface="Noto Sans Symbols"/>
              <a:buNone/>
            </a:pPr>
            <a:r>
              <a:rPr b="1" i="0" lang="es-ES" sz="2400" u="none" cap="none" strike="noStrike">
                <a:solidFill>
                  <a:schemeClr val="accent4"/>
                </a:solidFill>
                <a:latin typeface="Arial"/>
                <a:ea typeface="Arial"/>
                <a:cs typeface="Arial"/>
                <a:sym typeface="Arial"/>
              </a:rPr>
              <a:t>B) SOCIALISMO CIÉNTIFICO: MARXISMO</a:t>
            </a:r>
            <a:endParaRPr/>
          </a:p>
          <a:p>
            <a:pPr indent="-342900" lvl="0" marL="342900" marR="0" rtl="0" algn="l">
              <a:lnSpc>
                <a:spcPct val="90000"/>
              </a:lnSpc>
              <a:spcBef>
                <a:spcPts val="480"/>
              </a:spcBef>
              <a:spcAft>
                <a:spcPts val="0"/>
              </a:spcAft>
              <a:buClr>
                <a:schemeClr val="lt2"/>
              </a:buClr>
              <a:buSzPts val="1800"/>
              <a:buFont typeface="Noto Sans Symbols"/>
              <a:buChar char="■"/>
            </a:pPr>
            <a:r>
              <a:rPr b="1" i="0" lang="es-ES" sz="2400" u="none" cap="none" strike="noStrike">
                <a:solidFill>
                  <a:schemeClr val="dk1"/>
                </a:solidFill>
                <a:latin typeface="Arial"/>
                <a:ea typeface="Arial"/>
                <a:cs typeface="Arial"/>
                <a:sym typeface="Arial"/>
              </a:rPr>
              <a:t>Karl Marx e Fiedrich Engels </a:t>
            </a:r>
            <a:r>
              <a:rPr b="0" i="0" lang="es-ES" sz="2400" u="none" cap="none" strike="noStrike">
                <a:solidFill>
                  <a:schemeClr val="dk1"/>
                </a:solidFill>
                <a:latin typeface="Arial"/>
                <a:ea typeface="Arial"/>
                <a:cs typeface="Arial"/>
                <a:sym typeface="Arial"/>
              </a:rPr>
              <a:t>crean socialismo científico a med. S.XIX (1ª formulación: </a:t>
            </a:r>
            <a:r>
              <a:rPr b="0" i="1" lang="es-ES" sz="2400" u="none" cap="none" strike="noStrike">
                <a:solidFill>
                  <a:schemeClr val="dk1"/>
                </a:solidFill>
                <a:latin typeface="Arial"/>
                <a:ea typeface="Arial"/>
                <a:cs typeface="Arial"/>
                <a:sym typeface="Arial"/>
              </a:rPr>
              <a:t>Manifesto comunista, 1848).</a:t>
            </a:r>
            <a:endParaRPr/>
          </a:p>
          <a:p>
            <a:pPr indent="-342900" lvl="0" marL="342900" marR="0" rtl="0" algn="l">
              <a:lnSpc>
                <a:spcPct val="90000"/>
              </a:lnSpc>
              <a:spcBef>
                <a:spcPts val="480"/>
              </a:spcBef>
              <a:spcAft>
                <a:spcPts val="0"/>
              </a:spcAft>
              <a:buClr>
                <a:schemeClr val="lt2"/>
              </a:buClr>
              <a:buSzPts val="1800"/>
              <a:buFont typeface="Noto Sans Symbols"/>
              <a:buChar char="■"/>
            </a:pPr>
            <a:r>
              <a:rPr b="1" i="0" lang="es-ES" sz="2400" u="none" cap="none" strike="noStrike">
                <a:solidFill>
                  <a:schemeClr val="dk1"/>
                </a:solidFill>
                <a:latin typeface="Arial"/>
                <a:ea typeface="Arial"/>
                <a:cs typeface="Arial"/>
                <a:sym typeface="Arial"/>
              </a:rPr>
              <a:t>Socialismo científico </a:t>
            </a:r>
            <a:r>
              <a:rPr b="0" i="0" lang="es-ES" sz="2400" u="none" cap="none" strike="noStrike">
                <a:solidFill>
                  <a:schemeClr val="dk1"/>
                </a:solidFill>
                <a:latin typeface="Arial"/>
                <a:ea typeface="Arial"/>
                <a:cs typeface="Arial"/>
                <a:sym typeface="Arial"/>
              </a:rPr>
              <a:t>= análise do capitalismo (teoría) e alternativas transformadoras (praxe) 🡺 </a:t>
            </a:r>
            <a:r>
              <a:rPr b="0" i="1" lang="es-ES" sz="2400" u="none" cap="none" strike="noStrike">
                <a:solidFill>
                  <a:schemeClr val="dk1"/>
                </a:solidFill>
                <a:latin typeface="Arial"/>
                <a:ea typeface="Arial"/>
                <a:cs typeface="Arial"/>
                <a:sym typeface="Arial"/>
              </a:rPr>
              <a:t>a filosofía falou moito sobre o mundo, agora ten que transformalo.</a:t>
            </a:r>
            <a:endParaRPr/>
          </a:p>
          <a:p>
            <a:pPr indent="-342900" lvl="0" marL="342900" marR="0" rtl="0" algn="l">
              <a:lnSpc>
                <a:spcPct val="90000"/>
              </a:lnSpc>
              <a:spcBef>
                <a:spcPts val="480"/>
              </a:spcBef>
              <a:spcAft>
                <a:spcPts val="0"/>
              </a:spcAft>
              <a:buClr>
                <a:schemeClr val="lt2"/>
              </a:buClr>
              <a:buSzPts val="1800"/>
              <a:buFont typeface="Noto Sans Symbols"/>
              <a:buChar char="■"/>
            </a:pPr>
            <a:r>
              <a:rPr b="1" i="0" lang="es-ES" sz="2400" u="none" cap="none" strike="noStrike">
                <a:solidFill>
                  <a:schemeClr val="dk1"/>
                </a:solidFill>
                <a:latin typeface="Arial"/>
                <a:ea typeface="Arial"/>
                <a:cs typeface="Arial"/>
                <a:sym typeface="Arial"/>
              </a:rPr>
              <a:t>¿Qué aportan? </a:t>
            </a:r>
            <a:r>
              <a:rPr b="0" i="0" lang="es-ES" sz="2400" u="none" cap="none" strike="noStrike">
                <a:solidFill>
                  <a:schemeClr val="dk1"/>
                </a:solidFill>
                <a:latin typeface="Arial"/>
                <a:ea typeface="Arial"/>
                <a:cs typeface="Arial"/>
                <a:sym typeface="Arial"/>
              </a:rPr>
              <a:t>🡺 </a:t>
            </a:r>
            <a:r>
              <a:rPr b="1" i="0" lang="es-ES" sz="2400" u="none" cap="none" strike="noStrike">
                <a:solidFill>
                  <a:schemeClr val="dk1"/>
                </a:solidFill>
                <a:latin typeface="Arial"/>
                <a:ea typeface="Arial"/>
                <a:cs typeface="Arial"/>
                <a:sym typeface="Arial"/>
              </a:rPr>
              <a:t>superación carencias socialismo utópico</a:t>
            </a:r>
            <a:r>
              <a:rPr b="0" i="0" lang="es-ES" sz="2400" u="none" cap="none" strike="noStrike">
                <a:solidFill>
                  <a:schemeClr val="dk1"/>
                </a:solidFill>
                <a:latin typeface="Arial"/>
                <a:ea typeface="Arial"/>
                <a:cs typeface="Arial"/>
                <a:sym typeface="Arial"/>
              </a:rPr>
              <a:t> </a:t>
            </a:r>
            <a:r>
              <a:rPr b="1" i="0" lang="es-ES" sz="2400" u="none" cap="none" strike="noStrike">
                <a:solidFill>
                  <a:schemeClr val="dk1"/>
                </a:solidFill>
                <a:latin typeface="Arial"/>
                <a:ea typeface="Arial"/>
                <a:cs typeface="Arial"/>
                <a:sym typeface="Arial"/>
              </a:rPr>
              <a:t>🡺 madurez do pensamento socialista </a:t>
            </a:r>
            <a:r>
              <a:rPr b="0" i="0" lang="es-ES" sz="2400" u="none" cap="none" strike="noStrike">
                <a:solidFill>
                  <a:schemeClr val="dk1"/>
                </a:solidFill>
                <a:latin typeface="Arial"/>
                <a:ea typeface="Arial"/>
                <a:cs typeface="Arial"/>
                <a:sym typeface="Arial"/>
              </a:rPr>
              <a:t>= alternativa ao liberalismo.</a:t>
            </a:r>
            <a:endParaRPr/>
          </a:p>
          <a:p>
            <a:pPr indent="-342900" lvl="0" marL="342900" marR="0" rtl="0" algn="l">
              <a:lnSpc>
                <a:spcPct val="90000"/>
              </a:lnSpc>
              <a:spcBef>
                <a:spcPts val="480"/>
              </a:spcBef>
              <a:spcAft>
                <a:spcPts val="0"/>
              </a:spcAft>
              <a:buClr>
                <a:schemeClr val="lt2"/>
              </a:buClr>
              <a:buSzPts val="1800"/>
              <a:buFont typeface="Noto Sans Symbols"/>
              <a:buNone/>
            </a:pPr>
            <a:r>
              <a:t/>
            </a:r>
            <a:endParaRPr b="0" i="0" sz="2400" u="none" cap="none" strike="noStrike">
              <a:solidFill>
                <a:schemeClr val="dk1"/>
              </a:solidFill>
              <a:latin typeface="Arial"/>
              <a:ea typeface="Arial"/>
              <a:cs typeface="Arial"/>
              <a:sym typeface="Arial"/>
            </a:endParaRPr>
          </a:p>
          <a:p>
            <a:pPr indent="-342900" lvl="0" marL="342900" marR="0" rtl="0" algn="l">
              <a:lnSpc>
                <a:spcPct val="90000"/>
              </a:lnSpc>
              <a:spcBef>
                <a:spcPts val="360"/>
              </a:spcBef>
              <a:spcAft>
                <a:spcPts val="0"/>
              </a:spcAft>
              <a:buClr>
                <a:schemeClr val="lt2"/>
              </a:buClr>
              <a:buSzPts val="1350"/>
              <a:buFont typeface="Noto Sans Symbols"/>
              <a:buNone/>
            </a:pPr>
            <a:r>
              <a:t/>
            </a:r>
            <a:endParaRPr b="0" i="0" sz="1800" u="none" cap="none" strike="noStrike">
              <a:solidFill>
                <a:schemeClr val="dk1"/>
              </a:solidFill>
              <a:latin typeface="Arial"/>
              <a:ea typeface="Arial"/>
              <a:cs typeface="Arial"/>
              <a:sym typeface="Arial"/>
            </a:endParaRPr>
          </a:p>
        </p:txBody>
      </p:sp>
      <p:pic>
        <p:nvPicPr>
          <p:cNvPr id="364" name="Google Shape;364;p46"/>
          <p:cNvPicPr preferRelativeResize="0"/>
          <p:nvPr/>
        </p:nvPicPr>
        <p:blipFill rotWithShape="1">
          <a:blip r:embed="rId3">
            <a:alphaModFix/>
          </a:blip>
          <a:srcRect b="0" l="0" r="0" t="0"/>
          <a:stretch/>
        </p:blipFill>
        <p:spPr>
          <a:xfrm>
            <a:off x="395287" y="3644900"/>
            <a:ext cx="2447925" cy="3024187"/>
          </a:xfrm>
          <a:prstGeom prst="rect">
            <a:avLst/>
          </a:prstGeom>
          <a:noFill/>
          <a:ln>
            <a:noFill/>
          </a:ln>
        </p:spPr>
      </p:pic>
      <p:pic>
        <p:nvPicPr>
          <p:cNvPr id="365" name="Google Shape;365;p46"/>
          <p:cNvPicPr preferRelativeResize="0"/>
          <p:nvPr/>
        </p:nvPicPr>
        <p:blipFill rotWithShape="1">
          <a:blip r:embed="rId4">
            <a:alphaModFix/>
          </a:blip>
          <a:srcRect b="0" l="0" r="0" t="0"/>
          <a:stretch/>
        </p:blipFill>
        <p:spPr>
          <a:xfrm>
            <a:off x="3419475" y="3727450"/>
            <a:ext cx="2376487" cy="3162300"/>
          </a:xfrm>
          <a:prstGeom prst="rect">
            <a:avLst/>
          </a:prstGeom>
          <a:noFill/>
          <a:ln>
            <a:noFill/>
          </a:ln>
        </p:spPr>
      </p:pic>
      <p:pic>
        <p:nvPicPr>
          <p:cNvPr id="366" name="Google Shape;366;p46"/>
          <p:cNvPicPr preferRelativeResize="0"/>
          <p:nvPr/>
        </p:nvPicPr>
        <p:blipFill rotWithShape="1">
          <a:blip r:embed="rId5">
            <a:alphaModFix/>
          </a:blip>
          <a:srcRect b="0" l="0" r="0" t="0"/>
          <a:stretch/>
        </p:blipFill>
        <p:spPr>
          <a:xfrm>
            <a:off x="6372225" y="3644900"/>
            <a:ext cx="2447925" cy="31416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800"/>
                                        <p:tgtEl>
                                          <p:spTgt spid="3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1000"/>
                                        <p:tgtEl>
                                          <p:spTgt spid="3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800"/>
                                        <p:tgtEl>
                                          <p:spTgt spid="3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sp>
        <p:nvSpPr>
          <p:cNvPr id="371" name="Google Shape;371;p47"/>
          <p:cNvSpPr txBox="1"/>
          <p:nvPr>
            <p:ph idx="1" type="body"/>
          </p:nvPr>
        </p:nvSpPr>
        <p:spPr>
          <a:xfrm>
            <a:off x="2857500" y="31750"/>
            <a:ext cx="6107112" cy="6637337"/>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lt2"/>
              </a:buClr>
              <a:buSzPts val="1800"/>
              <a:buFont typeface="Noto Sans Symbols"/>
              <a:buChar char="■"/>
            </a:pPr>
            <a:r>
              <a:rPr b="1" i="0" lang="es-ES" sz="2400" u="none">
                <a:solidFill>
                  <a:schemeClr val="dk1"/>
                </a:solidFill>
                <a:latin typeface="Arial"/>
                <a:ea typeface="Arial"/>
                <a:cs typeface="Arial"/>
                <a:sym typeface="Arial"/>
              </a:rPr>
              <a:t>Pensamento marxista = tres bases:</a:t>
            </a:r>
            <a:endParaRPr/>
          </a:p>
          <a:p>
            <a:pPr indent="-342900" lvl="0" marL="342900" rtl="0" algn="l">
              <a:lnSpc>
                <a:spcPct val="90000"/>
              </a:lnSpc>
              <a:spcBef>
                <a:spcPts val="480"/>
              </a:spcBef>
              <a:spcAft>
                <a:spcPts val="0"/>
              </a:spcAft>
              <a:buSzPts val="1800"/>
              <a:buNone/>
            </a:pPr>
            <a:r>
              <a:rPr b="0" i="0" lang="es-ES" sz="2400" u="none">
                <a:solidFill>
                  <a:schemeClr val="dk1"/>
                </a:solidFill>
                <a:latin typeface="Arial"/>
                <a:ea typeface="Arial"/>
                <a:cs typeface="Arial"/>
                <a:sym typeface="Arial"/>
              </a:rPr>
              <a:t>	</a:t>
            </a:r>
            <a:r>
              <a:rPr b="0" i="0" lang="es-ES" sz="2400" u="none">
                <a:solidFill>
                  <a:srgbClr val="008000"/>
                </a:solidFill>
                <a:latin typeface="Arial"/>
                <a:ea typeface="Arial"/>
                <a:cs typeface="Arial"/>
                <a:sym typeface="Arial"/>
              </a:rPr>
              <a:t> </a:t>
            </a:r>
            <a:r>
              <a:rPr b="1" i="0" lang="es-ES" sz="2400" u="none">
                <a:solidFill>
                  <a:srgbClr val="008000"/>
                </a:solidFill>
                <a:latin typeface="Baumans"/>
                <a:ea typeface="Baumans"/>
                <a:cs typeface="Baumans"/>
                <a:sym typeface="Baumans"/>
              </a:rPr>
              <a:t>Análise do pasado</a:t>
            </a:r>
            <a:r>
              <a:rPr b="0" i="0" lang="es-ES" sz="2400" u="none">
                <a:solidFill>
                  <a:srgbClr val="008000"/>
                </a:solidFill>
                <a:latin typeface="Baumans"/>
                <a:ea typeface="Baumans"/>
                <a:cs typeface="Baumans"/>
                <a:sym typeface="Baumans"/>
              </a:rPr>
              <a:t> </a:t>
            </a:r>
            <a:r>
              <a:rPr b="0" i="0" lang="es-ES" sz="2400" u="none">
                <a:solidFill>
                  <a:schemeClr val="dk1"/>
                </a:solidFill>
                <a:latin typeface="Arial"/>
                <a:ea typeface="Arial"/>
                <a:cs typeface="Arial"/>
                <a:sym typeface="Arial"/>
              </a:rPr>
              <a:t>🡺 historia entendida como </a:t>
            </a:r>
            <a:r>
              <a:rPr b="1" i="0" lang="es-ES" sz="2400" u="none">
                <a:solidFill>
                  <a:schemeClr val="dk1"/>
                </a:solidFill>
                <a:latin typeface="Arial"/>
                <a:ea typeface="Arial"/>
                <a:cs typeface="Arial"/>
                <a:sym typeface="Arial"/>
              </a:rPr>
              <a:t>loita de clases </a:t>
            </a:r>
            <a:r>
              <a:rPr b="0" i="0" lang="es-ES" sz="2400" u="none">
                <a:solidFill>
                  <a:schemeClr val="dk1"/>
                </a:solidFill>
                <a:latin typeface="Arial"/>
                <a:ea typeface="Arial"/>
                <a:cs typeface="Arial"/>
                <a:sym typeface="Arial"/>
              </a:rPr>
              <a:t>= antagonismo entre opresores e oprimidos 🡺 </a:t>
            </a:r>
            <a:r>
              <a:rPr b="1" i="0" lang="es-ES" sz="2400" u="none">
                <a:solidFill>
                  <a:schemeClr val="dk1"/>
                </a:solidFill>
                <a:latin typeface="Arial"/>
                <a:ea typeface="Arial"/>
                <a:cs typeface="Arial"/>
                <a:sym typeface="Arial"/>
              </a:rPr>
              <a:t>diferentes sistemas de produción </a:t>
            </a:r>
            <a:r>
              <a:rPr b="0" i="0" lang="es-ES" sz="2400" u="none">
                <a:solidFill>
                  <a:schemeClr val="dk1"/>
                </a:solidFill>
                <a:latin typeface="Arial"/>
                <a:ea typeface="Arial"/>
                <a:cs typeface="Arial"/>
                <a:sym typeface="Arial"/>
              </a:rPr>
              <a:t>ao longo da historia: 	a) escravismo (amos vs escravos).</a:t>
            </a:r>
            <a:endParaRPr/>
          </a:p>
          <a:p>
            <a:pPr indent="-342900" lvl="0" marL="342900" rtl="0" algn="l">
              <a:lnSpc>
                <a:spcPct val="90000"/>
              </a:lnSpc>
              <a:spcBef>
                <a:spcPts val="480"/>
              </a:spcBef>
              <a:spcAft>
                <a:spcPts val="0"/>
              </a:spcAft>
              <a:buSzPts val="1800"/>
              <a:buNone/>
            </a:pPr>
            <a:r>
              <a:rPr b="0" i="0" lang="es-ES" sz="2400" u="none">
                <a:solidFill>
                  <a:schemeClr val="dk1"/>
                </a:solidFill>
                <a:latin typeface="Arial"/>
                <a:ea typeface="Arial"/>
                <a:cs typeface="Arial"/>
                <a:sym typeface="Arial"/>
              </a:rPr>
              <a:t>		b) feudalismo (señores vs vasalos).</a:t>
            </a:r>
            <a:endParaRPr/>
          </a:p>
          <a:p>
            <a:pPr indent="-342900" lvl="0" marL="342900" rtl="0" algn="l">
              <a:lnSpc>
                <a:spcPct val="90000"/>
              </a:lnSpc>
              <a:spcBef>
                <a:spcPts val="480"/>
              </a:spcBef>
              <a:spcAft>
                <a:spcPts val="0"/>
              </a:spcAft>
              <a:buSzPts val="1800"/>
              <a:buNone/>
            </a:pPr>
            <a:r>
              <a:rPr b="0" i="0" lang="es-ES" sz="2400" u="none">
                <a:solidFill>
                  <a:schemeClr val="dk1"/>
                </a:solidFill>
                <a:latin typeface="Arial"/>
                <a:ea typeface="Arial"/>
                <a:cs typeface="Arial"/>
                <a:sym typeface="Arial"/>
              </a:rPr>
              <a:t>		c) capitalismo (capitalistas/burguesía vs proletariado).</a:t>
            </a:r>
            <a:endParaRPr/>
          </a:p>
          <a:p>
            <a:pPr indent="-342900" lvl="0" marL="342900" rtl="0" algn="l">
              <a:lnSpc>
                <a:spcPct val="90000"/>
              </a:lnSpc>
              <a:spcBef>
                <a:spcPts val="480"/>
              </a:spcBef>
              <a:spcAft>
                <a:spcPts val="0"/>
              </a:spcAft>
              <a:buSzPts val="1800"/>
              <a:buNone/>
            </a:pPr>
            <a:r>
              <a:rPr b="1" i="0" lang="es-ES" sz="2400" u="none">
                <a:solidFill>
                  <a:schemeClr val="dk1"/>
                </a:solidFill>
                <a:latin typeface="Baumans"/>
                <a:ea typeface="Baumans"/>
                <a:cs typeface="Baumans"/>
                <a:sym typeface="Baumans"/>
              </a:rPr>
              <a:t>	</a:t>
            </a:r>
            <a:r>
              <a:rPr b="1" i="0" lang="es-ES" sz="2400" u="none">
                <a:solidFill>
                  <a:srgbClr val="3366FF"/>
                </a:solidFill>
                <a:latin typeface="Baumans"/>
                <a:ea typeface="Baumans"/>
                <a:cs typeface="Baumans"/>
                <a:sym typeface="Baumans"/>
              </a:rPr>
              <a:t> Análise do presente </a:t>
            </a:r>
            <a:r>
              <a:rPr b="0" i="0" lang="es-ES" sz="2400" u="none">
                <a:solidFill>
                  <a:schemeClr val="dk1"/>
                </a:solidFill>
                <a:latin typeface="Arial"/>
                <a:ea typeface="Arial"/>
                <a:cs typeface="Arial"/>
                <a:sym typeface="Arial"/>
              </a:rPr>
              <a:t>🡺 </a:t>
            </a:r>
            <a:r>
              <a:rPr b="1" i="0" lang="es-ES" sz="2400" u="none">
                <a:solidFill>
                  <a:schemeClr val="dk1"/>
                </a:solidFill>
                <a:latin typeface="Arial"/>
                <a:ea typeface="Arial"/>
                <a:cs typeface="Arial"/>
                <a:sym typeface="Arial"/>
              </a:rPr>
              <a:t>crítica do sistema capitalista </a:t>
            </a:r>
            <a:r>
              <a:rPr b="0" i="0" lang="es-ES" sz="2400" u="none">
                <a:solidFill>
                  <a:schemeClr val="dk1"/>
                </a:solidFill>
                <a:latin typeface="Arial"/>
                <a:ea typeface="Arial"/>
                <a:cs typeface="Arial"/>
                <a:sym typeface="Arial"/>
              </a:rPr>
              <a:t>(o </a:t>
            </a:r>
            <a:r>
              <a:rPr b="0" i="1" lang="es-ES" sz="2400" u="none">
                <a:solidFill>
                  <a:schemeClr val="dk1"/>
                </a:solidFill>
                <a:latin typeface="Arial"/>
                <a:ea typeface="Arial"/>
                <a:cs typeface="Arial"/>
                <a:sym typeface="Arial"/>
              </a:rPr>
              <a:t>Capital, </a:t>
            </a:r>
            <a:r>
              <a:rPr b="0" i="0" lang="es-ES" sz="2400" u="none">
                <a:solidFill>
                  <a:schemeClr val="dk1"/>
                </a:solidFill>
                <a:latin typeface="Arial"/>
                <a:ea typeface="Arial"/>
                <a:cs typeface="Arial"/>
                <a:sym typeface="Arial"/>
              </a:rPr>
              <a:t>1867), desentrañando os seus mecanismos 🡺 </a:t>
            </a:r>
            <a:r>
              <a:rPr b="1" i="0" lang="es-ES" sz="2400" u="none">
                <a:solidFill>
                  <a:schemeClr val="dk1"/>
                </a:solidFill>
                <a:latin typeface="Arial"/>
                <a:ea typeface="Arial"/>
                <a:cs typeface="Arial"/>
                <a:sym typeface="Arial"/>
              </a:rPr>
              <a:t>sistema desigual e inxusto </a:t>
            </a:r>
            <a:r>
              <a:rPr b="0" i="0" lang="es-ES" sz="2400" u="none">
                <a:solidFill>
                  <a:schemeClr val="dk1"/>
                </a:solidFill>
                <a:latin typeface="Arial"/>
                <a:ea typeface="Arial"/>
                <a:cs typeface="Arial"/>
                <a:sym typeface="Arial"/>
              </a:rPr>
              <a:t>que persigue acumulación do capital grazas a </a:t>
            </a:r>
            <a:r>
              <a:rPr b="0" i="1" lang="es-ES" sz="2400" u="none">
                <a:solidFill>
                  <a:schemeClr val="dk1"/>
                </a:solidFill>
                <a:latin typeface="Arial"/>
                <a:ea typeface="Arial"/>
                <a:cs typeface="Arial"/>
                <a:sym typeface="Arial"/>
              </a:rPr>
              <a:t>plusvalía</a:t>
            </a:r>
            <a:r>
              <a:rPr b="0" i="0" lang="es-ES" sz="2400" u="none">
                <a:solidFill>
                  <a:schemeClr val="dk1"/>
                </a:solidFill>
                <a:latin typeface="Arial"/>
                <a:ea typeface="Arial"/>
                <a:cs typeface="Arial"/>
                <a:sym typeface="Arial"/>
              </a:rPr>
              <a:t> (parte do traballo dos obreiros non pagado que se apropia o capitalista) 🡺 desigualdades ec e soc. </a:t>
            </a:r>
            <a:endParaRPr/>
          </a:p>
          <a:p>
            <a:pPr indent="-342900" lvl="0" marL="342900" rtl="0" algn="l">
              <a:lnSpc>
                <a:spcPct val="90000"/>
              </a:lnSpc>
              <a:spcBef>
                <a:spcPts val="480"/>
              </a:spcBef>
              <a:spcAft>
                <a:spcPts val="0"/>
              </a:spcAft>
              <a:buSzPts val="1800"/>
              <a:buNone/>
            </a:pPr>
            <a:r>
              <a:t/>
            </a:r>
            <a:endParaRPr b="0" i="0" sz="2400" u="none">
              <a:solidFill>
                <a:schemeClr val="dk1"/>
              </a:solidFill>
              <a:latin typeface="Arial"/>
              <a:ea typeface="Arial"/>
              <a:cs typeface="Arial"/>
              <a:sym typeface="Arial"/>
            </a:endParaRPr>
          </a:p>
          <a:p>
            <a:pPr indent="-342900" lvl="0" marL="342900" rtl="0" algn="l">
              <a:lnSpc>
                <a:spcPct val="90000"/>
              </a:lnSpc>
              <a:spcBef>
                <a:spcPts val="480"/>
              </a:spcBef>
              <a:spcAft>
                <a:spcPts val="0"/>
              </a:spcAft>
              <a:buSzPts val="1800"/>
              <a:buNone/>
            </a:pPr>
            <a:r>
              <a:t/>
            </a:r>
            <a:endParaRPr b="0" i="0" sz="2400" u="none">
              <a:solidFill>
                <a:schemeClr val="dk1"/>
              </a:solidFill>
              <a:latin typeface="Arial"/>
              <a:ea typeface="Arial"/>
              <a:cs typeface="Arial"/>
              <a:sym typeface="Arial"/>
            </a:endParaRPr>
          </a:p>
          <a:p>
            <a:pPr indent="-228600" lvl="0" marL="342900" rtl="0" algn="l">
              <a:spcBef>
                <a:spcPts val="480"/>
              </a:spcBef>
              <a:spcAft>
                <a:spcPts val="0"/>
              </a:spcAft>
              <a:buSzPts val="1800"/>
              <a:buNone/>
            </a:pPr>
            <a:r>
              <a:t/>
            </a:r>
            <a:endParaRPr b="0" i="0" sz="2400" u="none">
              <a:solidFill>
                <a:schemeClr val="dk1"/>
              </a:solidFill>
              <a:latin typeface="Arial"/>
              <a:ea typeface="Arial"/>
              <a:cs typeface="Arial"/>
              <a:sym typeface="Arial"/>
            </a:endParaRPr>
          </a:p>
        </p:txBody>
      </p:sp>
      <p:pic>
        <p:nvPicPr>
          <p:cNvPr descr="Engels2" id="372" name="Google Shape;372;p47"/>
          <p:cNvPicPr preferRelativeResize="0"/>
          <p:nvPr/>
        </p:nvPicPr>
        <p:blipFill rotWithShape="1">
          <a:blip r:embed="rId3">
            <a:alphaModFix/>
          </a:blip>
          <a:srcRect b="0" l="0" r="0" t="0"/>
          <a:stretch/>
        </p:blipFill>
        <p:spPr>
          <a:xfrm>
            <a:off x="250825" y="115887"/>
            <a:ext cx="2665412" cy="2952750"/>
          </a:xfrm>
          <a:prstGeom prst="rect">
            <a:avLst/>
          </a:prstGeom>
          <a:noFill/>
          <a:ln>
            <a:noFill/>
          </a:ln>
        </p:spPr>
      </p:pic>
      <p:pic>
        <p:nvPicPr>
          <p:cNvPr id="373" name="Google Shape;373;p47"/>
          <p:cNvPicPr preferRelativeResize="0"/>
          <p:nvPr/>
        </p:nvPicPr>
        <p:blipFill rotWithShape="1">
          <a:blip r:embed="rId4">
            <a:alphaModFix/>
          </a:blip>
          <a:srcRect b="0" l="0" r="0" t="0"/>
          <a:stretch/>
        </p:blipFill>
        <p:spPr>
          <a:xfrm>
            <a:off x="179387" y="3573462"/>
            <a:ext cx="2879725" cy="3105150"/>
          </a:xfrm>
          <a:prstGeom prst="rect">
            <a:avLst/>
          </a:prstGeom>
          <a:noFill/>
          <a:ln>
            <a:noFill/>
          </a:ln>
        </p:spPr>
      </p:pic>
      <p:sp>
        <p:nvSpPr>
          <p:cNvPr id="374" name="Google Shape;374;p47"/>
          <p:cNvSpPr txBox="1"/>
          <p:nvPr/>
        </p:nvSpPr>
        <p:spPr>
          <a:xfrm>
            <a:off x="468312" y="3141662"/>
            <a:ext cx="2087562" cy="368300"/>
          </a:xfrm>
          <a:prstGeom prst="rect">
            <a:avLst/>
          </a:prstGeom>
          <a:solidFill>
            <a:srgbClr val="000000"/>
          </a:solidFill>
          <a:ln cap="flat" cmpd="sng" w="25400">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0" i="0" lang="es-ES" sz="1800" u="none">
                <a:solidFill>
                  <a:srgbClr val="FFFFFF"/>
                </a:solidFill>
                <a:latin typeface="Arial"/>
                <a:ea typeface="Arial"/>
                <a:cs typeface="Arial"/>
                <a:sym typeface="Arial"/>
              </a:rPr>
              <a:t>Engels e Marx</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xEl>
                                              <p:pRg end="0" st="0"/>
                                            </p:txEl>
                                          </p:spTgt>
                                        </p:tgtEl>
                                        <p:attrNameLst>
                                          <p:attrName>style.visibility</p:attrName>
                                        </p:attrNameLst>
                                      </p:cBhvr>
                                      <p:to>
                                        <p:strVal val="visible"/>
                                      </p:to>
                                    </p:set>
                                    <p:animEffect filter="fade" transition="in">
                                      <p:cBhvr>
                                        <p:cTn dur="1"/>
                                        <p:tgtEl>
                                          <p:spTgt spid="37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xEl>
                                              <p:pRg end="1" st="1"/>
                                            </p:txEl>
                                          </p:spTgt>
                                        </p:tgtEl>
                                        <p:attrNameLst>
                                          <p:attrName>style.visibility</p:attrName>
                                        </p:attrNameLst>
                                      </p:cBhvr>
                                      <p:to>
                                        <p:strVal val="visible"/>
                                      </p:to>
                                    </p:set>
                                    <p:animEffect filter="fade" transition="in">
                                      <p:cBhvr>
                                        <p:cTn dur="1"/>
                                        <p:tgtEl>
                                          <p:spTgt spid="37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xEl>
                                              <p:pRg end="2" st="2"/>
                                            </p:txEl>
                                          </p:spTgt>
                                        </p:tgtEl>
                                        <p:attrNameLst>
                                          <p:attrName>style.visibility</p:attrName>
                                        </p:attrNameLst>
                                      </p:cBhvr>
                                      <p:to>
                                        <p:strVal val="visible"/>
                                      </p:to>
                                    </p:set>
                                    <p:animEffect filter="fade" transition="in">
                                      <p:cBhvr>
                                        <p:cTn dur="1"/>
                                        <p:tgtEl>
                                          <p:spTgt spid="37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xEl>
                                              <p:pRg end="3" st="3"/>
                                            </p:txEl>
                                          </p:spTgt>
                                        </p:tgtEl>
                                        <p:attrNameLst>
                                          <p:attrName>style.visibility</p:attrName>
                                        </p:attrNameLst>
                                      </p:cBhvr>
                                      <p:to>
                                        <p:strVal val="visible"/>
                                      </p:to>
                                    </p:set>
                                    <p:animEffect filter="fade" transition="in">
                                      <p:cBhvr>
                                        <p:cTn dur="1"/>
                                        <p:tgtEl>
                                          <p:spTgt spid="37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xEl>
                                              <p:pRg end="4" st="4"/>
                                            </p:txEl>
                                          </p:spTgt>
                                        </p:tgtEl>
                                        <p:attrNameLst>
                                          <p:attrName>style.visibility</p:attrName>
                                        </p:attrNameLst>
                                      </p:cBhvr>
                                      <p:to>
                                        <p:strVal val="visible"/>
                                      </p:to>
                                    </p:set>
                                    <p:animEffect filter="fade" transition="in">
                                      <p:cBhvr>
                                        <p:cTn dur="1"/>
                                        <p:tgtEl>
                                          <p:spTgt spid="37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xEl>
                                              <p:pRg end="5" st="5"/>
                                            </p:txEl>
                                          </p:spTgt>
                                        </p:tgtEl>
                                        <p:attrNameLst>
                                          <p:attrName>style.visibility</p:attrName>
                                        </p:attrNameLst>
                                      </p:cBhvr>
                                      <p:to>
                                        <p:strVal val="visible"/>
                                      </p:to>
                                    </p:set>
                                    <p:animEffect filter="fade" transition="in">
                                      <p:cBhvr>
                                        <p:cTn dur="1"/>
                                        <p:tgtEl>
                                          <p:spTgt spid="37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xEl>
                                              <p:pRg end="6" st="6"/>
                                            </p:txEl>
                                          </p:spTgt>
                                        </p:tgtEl>
                                        <p:attrNameLst>
                                          <p:attrName>style.visibility</p:attrName>
                                        </p:attrNameLst>
                                      </p:cBhvr>
                                      <p:to>
                                        <p:strVal val="visible"/>
                                      </p:to>
                                    </p:set>
                                    <p:animEffect filter="fade" transition="in">
                                      <p:cBhvr>
                                        <p:cTn dur="1"/>
                                        <p:tgtEl>
                                          <p:spTgt spid="37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xEl>
                                              <p:pRg end="7" st="7"/>
                                            </p:txEl>
                                          </p:spTgt>
                                        </p:tgtEl>
                                        <p:attrNameLst>
                                          <p:attrName>style.visibility</p:attrName>
                                        </p:attrNameLst>
                                      </p:cBhvr>
                                      <p:to>
                                        <p:strVal val="visible"/>
                                      </p:to>
                                    </p:set>
                                    <p:animEffect filter="fade" transition="in">
                                      <p:cBhvr>
                                        <p:cTn dur="1"/>
                                        <p:tgtEl>
                                          <p:spTgt spid="371">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1"/>
                                        <p:tgtEl>
                                          <p:spTgt spid="3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800"/>
                                        <p:tgtEl>
                                          <p:spTgt spid="3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800"/>
                                        <p:tgtEl>
                                          <p:spTgt spid="3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sp>
        <p:nvSpPr>
          <p:cNvPr id="379" name="Google Shape;379;p48"/>
          <p:cNvSpPr txBox="1"/>
          <p:nvPr>
            <p:ph idx="1" type="body"/>
          </p:nvPr>
        </p:nvSpPr>
        <p:spPr>
          <a:xfrm>
            <a:off x="395287" y="2708275"/>
            <a:ext cx="8229600" cy="3960812"/>
          </a:xfrm>
          <a:prstGeom prst="rect">
            <a:avLst/>
          </a:prstGeom>
          <a:solidFill>
            <a:schemeClr val="lt1"/>
          </a:solidFill>
          <a:ln cap="flat" cmpd="sng" w="25400">
            <a:solidFill>
              <a:schemeClr val="accen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2"/>
              </a:buClr>
              <a:buSzPts val="1500"/>
              <a:buFont typeface="Noto Sans Symbols"/>
              <a:buNone/>
            </a:pPr>
            <a:r>
              <a:rPr b="0" i="0" lang="es-ES" sz="2000" u="none">
                <a:solidFill>
                  <a:srgbClr val="000000"/>
                </a:solidFill>
                <a:latin typeface="Arial"/>
                <a:ea typeface="Arial"/>
                <a:cs typeface="Arial"/>
                <a:sym typeface="Arial"/>
              </a:rPr>
              <a:t>TEXTO</a:t>
            </a:r>
            <a:endParaRPr/>
          </a:p>
          <a:p>
            <a:pPr indent="0" lvl="0" marL="0" marR="0" rtl="0" algn="l">
              <a:lnSpc>
                <a:spcPct val="100000"/>
              </a:lnSpc>
              <a:spcBef>
                <a:spcPts val="400"/>
              </a:spcBef>
              <a:spcAft>
                <a:spcPts val="0"/>
              </a:spcAft>
              <a:buClr>
                <a:schemeClr val="lt2"/>
              </a:buClr>
              <a:buSzPts val="1500"/>
              <a:buFont typeface="Noto Sans Symbols"/>
              <a:buNone/>
            </a:pPr>
            <a:r>
              <a:rPr b="0" i="0" lang="es-ES" sz="2000" u="none">
                <a:solidFill>
                  <a:srgbClr val="000000"/>
                </a:solidFill>
                <a:latin typeface="Arial"/>
                <a:ea typeface="Arial"/>
                <a:cs typeface="Arial"/>
                <a:sym typeface="Arial"/>
              </a:rPr>
              <a:t>El capitalista pone a trabajar a su obrero. En un tiempo determinado el obrero realiza el trabajo representado por su salario semanal. Supongamos que el salario semanal de un obrero representa 3 días de trabajo. En este caso, el obrero que empieza a trabajar el lunes, el miércoles ya ha restituido al capitalista. ¿Deja por eso de trabajar?. En absoluto. El capitalista ha comprado el trabajo de una semana y el obrero ha de continuar trabajando durante los días que quedan. Este trabajo excedente del obrero, por encima del tiempo necesario para reemplazar su salario, es la fuente de la plusvalía. Es la fuente del beneficio. Es la fuente de la creciente acumulación de capital...</a:t>
            </a:r>
            <a:endParaRPr/>
          </a:p>
          <a:p>
            <a:pPr indent="0" lvl="0" marL="0" marR="0" rtl="0" algn="r">
              <a:lnSpc>
                <a:spcPct val="100000"/>
              </a:lnSpc>
              <a:spcBef>
                <a:spcPts val="400"/>
              </a:spcBef>
              <a:spcAft>
                <a:spcPts val="0"/>
              </a:spcAft>
              <a:buClr>
                <a:schemeClr val="lt2"/>
              </a:buClr>
              <a:buSzPts val="1500"/>
              <a:buFont typeface="Noto Sans Symbols"/>
              <a:buNone/>
            </a:pPr>
            <a:r>
              <a:rPr b="0" i="0" lang="es-ES" sz="2000" u="none">
                <a:solidFill>
                  <a:srgbClr val="000000"/>
                </a:solidFill>
                <a:latin typeface="Arial"/>
                <a:ea typeface="Arial"/>
                <a:cs typeface="Arial"/>
                <a:sym typeface="Arial"/>
              </a:rPr>
              <a:t>F. Engels, </a:t>
            </a:r>
            <a:r>
              <a:rPr b="0" i="1" lang="es-ES" sz="2000" u="none">
                <a:solidFill>
                  <a:srgbClr val="000000"/>
                </a:solidFill>
                <a:latin typeface="Arial"/>
                <a:ea typeface="Arial"/>
                <a:cs typeface="Arial"/>
                <a:sym typeface="Arial"/>
              </a:rPr>
              <a:t>Recensión de El capital</a:t>
            </a:r>
            <a:r>
              <a:rPr b="0" i="0" lang="es-ES" sz="2000" u="none">
                <a:solidFill>
                  <a:srgbClr val="000000"/>
                </a:solidFill>
                <a:latin typeface="Arial"/>
                <a:ea typeface="Arial"/>
                <a:cs typeface="Arial"/>
                <a:sym typeface="Arial"/>
              </a:rPr>
              <a:t>, 1868	</a:t>
            </a:r>
            <a:endParaRPr/>
          </a:p>
          <a:p>
            <a:pPr indent="0" lvl="0" marL="0" marR="0" rtl="0" algn="l">
              <a:lnSpc>
                <a:spcPct val="100000"/>
              </a:lnSpc>
              <a:spcBef>
                <a:spcPts val="400"/>
              </a:spcBef>
              <a:spcAft>
                <a:spcPts val="0"/>
              </a:spcAft>
              <a:buClr>
                <a:schemeClr val="lt2"/>
              </a:buClr>
              <a:buSzPts val="1500"/>
              <a:buFont typeface="Noto Sans Symbols"/>
              <a:buNone/>
            </a:pPr>
            <a:r>
              <a:rPr b="0" i="0" lang="es-ES" sz="2000" u="none">
                <a:solidFill>
                  <a:srgbClr val="000000"/>
                </a:solidFill>
                <a:latin typeface="Arial"/>
                <a:ea typeface="Arial"/>
                <a:cs typeface="Arial"/>
                <a:sym typeface="Arial"/>
              </a:rPr>
              <a:t> 	</a:t>
            </a:r>
            <a:endParaRPr/>
          </a:p>
          <a:p>
            <a:pPr indent="-247650" lvl="0" marL="342900" marR="0" rtl="0" algn="l">
              <a:spcBef>
                <a:spcPts val="400"/>
              </a:spcBef>
              <a:spcAft>
                <a:spcPts val="0"/>
              </a:spcAft>
              <a:buClr>
                <a:schemeClr val="lt2"/>
              </a:buClr>
              <a:buSzPts val="1500"/>
              <a:buFont typeface="Noto Sans Symbols"/>
              <a:buNone/>
            </a:pPr>
            <a:r>
              <a:t/>
            </a:r>
            <a:endParaRPr b="0" i="0" sz="2000" u="none">
              <a:solidFill>
                <a:srgbClr val="000000"/>
              </a:solidFill>
              <a:latin typeface="Arial"/>
              <a:ea typeface="Arial"/>
              <a:cs typeface="Arial"/>
              <a:sym typeface="Arial"/>
            </a:endParaRPr>
          </a:p>
        </p:txBody>
      </p:sp>
      <p:sp>
        <p:nvSpPr>
          <p:cNvPr id="380" name="Google Shape;380;p48"/>
          <p:cNvSpPr txBox="1"/>
          <p:nvPr/>
        </p:nvSpPr>
        <p:spPr>
          <a:xfrm>
            <a:off x="468312" y="115887"/>
            <a:ext cx="8280400" cy="2247900"/>
          </a:xfrm>
          <a:prstGeom prst="rect">
            <a:avLst/>
          </a:prstGeom>
          <a:solidFill>
            <a:schemeClr val="accent2"/>
          </a:solidFill>
          <a:ln cap="flat" cmpd="sng" w="25400">
            <a:solidFill>
              <a:srgbClr val="9549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Arial"/>
              <a:buNone/>
            </a:pPr>
            <a:r>
              <a:rPr b="0" i="0" lang="es-ES" sz="2000" u="none">
                <a:solidFill>
                  <a:srgbClr val="FFFFFF"/>
                </a:solidFill>
                <a:latin typeface="Arial"/>
                <a:ea typeface="Arial"/>
                <a:cs typeface="Arial"/>
                <a:sym typeface="Arial"/>
              </a:rPr>
              <a:t>TEXTO</a:t>
            </a:r>
            <a:endParaRPr/>
          </a:p>
          <a:p>
            <a:pPr indent="0" lvl="0" marL="0" marR="0" rtl="0" algn="l">
              <a:lnSpc>
                <a:spcPct val="100000"/>
              </a:lnSpc>
              <a:spcBef>
                <a:spcPts val="0"/>
              </a:spcBef>
              <a:spcAft>
                <a:spcPts val="0"/>
              </a:spcAft>
              <a:buClr>
                <a:srgbClr val="FFFFFF"/>
              </a:buClr>
              <a:buSzPts val="2000"/>
              <a:buFont typeface="Arial"/>
              <a:buNone/>
            </a:pPr>
            <a:r>
              <a:rPr b="0" i="0" lang="es-ES" sz="2000" u="none">
                <a:solidFill>
                  <a:srgbClr val="FFFFFF"/>
                </a:solidFill>
                <a:latin typeface="Arial"/>
                <a:ea typeface="Arial"/>
                <a:cs typeface="Arial"/>
                <a:sym typeface="Arial"/>
              </a:rPr>
              <a:t>“Toda la </a:t>
            </a:r>
            <a:r>
              <a:rPr b="1" i="0" lang="es-ES" sz="2000" u="none">
                <a:solidFill>
                  <a:srgbClr val="FFFFFF"/>
                </a:solidFill>
                <a:latin typeface="Arial"/>
                <a:ea typeface="Arial"/>
                <a:cs typeface="Arial"/>
                <a:sym typeface="Arial"/>
              </a:rPr>
              <a:t>historia de la sociedad humana</a:t>
            </a:r>
            <a:r>
              <a:rPr b="0" i="0" lang="es-ES" sz="2000" u="none">
                <a:solidFill>
                  <a:srgbClr val="FFFFFF"/>
                </a:solidFill>
                <a:latin typeface="Arial"/>
                <a:ea typeface="Arial"/>
                <a:cs typeface="Arial"/>
                <a:sym typeface="Arial"/>
              </a:rPr>
              <a:t>, hasta el día, es una historia de </a:t>
            </a:r>
            <a:r>
              <a:rPr b="1" i="0" lang="es-ES" sz="2000" u="none">
                <a:solidFill>
                  <a:srgbClr val="FFFFFF"/>
                </a:solidFill>
                <a:latin typeface="Arial"/>
                <a:ea typeface="Arial"/>
                <a:cs typeface="Arial"/>
                <a:sym typeface="Arial"/>
              </a:rPr>
              <a:t>lucha de clases</a:t>
            </a:r>
            <a:r>
              <a:rPr b="0" i="0" lang="es-ES" sz="2000" u="none">
                <a:solidFill>
                  <a:srgbClr val="FFFFFF"/>
                </a:solidFill>
                <a:latin typeface="Arial"/>
                <a:ea typeface="Arial"/>
                <a:cs typeface="Arial"/>
                <a:sym typeface="Arial"/>
              </a:rPr>
              <a:t>. Libres y esclavos, patricios y plebeyos, barones y siervos de la gleba, maestros y oficiales; en una palabra, </a:t>
            </a:r>
            <a:r>
              <a:rPr b="1" i="0" lang="es-ES" sz="2000" u="none">
                <a:solidFill>
                  <a:srgbClr val="FFFFFF"/>
                </a:solidFill>
                <a:latin typeface="Arial"/>
                <a:ea typeface="Arial"/>
                <a:cs typeface="Arial"/>
                <a:sym typeface="Arial"/>
              </a:rPr>
              <a:t>opresores y oprimidos, frente a frente siempre</a:t>
            </a:r>
            <a:r>
              <a:rPr b="0" i="0" lang="es-ES" sz="2000" u="none">
                <a:solidFill>
                  <a:srgbClr val="FFFFFF"/>
                </a:solidFill>
                <a:latin typeface="Arial"/>
                <a:ea typeface="Arial"/>
                <a:cs typeface="Arial"/>
                <a:sym typeface="Arial"/>
              </a:rPr>
              <a:t>, empeñados en una </a:t>
            </a:r>
            <a:r>
              <a:rPr b="1" i="0" lang="es-ES" sz="2000" u="none">
                <a:solidFill>
                  <a:srgbClr val="FFFFFF"/>
                </a:solidFill>
                <a:latin typeface="Arial"/>
                <a:ea typeface="Arial"/>
                <a:cs typeface="Arial"/>
                <a:sym typeface="Arial"/>
              </a:rPr>
              <a:t>lucha ininterrumpida</a:t>
            </a:r>
            <a:r>
              <a:rPr b="0" i="0" lang="es-ES" sz="2000" u="none">
                <a:solidFill>
                  <a:srgbClr val="FFFFFF"/>
                </a:solidFill>
                <a:latin typeface="Arial"/>
                <a:ea typeface="Arial"/>
                <a:cs typeface="Arial"/>
                <a:sym typeface="Arial"/>
              </a:rPr>
              <a:t>, velada unas veces, y otras franca y abierta.”</a:t>
            </a:r>
            <a:endParaRPr/>
          </a:p>
          <a:p>
            <a:pPr indent="0" lvl="0" marL="0" marR="0" rtl="0" algn="r">
              <a:lnSpc>
                <a:spcPct val="100000"/>
              </a:lnSpc>
              <a:spcBef>
                <a:spcPts val="0"/>
              </a:spcBef>
              <a:spcAft>
                <a:spcPts val="0"/>
              </a:spcAft>
              <a:buClr>
                <a:srgbClr val="FFFFFF"/>
              </a:buClr>
              <a:buSzPts val="2000"/>
              <a:buFont typeface="Arial"/>
              <a:buNone/>
            </a:pPr>
            <a:r>
              <a:rPr b="1" i="1" lang="es-ES" sz="2000" u="none">
                <a:solidFill>
                  <a:srgbClr val="FFFFFF"/>
                </a:solidFill>
                <a:latin typeface="Arial"/>
                <a:ea typeface="Arial"/>
                <a:cs typeface="Arial"/>
                <a:sym typeface="Arial"/>
              </a:rPr>
              <a:t>Marx y Engels. Manifiesto comunista.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1000"/>
                                        <p:tgtEl>
                                          <p:spTgt spid="3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455"/>
                                        <p:tgtEl>
                                          <p:spTgt spid="3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xEl>
                                              <p:pRg end="0" st="0"/>
                                            </p:txEl>
                                          </p:spTgt>
                                        </p:tgtEl>
                                        <p:attrNameLst>
                                          <p:attrName>style.visibility</p:attrName>
                                        </p:attrNameLst>
                                      </p:cBhvr>
                                      <p:to>
                                        <p:strVal val="visible"/>
                                      </p:to>
                                    </p:set>
                                    <p:animEffect filter="fade" transition="in">
                                      <p:cBhvr>
                                        <p:cTn dur="455"/>
                                        <p:tgtEl>
                                          <p:spTgt spid="37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xEl>
                                              <p:pRg end="1" st="1"/>
                                            </p:txEl>
                                          </p:spTgt>
                                        </p:tgtEl>
                                        <p:attrNameLst>
                                          <p:attrName>style.visibility</p:attrName>
                                        </p:attrNameLst>
                                      </p:cBhvr>
                                      <p:to>
                                        <p:strVal val="visible"/>
                                      </p:to>
                                    </p:set>
                                    <p:animEffect filter="fade" transition="in">
                                      <p:cBhvr>
                                        <p:cTn dur="455"/>
                                        <p:tgtEl>
                                          <p:spTgt spid="37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xEl>
                                              <p:pRg end="2" st="2"/>
                                            </p:txEl>
                                          </p:spTgt>
                                        </p:tgtEl>
                                        <p:attrNameLst>
                                          <p:attrName>style.visibility</p:attrName>
                                        </p:attrNameLst>
                                      </p:cBhvr>
                                      <p:to>
                                        <p:strVal val="visible"/>
                                      </p:to>
                                    </p:set>
                                    <p:animEffect filter="fade" transition="in">
                                      <p:cBhvr>
                                        <p:cTn dur="455"/>
                                        <p:tgtEl>
                                          <p:spTgt spid="37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xEl>
                                              <p:pRg end="3" st="3"/>
                                            </p:txEl>
                                          </p:spTgt>
                                        </p:tgtEl>
                                        <p:attrNameLst>
                                          <p:attrName>style.visibility</p:attrName>
                                        </p:attrNameLst>
                                      </p:cBhvr>
                                      <p:to>
                                        <p:strVal val="visible"/>
                                      </p:to>
                                    </p:set>
                                    <p:animEffect filter="fade" transition="in">
                                      <p:cBhvr>
                                        <p:cTn dur="455"/>
                                        <p:tgtEl>
                                          <p:spTgt spid="37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xEl>
                                              <p:pRg end="4" st="4"/>
                                            </p:txEl>
                                          </p:spTgt>
                                        </p:tgtEl>
                                        <p:attrNameLst>
                                          <p:attrName>style.visibility</p:attrName>
                                        </p:attrNameLst>
                                      </p:cBhvr>
                                      <p:to>
                                        <p:strVal val="visible"/>
                                      </p:to>
                                    </p:set>
                                    <p:animEffect filter="fade" transition="in">
                                      <p:cBhvr>
                                        <p:cTn dur="455"/>
                                        <p:tgtEl>
                                          <p:spTgt spid="379">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4" name="Shape 384"/>
        <p:cNvGrpSpPr/>
        <p:nvPr/>
      </p:nvGrpSpPr>
      <p:grpSpPr>
        <a:xfrm>
          <a:off x="0" y="0"/>
          <a:ext cx="0" cy="0"/>
          <a:chOff x="0" y="0"/>
          <a:chExt cx="0" cy="0"/>
        </a:xfrm>
      </p:grpSpPr>
      <p:pic>
        <p:nvPicPr>
          <p:cNvPr id="385" name="Google Shape;385;p49"/>
          <p:cNvPicPr preferRelativeResize="0"/>
          <p:nvPr/>
        </p:nvPicPr>
        <p:blipFill rotWithShape="1">
          <a:blip r:embed="rId3">
            <a:alphaModFix/>
          </a:blip>
          <a:srcRect b="0" l="0" r="0" t="0"/>
          <a:stretch/>
        </p:blipFill>
        <p:spPr>
          <a:xfrm>
            <a:off x="395287" y="404812"/>
            <a:ext cx="8497887" cy="61198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1000"/>
                                        <p:tgtEl>
                                          <p:spTgt spid="3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pic>
        <p:nvPicPr>
          <p:cNvPr id="390" name="Google Shape;390;p50"/>
          <p:cNvPicPr preferRelativeResize="0"/>
          <p:nvPr/>
        </p:nvPicPr>
        <p:blipFill rotWithShape="1">
          <a:blip r:embed="rId3">
            <a:alphaModFix/>
          </a:blip>
          <a:srcRect b="0" l="0" r="0" t="0"/>
          <a:stretch/>
        </p:blipFill>
        <p:spPr>
          <a:xfrm>
            <a:off x="611187" y="692150"/>
            <a:ext cx="7993062" cy="5594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5000"/>
                                        <p:tgtEl>
                                          <p:spTgt spid="3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sp>
        <p:nvSpPr>
          <p:cNvPr id="395" name="Google Shape;395;p51"/>
          <p:cNvSpPr txBox="1"/>
          <p:nvPr>
            <p:ph idx="1" type="body"/>
          </p:nvPr>
        </p:nvSpPr>
        <p:spPr>
          <a:xfrm>
            <a:off x="468312" y="188912"/>
            <a:ext cx="8351837" cy="2447925"/>
          </a:xfrm>
          <a:prstGeom prst="rect">
            <a:avLst/>
          </a:prstGeom>
          <a:solidFill>
            <a:schemeClr val="lt1"/>
          </a:solidFill>
          <a:ln cap="flat" cmpd="sng" w="25400">
            <a:solidFill>
              <a:srgbClr val="B95C00"/>
            </a:solidFill>
            <a:prstDash val="solid"/>
            <a:miter lim="800000"/>
            <a:headEnd len="sm" w="sm" type="none"/>
            <a:tailEnd len="sm" w="sm" type="none"/>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1800"/>
              <a:buNone/>
            </a:pPr>
            <a:r>
              <a:rPr b="0" i="0" lang="es-ES" sz="2400" u="none">
                <a:solidFill>
                  <a:srgbClr val="FF0000"/>
                </a:solidFill>
                <a:latin typeface="Baumans"/>
                <a:ea typeface="Baumans"/>
                <a:cs typeface="Baumans"/>
                <a:sym typeface="Baumans"/>
              </a:rPr>
              <a:t> </a:t>
            </a:r>
            <a:r>
              <a:rPr b="1" i="1" lang="es-ES" sz="2400" u="none">
                <a:solidFill>
                  <a:srgbClr val="FF0000"/>
                </a:solidFill>
                <a:latin typeface="Baumans"/>
                <a:ea typeface="Baumans"/>
                <a:cs typeface="Baumans"/>
                <a:sym typeface="Baumans"/>
              </a:rPr>
              <a:t>Proxecto de futuro</a:t>
            </a:r>
            <a:r>
              <a:rPr b="0" i="0" lang="es-ES" sz="2400" u="none">
                <a:solidFill>
                  <a:srgbClr val="FF0000"/>
                </a:solidFill>
                <a:latin typeface="Baumans"/>
                <a:ea typeface="Baumans"/>
                <a:cs typeface="Baumans"/>
                <a:sym typeface="Baumans"/>
              </a:rPr>
              <a:t> </a:t>
            </a:r>
            <a:r>
              <a:rPr b="0" i="0" lang="es-ES" sz="2400" u="none">
                <a:solidFill>
                  <a:srgbClr val="000000"/>
                </a:solidFill>
                <a:latin typeface="Arial"/>
                <a:ea typeface="Arial"/>
                <a:cs typeface="Arial"/>
                <a:sym typeface="Arial"/>
              </a:rPr>
              <a:t>🡺 superación do presente a través da acción = </a:t>
            </a:r>
            <a:r>
              <a:rPr b="1" i="0" lang="es-ES" sz="2400" u="none">
                <a:solidFill>
                  <a:srgbClr val="000000"/>
                </a:solidFill>
                <a:latin typeface="Arial"/>
                <a:ea typeface="Arial"/>
                <a:cs typeface="Arial"/>
                <a:sym typeface="Arial"/>
              </a:rPr>
              <a:t>toma do poder político polos traballadores </a:t>
            </a:r>
            <a:r>
              <a:rPr b="0" i="0" lang="es-ES" sz="2400" u="none">
                <a:solidFill>
                  <a:srgbClr val="000000"/>
                </a:solidFill>
                <a:latin typeface="Arial"/>
                <a:ea typeface="Arial"/>
                <a:cs typeface="Arial"/>
                <a:sym typeface="Arial"/>
              </a:rPr>
              <a:t>(proletariado) a través da </a:t>
            </a:r>
            <a:r>
              <a:rPr b="1" i="0" lang="es-ES" sz="2400" u="none">
                <a:solidFill>
                  <a:srgbClr val="FF0000"/>
                </a:solidFill>
                <a:latin typeface="Arial"/>
                <a:ea typeface="Arial"/>
                <a:cs typeface="Arial"/>
                <a:sym typeface="Arial"/>
              </a:rPr>
              <a:t>revolución </a:t>
            </a:r>
            <a:r>
              <a:rPr b="0" i="0" lang="es-ES" sz="2400" u="none">
                <a:solidFill>
                  <a:srgbClr val="000000"/>
                </a:solidFill>
                <a:latin typeface="Arial"/>
                <a:ea typeface="Arial"/>
                <a:cs typeface="Arial"/>
                <a:sym typeface="Arial"/>
              </a:rPr>
              <a:t>🡺 situación transitoria de </a:t>
            </a:r>
            <a:r>
              <a:rPr b="1" i="1" lang="es-ES" sz="2400" u="none">
                <a:solidFill>
                  <a:srgbClr val="000000"/>
                </a:solidFill>
                <a:latin typeface="Arial"/>
                <a:ea typeface="Arial"/>
                <a:cs typeface="Arial"/>
                <a:sym typeface="Arial"/>
              </a:rPr>
              <a:t>dictadura do proletariado</a:t>
            </a:r>
            <a:r>
              <a:rPr b="1" i="0" lang="es-ES" sz="2400" u="none">
                <a:solidFill>
                  <a:srgbClr val="000000"/>
                </a:solidFill>
                <a:latin typeface="Arial"/>
                <a:ea typeface="Arial"/>
                <a:cs typeface="Arial"/>
                <a:sym typeface="Arial"/>
              </a:rPr>
              <a:t> </a:t>
            </a:r>
            <a:r>
              <a:rPr b="0" i="0" lang="es-ES" sz="2400" u="none">
                <a:solidFill>
                  <a:srgbClr val="000000"/>
                </a:solidFill>
                <a:latin typeface="Arial"/>
                <a:ea typeface="Arial"/>
                <a:cs typeface="Arial"/>
                <a:sym typeface="Arial"/>
              </a:rPr>
              <a:t>para crear un Estado obreiro 🡺 </a:t>
            </a:r>
            <a:r>
              <a:rPr b="1" i="0" lang="es-ES" sz="2400" u="none">
                <a:solidFill>
                  <a:srgbClr val="000000"/>
                </a:solidFill>
                <a:latin typeface="Arial"/>
                <a:ea typeface="Arial"/>
                <a:cs typeface="Arial"/>
                <a:sym typeface="Arial"/>
              </a:rPr>
              <a:t>abolición propiedade privada </a:t>
            </a:r>
            <a:r>
              <a:rPr b="0" i="0" lang="es-ES" sz="2400" u="none">
                <a:solidFill>
                  <a:srgbClr val="000000"/>
                </a:solidFill>
                <a:latin typeface="Arial"/>
                <a:ea typeface="Arial"/>
                <a:cs typeface="Arial"/>
                <a:sym typeface="Arial"/>
              </a:rPr>
              <a:t>dos medios de produción 🡺 </a:t>
            </a:r>
            <a:r>
              <a:rPr b="1" i="0" lang="es-ES" sz="2400" u="none">
                <a:solidFill>
                  <a:srgbClr val="000000"/>
                </a:solidFill>
                <a:latin typeface="Arial"/>
                <a:ea typeface="Arial"/>
                <a:cs typeface="Arial"/>
                <a:sym typeface="Arial"/>
              </a:rPr>
              <a:t>desaparición de clases sociais </a:t>
            </a:r>
            <a:r>
              <a:rPr b="0" i="0" lang="es-ES" sz="2400" u="none">
                <a:solidFill>
                  <a:srgbClr val="000000"/>
                </a:solidFill>
                <a:latin typeface="Arial"/>
                <a:ea typeface="Arial"/>
                <a:cs typeface="Arial"/>
                <a:sym typeface="Arial"/>
              </a:rPr>
              <a:t>🡺 </a:t>
            </a:r>
            <a:r>
              <a:rPr b="1" i="0" lang="es-ES" sz="2400" u="none">
                <a:solidFill>
                  <a:srgbClr val="000000"/>
                </a:solidFill>
                <a:latin typeface="Arial"/>
                <a:ea typeface="Arial"/>
                <a:cs typeface="Arial"/>
                <a:sym typeface="Arial"/>
              </a:rPr>
              <a:t>sociedade igualitaria = </a:t>
            </a:r>
            <a:r>
              <a:rPr b="1" i="1" lang="es-ES" sz="2400" u="none">
                <a:solidFill>
                  <a:srgbClr val="000000"/>
                </a:solidFill>
                <a:latin typeface="Arial"/>
                <a:ea typeface="Arial"/>
                <a:cs typeface="Arial"/>
                <a:sym typeface="Arial"/>
              </a:rPr>
              <a:t>comunista.</a:t>
            </a:r>
            <a:endParaRPr/>
          </a:p>
        </p:txBody>
      </p:sp>
      <p:pic>
        <p:nvPicPr>
          <p:cNvPr id="396" name="Google Shape;396;p51"/>
          <p:cNvPicPr preferRelativeResize="0"/>
          <p:nvPr/>
        </p:nvPicPr>
        <p:blipFill rotWithShape="1">
          <a:blip r:embed="rId3">
            <a:alphaModFix/>
          </a:blip>
          <a:srcRect b="0" l="0" r="0" t="0"/>
          <a:stretch/>
        </p:blipFill>
        <p:spPr>
          <a:xfrm>
            <a:off x="684212" y="2708275"/>
            <a:ext cx="7704137" cy="4033837"/>
          </a:xfrm>
          <a:prstGeom prst="rect">
            <a:avLst/>
          </a:prstGeom>
          <a:noFill/>
          <a:ln>
            <a:noFill/>
          </a:ln>
        </p:spPr>
      </p:pic>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95">
                                            <p:txEl>
                                              <p:pRg end="0" st="0"/>
                                            </p:txEl>
                                          </p:spTgt>
                                        </p:tgtEl>
                                        <p:attrNameLst>
                                          <p:attrName>style.visibility</p:attrName>
                                        </p:attrNameLst>
                                      </p:cBhvr>
                                      <p:to>
                                        <p:strVal val="visible"/>
                                      </p:to>
                                    </p:set>
                                    <p:anim calcmode="lin" valueType="num">
                                      <p:cBhvr additive="base">
                                        <p:cTn dur="500"/>
                                        <p:tgtEl>
                                          <p:spTgt spid="395">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xEl>
                                              <p:pRg end="0" st="0"/>
                                            </p:txEl>
                                          </p:spTgt>
                                        </p:tgtEl>
                                        <p:attrNameLst>
                                          <p:attrName>style.visibility</p:attrName>
                                        </p:attrNameLst>
                                      </p:cBhvr>
                                      <p:to>
                                        <p:strVal val="visible"/>
                                      </p:to>
                                    </p:set>
                                    <p:animEffect filter="fade" transition="in">
                                      <p:cBhvr>
                                        <p:cTn dur="1822"/>
                                        <p:tgtEl>
                                          <p:spTgt spid="39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1000"/>
                                        <p:tgtEl>
                                          <p:spTgt spid="3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pic>
        <p:nvPicPr>
          <p:cNvPr id="195" name="Google Shape;195;p25"/>
          <p:cNvPicPr preferRelativeResize="0"/>
          <p:nvPr/>
        </p:nvPicPr>
        <p:blipFill rotWithShape="1">
          <a:blip r:embed="rId3">
            <a:alphaModFix/>
          </a:blip>
          <a:srcRect b="0" l="0" r="0" t="0"/>
          <a:stretch/>
        </p:blipFill>
        <p:spPr>
          <a:xfrm>
            <a:off x="4572000" y="1412875"/>
            <a:ext cx="4392612" cy="3887787"/>
          </a:xfrm>
          <a:prstGeom prst="rect">
            <a:avLst/>
          </a:prstGeom>
          <a:noFill/>
          <a:ln>
            <a:noFill/>
          </a:ln>
        </p:spPr>
      </p:pic>
      <p:sp>
        <p:nvSpPr>
          <p:cNvPr id="196" name="Google Shape;196;p25"/>
          <p:cNvSpPr/>
          <p:nvPr/>
        </p:nvSpPr>
        <p:spPr>
          <a:xfrm>
            <a:off x="3635375" y="3213100"/>
            <a:ext cx="865187" cy="503237"/>
          </a:xfrm>
          <a:prstGeom prst="rightArrow">
            <a:avLst>
              <a:gd fmla="val 15318" name="adj1"/>
              <a:gd fmla="val 50000" name="adj2"/>
            </a:avLst>
          </a:prstGeom>
          <a:solidFill>
            <a:schemeClr val="dk1"/>
          </a:solidFill>
          <a:ln cap="flat" cmpd="sng" w="38100">
            <a:solidFill>
              <a:schemeClr val="lt1"/>
            </a:solidFill>
            <a:prstDash val="solid"/>
            <a:miter lim="800000"/>
            <a:headEnd len="sm" w="sm" type="none"/>
            <a:tailEnd len="sm" w="sm" type="none"/>
          </a:ln>
          <a:effectLst>
            <a:outerShdw blurRad="63500" dir="5400000" dist="20000">
              <a:srgbClr val="808080">
                <a:alpha val="37647"/>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pic>
        <p:nvPicPr>
          <p:cNvPr id="197" name="Google Shape;197;p25"/>
          <p:cNvPicPr preferRelativeResize="0"/>
          <p:nvPr/>
        </p:nvPicPr>
        <p:blipFill rotWithShape="1">
          <a:blip r:embed="rId4">
            <a:alphaModFix/>
          </a:blip>
          <a:srcRect b="0" l="0" r="0" t="0"/>
          <a:stretch/>
        </p:blipFill>
        <p:spPr>
          <a:xfrm>
            <a:off x="11112" y="1268412"/>
            <a:ext cx="3554412" cy="43608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822"/>
                                        <p:tgtEl>
                                          <p:spTgt spid="1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1000"/>
                                        <p:tgtEl>
                                          <p:spTgt spid="1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5000"/>
                                        <p:tgtEl>
                                          <p:spTgt spid="1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pic>
        <p:nvPicPr>
          <p:cNvPr descr="tapa" id="401" name="Google Shape;401;p52"/>
          <p:cNvPicPr preferRelativeResize="0"/>
          <p:nvPr>
            <p:ph idx="1" type="body"/>
          </p:nvPr>
        </p:nvPicPr>
        <p:blipFill rotWithShape="1">
          <a:blip r:embed="rId3">
            <a:alphaModFix/>
          </a:blip>
          <a:srcRect b="0" l="0" r="0" t="0"/>
          <a:stretch/>
        </p:blipFill>
        <p:spPr>
          <a:xfrm>
            <a:off x="5148262" y="3617912"/>
            <a:ext cx="3527425" cy="3240087"/>
          </a:xfrm>
          <a:prstGeom prst="rect">
            <a:avLst/>
          </a:prstGeom>
          <a:noFill/>
          <a:ln>
            <a:noFill/>
          </a:ln>
        </p:spPr>
      </p:pic>
      <p:pic>
        <p:nvPicPr>
          <p:cNvPr id="402" name="Google Shape;402;p52"/>
          <p:cNvPicPr preferRelativeResize="0"/>
          <p:nvPr/>
        </p:nvPicPr>
        <p:blipFill rotWithShape="1">
          <a:blip r:embed="rId4">
            <a:alphaModFix/>
          </a:blip>
          <a:srcRect b="0" l="0" r="0" t="0"/>
          <a:stretch/>
        </p:blipFill>
        <p:spPr>
          <a:xfrm>
            <a:off x="0" y="115887"/>
            <a:ext cx="4452937" cy="3213100"/>
          </a:xfrm>
          <a:prstGeom prst="rect">
            <a:avLst/>
          </a:prstGeom>
          <a:noFill/>
          <a:ln>
            <a:noFill/>
          </a:ln>
        </p:spPr>
      </p:pic>
      <p:pic>
        <p:nvPicPr>
          <p:cNvPr id="403" name="Google Shape;403;p52"/>
          <p:cNvPicPr preferRelativeResize="0"/>
          <p:nvPr/>
        </p:nvPicPr>
        <p:blipFill rotWithShape="1">
          <a:blip r:embed="rId5">
            <a:alphaModFix/>
          </a:blip>
          <a:srcRect b="0" l="0" r="0" t="0"/>
          <a:stretch/>
        </p:blipFill>
        <p:spPr>
          <a:xfrm>
            <a:off x="107950" y="3500437"/>
            <a:ext cx="4608512" cy="3241675"/>
          </a:xfrm>
          <a:prstGeom prst="rect">
            <a:avLst/>
          </a:prstGeom>
          <a:noFill/>
          <a:ln>
            <a:noFill/>
          </a:ln>
        </p:spPr>
      </p:pic>
      <p:pic>
        <p:nvPicPr>
          <p:cNvPr id="404" name="Google Shape;404;p52"/>
          <p:cNvPicPr preferRelativeResize="0"/>
          <p:nvPr/>
        </p:nvPicPr>
        <p:blipFill rotWithShape="1">
          <a:blip r:embed="rId6">
            <a:alphaModFix/>
          </a:blip>
          <a:srcRect b="0" l="0" r="0" t="0"/>
          <a:stretch/>
        </p:blipFill>
        <p:spPr>
          <a:xfrm>
            <a:off x="4837112" y="0"/>
            <a:ext cx="4321175" cy="3455987"/>
          </a:xfrm>
          <a:prstGeom prst="rect">
            <a:avLst/>
          </a:prstGeom>
          <a:noFill/>
          <a:ln>
            <a:noFill/>
          </a:ln>
        </p:spPr>
      </p:pic>
      <p:sp>
        <p:nvSpPr>
          <p:cNvPr id="405" name="Google Shape;405;p52"/>
          <p:cNvSpPr/>
          <p:nvPr/>
        </p:nvSpPr>
        <p:spPr>
          <a:xfrm>
            <a:off x="5580062" y="1125537"/>
            <a:ext cx="1728787" cy="1943100"/>
          </a:xfrm>
          <a:prstGeom prst="ellipse">
            <a:avLst/>
          </a:prstGeom>
          <a:solidFill>
            <a:srgbClr val="FF0000">
              <a:alpha val="27450"/>
            </a:srgbClr>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cxnSp>
        <p:nvCxnSpPr>
          <p:cNvPr id="406" name="Google Shape;406;p52"/>
          <p:cNvCxnSpPr/>
          <p:nvPr/>
        </p:nvCxnSpPr>
        <p:spPr>
          <a:xfrm rot="10800000">
            <a:off x="6227762" y="2708275"/>
            <a:ext cx="215900" cy="1296987"/>
          </a:xfrm>
          <a:prstGeom prst="straightConnector1">
            <a:avLst/>
          </a:prstGeom>
          <a:noFill/>
          <a:ln cap="flat" cmpd="sng" w="57150">
            <a:solidFill>
              <a:srgbClr val="FF0000"/>
            </a:solidFill>
            <a:prstDash val="solid"/>
            <a:miter lim="800000"/>
            <a:headEnd len="med" w="med" type="none"/>
            <a:tailEnd len="med" w="med" type="stealth"/>
          </a:ln>
        </p:spPr>
      </p:cxn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1"/>
                                        <p:tgtEl>
                                          <p:spTgt spid="4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02"/>
                                        </p:tgtEl>
                                        <p:attrNameLst>
                                          <p:attrName>style.visibility</p:attrName>
                                        </p:attrNameLst>
                                      </p:cBhvr>
                                      <p:to>
                                        <p:strVal val="visible"/>
                                      </p:to>
                                    </p:set>
                                    <p:anim calcmode="lin" valueType="num">
                                      <p:cBhvr additive="base">
                                        <p:cTn dur="500"/>
                                        <p:tgtEl>
                                          <p:spTgt spid="402"/>
                                        </p:tgtEl>
                                        <p:attrNameLst>
                                          <p:attrName>ppt_w</p:attrName>
                                        </p:attrNameLst>
                                      </p:cBhvr>
                                      <p:tavLst>
                                        <p:tav fmla="" tm="0">
                                          <p:val>
                                            <p:strVal val="0"/>
                                          </p:val>
                                        </p:tav>
                                        <p:tav fmla="" tm="100000">
                                          <p:val>
                                            <p:strVal val="#ppt_w"/>
                                          </p:val>
                                        </p:tav>
                                      </p:tavLst>
                                    </p:anim>
                                    <p:anim calcmode="lin" valueType="num">
                                      <p:cBhvr additive="base">
                                        <p:cTn dur="500"/>
                                        <p:tgtEl>
                                          <p:spTgt spid="40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500"/>
                                        <p:tgtEl>
                                          <p:spTgt spid="4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500"/>
                                        <p:tgtEl>
                                          <p:spTgt spid="4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2000"/>
                                        <p:tgtEl>
                                          <p:spTgt spid="4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06"/>
                                        </p:tgtEl>
                                        <p:attrNameLst>
                                          <p:attrName>style.visibility</p:attrName>
                                        </p:attrNameLst>
                                      </p:cBhvr>
                                      <p:to>
                                        <p:strVal val="visible"/>
                                      </p:to>
                                    </p:set>
                                    <p:anim calcmode="lin" valueType="num">
                                      <p:cBhvr additive="base">
                                        <p:cTn dur="500"/>
                                        <p:tgtEl>
                                          <p:spTgt spid="40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05"/>
                                        </p:tgtEl>
                                        <p:attrNameLst>
                                          <p:attrName>style.visibility</p:attrName>
                                        </p:attrNameLst>
                                      </p:cBhvr>
                                      <p:to>
                                        <p:strVal val="visible"/>
                                      </p:to>
                                    </p:set>
                                    <p:anim calcmode="lin" valueType="num">
                                      <p:cBhvr additive="base">
                                        <p:cTn dur="500"/>
                                        <p:tgtEl>
                                          <p:spTgt spid="40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sp>
        <p:nvSpPr>
          <p:cNvPr id="411" name="Google Shape;411;p53"/>
          <p:cNvSpPr txBox="1"/>
          <p:nvPr>
            <p:ph idx="4294967295" type="body"/>
          </p:nvPr>
        </p:nvSpPr>
        <p:spPr>
          <a:xfrm>
            <a:off x="250824" y="188913"/>
            <a:ext cx="5329288" cy="6552455"/>
          </a:xfrm>
          <a:prstGeom prst="rect">
            <a:avLst/>
          </a:prstGeom>
          <a:solidFill>
            <a:schemeClr val="accent4"/>
          </a:solidFill>
          <a:ln cap="flat" cmpd="sng" w="76200">
            <a:solidFill>
              <a:srgbClr val="FF0000"/>
            </a:solidFill>
            <a:prstDash val="solid"/>
            <a:miter lim="800000"/>
            <a:headEnd len="sm" w="sm" type="none"/>
            <a:tailEnd len="sm" w="sm" type="none"/>
          </a:ln>
        </p:spPr>
        <p:txBody>
          <a:bodyPr anchorCtr="0" anchor="t" bIns="45700" lIns="91425" spcFirstLastPara="1" rIns="91425" wrap="square" tIns="45700">
            <a:noAutofit/>
          </a:bodyPr>
          <a:lstStyle/>
          <a:p>
            <a:pPr indent="-342900" lvl="0" marL="342900" marR="0" rtl="0" algn="ctr">
              <a:lnSpc>
                <a:spcPct val="100000"/>
              </a:lnSpc>
              <a:spcBef>
                <a:spcPts val="0"/>
              </a:spcBef>
              <a:spcAft>
                <a:spcPts val="0"/>
              </a:spcAft>
              <a:buClr>
                <a:schemeClr val="lt2"/>
              </a:buClr>
              <a:buSzPts val="1800"/>
              <a:buFont typeface="Noto Sans Symbols"/>
              <a:buNone/>
            </a:pPr>
            <a:r>
              <a:rPr b="1" i="0" lang="es-ES" sz="2400" u="none" cap="none" strike="noStrike">
                <a:solidFill>
                  <a:srgbClr val="FF0000"/>
                </a:solidFill>
                <a:latin typeface="Arial"/>
                <a:ea typeface="Arial"/>
                <a:cs typeface="Arial"/>
                <a:sym typeface="Arial"/>
              </a:rPr>
              <a:t>C) ANARQUISMO</a:t>
            </a:r>
            <a:endParaRPr/>
          </a:p>
          <a:p>
            <a:pPr indent="-342900" lvl="0" marL="342900" marR="0" rtl="0" algn="l">
              <a:lnSpc>
                <a:spcPct val="100000"/>
              </a:lnSpc>
              <a:spcBef>
                <a:spcPts val="400"/>
              </a:spcBef>
              <a:spcAft>
                <a:spcPts val="0"/>
              </a:spcAft>
              <a:buClr>
                <a:schemeClr val="lt2"/>
              </a:buClr>
              <a:buSzPts val="1500"/>
              <a:buFont typeface="Noto Sans Symbols"/>
              <a:buNone/>
            </a:pPr>
            <a:r>
              <a:rPr b="0" i="0" lang="es-ES" sz="2000" u="none" cap="none" strike="noStrike">
                <a:solidFill>
                  <a:schemeClr val="lt1"/>
                </a:solidFill>
                <a:latin typeface="Arial"/>
                <a:ea typeface="Arial"/>
                <a:cs typeface="Arial"/>
                <a:sym typeface="Arial"/>
              </a:rPr>
              <a:t>- </a:t>
            </a:r>
            <a:r>
              <a:rPr b="1" i="0" lang="es-ES" sz="2000" u="none" cap="none" strike="noStrike">
                <a:solidFill>
                  <a:schemeClr val="lt1"/>
                </a:solidFill>
                <a:latin typeface="Arial"/>
                <a:ea typeface="Arial"/>
                <a:cs typeface="Arial"/>
                <a:sym typeface="Arial"/>
              </a:rPr>
              <a:t>Anarquismo</a:t>
            </a:r>
            <a:r>
              <a:rPr b="0" i="0" lang="es-ES" sz="2000" u="none" cap="none" strike="noStrike">
                <a:solidFill>
                  <a:schemeClr val="lt1"/>
                </a:solidFill>
                <a:latin typeface="Arial"/>
                <a:ea typeface="Arial"/>
                <a:cs typeface="Arial"/>
                <a:sym typeface="Arial"/>
              </a:rPr>
              <a:t> = corrente pensamento obreiro que comparte ideas e análise co marxismo pero difiere radicalmente na práctica revolucionaria.</a:t>
            </a:r>
            <a:endParaRPr/>
          </a:p>
          <a:p>
            <a:pPr indent="-342900" lvl="0" marL="342900" marR="0" rtl="0" algn="l">
              <a:lnSpc>
                <a:spcPct val="100000"/>
              </a:lnSpc>
              <a:spcBef>
                <a:spcPts val="400"/>
              </a:spcBef>
              <a:spcAft>
                <a:spcPts val="0"/>
              </a:spcAft>
              <a:buClr>
                <a:schemeClr val="lt2"/>
              </a:buClr>
              <a:buSzPts val="1500"/>
              <a:buFont typeface="Noto Sans Symbols"/>
              <a:buNone/>
            </a:pPr>
            <a:r>
              <a:rPr b="0" i="0" lang="es-ES" sz="2000" u="none" cap="none" strike="noStrike">
                <a:solidFill>
                  <a:schemeClr val="lt1"/>
                </a:solidFill>
                <a:latin typeface="Arial"/>
                <a:ea typeface="Arial"/>
                <a:cs typeface="Arial"/>
                <a:sym typeface="Arial"/>
              </a:rPr>
              <a:t>- </a:t>
            </a:r>
            <a:r>
              <a:rPr b="1" i="0" lang="es-ES" sz="2000" u="none" cap="none" strike="noStrike">
                <a:solidFill>
                  <a:schemeClr val="lt1"/>
                </a:solidFill>
                <a:latin typeface="Arial"/>
                <a:ea typeface="Arial"/>
                <a:cs typeface="Arial"/>
                <a:sym typeface="Arial"/>
              </a:rPr>
              <a:t>Principais pensadores</a:t>
            </a:r>
            <a:r>
              <a:rPr b="0" i="0" lang="es-ES" sz="2000" u="none" cap="none" strike="noStrike">
                <a:solidFill>
                  <a:schemeClr val="lt1"/>
                </a:solidFill>
                <a:latin typeface="Arial"/>
                <a:ea typeface="Arial"/>
                <a:cs typeface="Arial"/>
                <a:sym typeface="Arial"/>
              </a:rPr>
              <a:t>: Mijael Bakunin</a:t>
            </a:r>
            <a:r>
              <a:rPr b="1" i="0" lang="es-ES" sz="2000" u="none" cap="none" strike="noStrike">
                <a:solidFill>
                  <a:schemeClr val="lt1"/>
                </a:solidFill>
                <a:latin typeface="Arial"/>
                <a:ea typeface="Arial"/>
                <a:cs typeface="Arial"/>
                <a:sym typeface="Arial"/>
              </a:rPr>
              <a:t>,</a:t>
            </a:r>
            <a:r>
              <a:rPr b="0" i="0" lang="es-ES" sz="2000" u="none" cap="none" strike="noStrike">
                <a:solidFill>
                  <a:schemeClr val="lt1"/>
                </a:solidFill>
                <a:latin typeface="Arial"/>
                <a:ea typeface="Arial"/>
                <a:cs typeface="Arial"/>
                <a:sym typeface="Arial"/>
              </a:rPr>
              <a:t> Proudhon e Koprotkin.</a:t>
            </a:r>
            <a:endParaRPr/>
          </a:p>
          <a:p>
            <a:pPr indent="-342900" lvl="0" marL="342900" marR="0" rtl="0" algn="l">
              <a:lnSpc>
                <a:spcPct val="100000"/>
              </a:lnSpc>
              <a:spcBef>
                <a:spcPts val="400"/>
              </a:spcBef>
              <a:spcAft>
                <a:spcPts val="0"/>
              </a:spcAft>
              <a:buClr>
                <a:schemeClr val="lt2"/>
              </a:buClr>
              <a:buSzPts val="1500"/>
              <a:buFont typeface="Noto Sans Symbols"/>
              <a:buNone/>
            </a:pPr>
            <a:r>
              <a:rPr b="0" i="0" lang="es-ES" sz="2000" u="none" cap="none" strike="noStrike">
                <a:solidFill>
                  <a:schemeClr val="lt1"/>
                </a:solidFill>
                <a:latin typeface="Arial"/>
                <a:ea typeface="Arial"/>
                <a:cs typeface="Arial"/>
                <a:sym typeface="Arial"/>
              </a:rPr>
              <a:t>- </a:t>
            </a:r>
            <a:r>
              <a:rPr b="1" i="0" lang="es-ES" sz="2000" u="none" cap="none" strike="noStrike">
                <a:solidFill>
                  <a:schemeClr val="lt1"/>
                </a:solidFill>
                <a:latin typeface="Arial"/>
                <a:ea typeface="Arial"/>
                <a:cs typeface="Arial"/>
                <a:sym typeface="Arial"/>
              </a:rPr>
              <a:t>Principios ideolóxicos</a:t>
            </a:r>
            <a:r>
              <a:rPr b="0" i="0" lang="es-ES" sz="2000" u="none" cap="none" strike="noStrike">
                <a:solidFill>
                  <a:schemeClr val="lt1"/>
                </a:solidFill>
                <a:latin typeface="Arial"/>
                <a:ea typeface="Arial"/>
                <a:cs typeface="Arial"/>
                <a:sym typeface="Arial"/>
              </a:rPr>
              <a:t>:</a:t>
            </a:r>
            <a:endParaRPr/>
          </a:p>
          <a:p>
            <a:pPr indent="-342900" lvl="0" marL="342900" marR="0" rtl="0" algn="l">
              <a:lnSpc>
                <a:spcPct val="100000"/>
              </a:lnSpc>
              <a:spcBef>
                <a:spcPts val="400"/>
              </a:spcBef>
              <a:spcAft>
                <a:spcPts val="0"/>
              </a:spcAft>
              <a:buClr>
                <a:schemeClr val="lt2"/>
              </a:buClr>
              <a:buSzPts val="1500"/>
              <a:buFont typeface="Noto Sans Symbols"/>
              <a:buNone/>
            </a:pPr>
            <a:r>
              <a:rPr b="0" i="0" lang="es-ES" sz="2000" u="none" cap="none" strike="noStrike">
                <a:solidFill>
                  <a:schemeClr val="lt1"/>
                </a:solidFill>
                <a:latin typeface="Arial"/>
                <a:ea typeface="Arial"/>
                <a:cs typeface="Arial"/>
                <a:sym typeface="Arial"/>
              </a:rPr>
              <a:t>	✪ </a:t>
            </a:r>
            <a:r>
              <a:rPr b="1" i="1" lang="es-ES" sz="2000" u="none" cap="none" strike="noStrike">
                <a:solidFill>
                  <a:srgbClr val="FF0000"/>
                </a:solidFill>
                <a:latin typeface="Arial"/>
                <a:ea typeface="Arial"/>
                <a:cs typeface="Arial"/>
                <a:sym typeface="Arial"/>
              </a:rPr>
              <a:t>Concepto radical de libertade</a:t>
            </a:r>
            <a:r>
              <a:rPr b="0" i="0" lang="es-ES" sz="2000" u="none" cap="none" strike="noStrike">
                <a:solidFill>
                  <a:srgbClr val="FF0000"/>
                </a:solidFill>
                <a:latin typeface="Arial"/>
                <a:ea typeface="Arial"/>
                <a:cs typeface="Arial"/>
                <a:sym typeface="Arial"/>
              </a:rPr>
              <a:t> </a:t>
            </a:r>
            <a:r>
              <a:rPr b="0" i="0" lang="es-ES" sz="2000" u="none" cap="none" strike="noStrike">
                <a:solidFill>
                  <a:schemeClr val="lt1"/>
                </a:solidFill>
                <a:latin typeface="Arial"/>
                <a:ea typeface="Arial"/>
                <a:cs typeface="Arial"/>
                <a:sym typeface="Arial"/>
              </a:rPr>
              <a:t>🡺 </a:t>
            </a:r>
            <a:r>
              <a:rPr b="1" i="0" lang="es-ES" sz="2000" u="none" cap="none" strike="noStrike">
                <a:solidFill>
                  <a:schemeClr val="lt1"/>
                </a:solidFill>
                <a:latin typeface="Arial"/>
                <a:ea typeface="Arial"/>
                <a:cs typeface="Arial"/>
                <a:sym typeface="Arial"/>
              </a:rPr>
              <a:t>rexeita toda forma de poder ou autoridade (Estado, igrexa</a:t>
            </a:r>
            <a:r>
              <a:rPr b="0" i="0" lang="es-ES" sz="2000" u="none" cap="none" strike="noStrike">
                <a:solidFill>
                  <a:schemeClr val="lt1"/>
                </a:solidFill>
                <a:latin typeface="Arial"/>
                <a:ea typeface="Arial"/>
                <a:cs typeface="Arial"/>
                <a:sym typeface="Arial"/>
              </a:rPr>
              <a:t>…), xa que son formas de opresión/alienación 🡺 </a:t>
            </a:r>
            <a:r>
              <a:rPr b="1" i="0" lang="es-ES" sz="2000" u="none" cap="none" strike="noStrike">
                <a:solidFill>
                  <a:schemeClr val="lt1"/>
                </a:solidFill>
                <a:latin typeface="Arial"/>
                <a:ea typeface="Arial"/>
                <a:cs typeface="Arial"/>
                <a:sym typeface="Arial"/>
              </a:rPr>
              <a:t>desaparición Estado </a:t>
            </a:r>
            <a:r>
              <a:rPr b="0" i="0" lang="es-ES" sz="2000" u="none" cap="none" strike="noStrike">
                <a:solidFill>
                  <a:schemeClr val="lt1"/>
                </a:solidFill>
                <a:latin typeface="Arial"/>
                <a:ea typeface="Arial"/>
                <a:cs typeface="Arial"/>
                <a:sym typeface="Arial"/>
              </a:rPr>
              <a:t>(diferencia con marxismo) e creación </a:t>
            </a:r>
            <a:r>
              <a:rPr b="1" i="0" lang="es-ES" sz="2000" u="none" cap="none" strike="noStrike">
                <a:solidFill>
                  <a:schemeClr val="lt1"/>
                </a:solidFill>
                <a:latin typeface="Arial"/>
                <a:ea typeface="Arial"/>
                <a:cs typeface="Arial"/>
                <a:sym typeface="Arial"/>
              </a:rPr>
              <a:t>comunas autoxetionadas</a:t>
            </a:r>
            <a:endParaRPr b="1" i="0" sz="2000" u="none" cap="none" strike="noStrike">
              <a:solidFill>
                <a:schemeClr val="lt1"/>
              </a:solidFill>
              <a:latin typeface="Arial"/>
              <a:ea typeface="Arial"/>
              <a:cs typeface="Arial"/>
              <a:sym typeface="Arial"/>
            </a:endParaRPr>
          </a:p>
          <a:p>
            <a:pPr indent="-342900" lvl="0" marL="342900" marR="0" rtl="0" algn="l">
              <a:lnSpc>
                <a:spcPct val="100000"/>
              </a:lnSpc>
              <a:spcBef>
                <a:spcPts val="400"/>
              </a:spcBef>
              <a:spcAft>
                <a:spcPts val="0"/>
              </a:spcAft>
              <a:buClr>
                <a:schemeClr val="lt2"/>
              </a:buClr>
              <a:buSzPts val="1500"/>
              <a:buFont typeface="Noto Sans Symbols"/>
              <a:buNone/>
            </a:pPr>
            <a:r>
              <a:rPr b="0" i="0" lang="es-ES" sz="2000" u="none" cap="none" strike="noStrike">
                <a:solidFill>
                  <a:schemeClr val="lt1"/>
                </a:solidFill>
                <a:latin typeface="Arial"/>
                <a:ea typeface="Arial"/>
                <a:cs typeface="Arial"/>
                <a:sym typeface="Arial"/>
              </a:rPr>
              <a:t>	✪ </a:t>
            </a:r>
            <a:r>
              <a:rPr b="1" i="1" lang="es-ES" sz="2000" u="none" cap="none" strike="noStrike">
                <a:solidFill>
                  <a:srgbClr val="FF6600"/>
                </a:solidFill>
                <a:latin typeface="Arial"/>
                <a:ea typeface="Arial"/>
                <a:cs typeface="Arial"/>
                <a:sym typeface="Arial"/>
              </a:rPr>
              <a:t>Colectivización de medios de produción</a:t>
            </a:r>
            <a:r>
              <a:rPr b="0" i="0" lang="es-ES" sz="2000" u="none" cap="none" strike="noStrike">
                <a:solidFill>
                  <a:schemeClr val="lt1"/>
                </a:solidFill>
                <a:latin typeface="Arial"/>
                <a:ea typeface="Arial"/>
                <a:cs typeface="Arial"/>
                <a:sym typeface="Arial"/>
              </a:rPr>
              <a:t>, </a:t>
            </a:r>
            <a:r>
              <a:rPr b="0" i="1" lang="es-ES" sz="2000" u="none" cap="none" strike="noStrike">
                <a:solidFill>
                  <a:schemeClr val="lt1"/>
                </a:solidFill>
                <a:latin typeface="Arial"/>
                <a:ea typeface="Arial"/>
                <a:cs typeface="Arial"/>
                <a:sym typeface="Arial"/>
              </a:rPr>
              <a:t>xa que propiedade privada é un roubo</a:t>
            </a:r>
            <a:r>
              <a:rPr b="0" i="0" lang="es-ES" sz="2000" u="none" cap="none" strike="noStrike">
                <a:solidFill>
                  <a:schemeClr val="lt1"/>
                </a:solidFill>
                <a:latin typeface="Arial"/>
                <a:ea typeface="Arial"/>
                <a:cs typeface="Arial"/>
                <a:sym typeface="Arial"/>
              </a:rPr>
              <a:t> 🡺 comunas autosuficientes de traballadores, onde a propiedade é de todos/as.</a:t>
            </a:r>
            <a:endParaRPr/>
          </a:p>
          <a:p>
            <a:pPr indent="-342900" lvl="0" marL="342900" marR="0" rtl="0" algn="l">
              <a:lnSpc>
                <a:spcPct val="100000"/>
              </a:lnSpc>
              <a:spcBef>
                <a:spcPts val="480"/>
              </a:spcBef>
              <a:spcAft>
                <a:spcPts val="0"/>
              </a:spcAft>
              <a:buClr>
                <a:schemeClr val="lt2"/>
              </a:buClr>
              <a:buSzPts val="1800"/>
              <a:buFont typeface="Noto Sans Symbols"/>
              <a:buNone/>
            </a:pPr>
            <a:r>
              <a:rPr b="0" i="0" lang="es-ES" sz="2400" u="none" cap="none" strike="noStrike">
                <a:solidFill>
                  <a:schemeClr val="lt1"/>
                </a:solidFill>
                <a:latin typeface="Arial"/>
                <a:ea typeface="Arial"/>
                <a:cs typeface="Arial"/>
                <a:sym typeface="Arial"/>
              </a:rPr>
              <a:t>	</a:t>
            </a:r>
            <a:endParaRPr b="0" i="0" sz="2400" u="none" cap="none" strike="noStrike">
              <a:solidFill>
                <a:schemeClr val="lt1"/>
              </a:solidFill>
              <a:latin typeface="Arial"/>
              <a:ea typeface="Arial"/>
              <a:cs typeface="Arial"/>
              <a:sym typeface="Arial"/>
            </a:endParaRPr>
          </a:p>
        </p:txBody>
      </p:sp>
      <p:pic>
        <p:nvPicPr>
          <p:cNvPr descr="Proudhon-children" id="412" name="Google Shape;412;p53"/>
          <p:cNvPicPr preferRelativeResize="0"/>
          <p:nvPr/>
        </p:nvPicPr>
        <p:blipFill rotWithShape="1">
          <a:blip r:embed="rId3">
            <a:alphaModFix/>
          </a:blip>
          <a:srcRect b="0" l="0" r="0" t="0"/>
          <a:stretch/>
        </p:blipFill>
        <p:spPr>
          <a:xfrm>
            <a:off x="5867400" y="1773237"/>
            <a:ext cx="3025775" cy="2016125"/>
          </a:xfrm>
          <a:prstGeom prst="rect">
            <a:avLst/>
          </a:prstGeom>
          <a:noFill/>
          <a:ln>
            <a:noFill/>
          </a:ln>
        </p:spPr>
      </p:pic>
      <p:pic>
        <p:nvPicPr>
          <p:cNvPr id="413" name="Google Shape;413;p53"/>
          <p:cNvPicPr preferRelativeResize="0"/>
          <p:nvPr/>
        </p:nvPicPr>
        <p:blipFill rotWithShape="1">
          <a:blip r:embed="rId4">
            <a:alphaModFix/>
          </a:blip>
          <a:srcRect b="0" l="0" r="0" t="0"/>
          <a:stretch/>
        </p:blipFill>
        <p:spPr>
          <a:xfrm>
            <a:off x="6300787" y="3933825"/>
            <a:ext cx="2230437" cy="2800350"/>
          </a:xfrm>
          <a:prstGeom prst="rect">
            <a:avLst/>
          </a:prstGeom>
          <a:noFill/>
          <a:ln>
            <a:noFill/>
          </a:ln>
        </p:spPr>
      </p:pic>
      <p:cxnSp>
        <p:nvCxnSpPr>
          <p:cNvPr id="414" name="Google Shape;414;p53"/>
          <p:cNvCxnSpPr/>
          <p:nvPr/>
        </p:nvCxnSpPr>
        <p:spPr>
          <a:xfrm>
            <a:off x="3779837" y="2205037"/>
            <a:ext cx="2520950" cy="2592387"/>
          </a:xfrm>
          <a:prstGeom prst="straightConnector1">
            <a:avLst/>
          </a:prstGeom>
          <a:noFill/>
          <a:ln cap="flat" cmpd="sng" w="57150">
            <a:solidFill>
              <a:srgbClr val="FF0000"/>
            </a:solidFill>
            <a:prstDash val="solid"/>
            <a:miter lim="800000"/>
            <a:headEnd len="med" w="med" type="none"/>
            <a:tailEnd len="med" w="med" type="stealth"/>
          </a:ln>
        </p:spPr>
      </p:cxnSp>
      <p:cxnSp>
        <p:nvCxnSpPr>
          <p:cNvPr id="415" name="Google Shape;415;p53"/>
          <p:cNvCxnSpPr/>
          <p:nvPr/>
        </p:nvCxnSpPr>
        <p:spPr>
          <a:xfrm flipH="1" rot="10800000">
            <a:off x="1619250" y="2492375"/>
            <a:ext cx="4537075" cy="73025"/>
          </a:xfrm>
          <a:prstGeom prst="straightConnector1">
            <a:avLst/>
          </a:prstGeom>
          <a:noFill/>
          <a:ln cap="flat" cmpd="sng" w="38100">
            <a:solidFill>
              <a:srgbClr val="FF0000"/>
            </a:solidFill>
            <a:prstDash val="solid"/>
            <a:miter lim="800000"/>
            <a:headEnd len="med" w="med" type="none"/>
            <a:tailEnd len="med" w="med" type="stealth"/>
          </a:ln>
        </p:spPr>
      </p:cxnSp>
      <p:pic>
        <p:nvPicPr>
          <p:cNvPr id="416" name="Google Shape;416;p53"/>
          <p:cNvPicPr preferRelativeResize="0"/>
          <p:nvPr/>
        </p:nvPicPr>
        <p:blipFill rotWithShape="1">
          <a:blip r:embed="rId5">
            <a:alphaModFix/>
          </a:blip>
          <a:srcRect b="0" l="0" r="0" t="0"/>
          <a:stretch/>
        </p:blipFill>
        <p:spPr>
          <a:xfrm>
            <a:off x="5940425" y="115887"/>
            <a:ext cx="2878137" cy="1512887"/>
          </a:xfrm>
          <a:prstGeom prst="rect">
            <a:avLst/>
          </a:prstGeom>
          <a:noFill/>
          <a:ln>
            <a:noFill/>
          </a:ln>
        </p:spPr>
      </p:pic>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2000"/>
                                        <p:tgtEl>
                                          <p:spTgt spid="4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500"/>
                                        <p:tgtEl>
                                          <p:spTgt spid="4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1"/>
                                        <p:tgtEl>
                                          <p:spTgt spid="4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500"/>
                                        <p:tgtEl>
                                          <p:spTgt spid="4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13"/>
                                        </p:tgtEl>
                                        <p:attrNameLst>
                                          <p:attrName>style.visibility</p:attrName>
                                        </p:attrNameLst>
                                      </p:cBhvr>
                                      <p:to>
                                        <p:strVal val="visible"/>
                                      </p:to>
                                    </p:set>
                                    <p:anim calcmode="lin" valueType="num">
                                      <p:cBhvr additive="base">
                                        <p:cTn dur="500"/>
                                        <p:tgtEl>
                                          <p:spTgt spid="41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0" name="Shape 420"/>
        <p:cNvGrpSpPr/>
        <p:nvPr/>
      </p:nvGrpSpPr>
      <p:grpSpPr>
        <a:xfrm>
          <a:off x="0" y="0"/>
          <a:ext cx="0" cy="0"/>
          <a:chOff x="0" y="0"/>
          <a:chExt cx="0" cy="0"/>
        </a:xfrm>
      </p:grpSpPr>
      <p:sp>
        <p:nvSpPr>
          <p:cNvPr id="421" name="Google Shape;421;p54"/>
          <p:cNvSpPr txBox="1"/>
          <p:nvPr>
            <p:ph idx="1" type="body"/>
          </p:nvPr>
        </p:nvSpPr>
        <p:spPr>
          <a:xfrm>
            <a:off x="323850" y="908050"/>
            <a:ext cx="8578850" cy="4105275"/>
          </a:xfrm>
          <a:prstGeom prst="rect">
            <a:avLst/>
          </a:prstGeom>
          <a:solidFill>
            <a:schemeClr val="lt1"/>
          </a:solidFill>
          <a:ln cap="flat" cmpd="sng" w="25400">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b="0" i="0" lang="es-ES" sz="2400" u="none">
                <a:solidFill>
                  <a:srgbClr val="000000"/>
                </a:solidFill>
                <a:latin typeface="Arial"/>
                <a:ea typeface="Arial"/>
                <a:cs typeface="Arial"/>
                <a:sym typeface="Arial"/>
              </a:rPr>
              <a:t>TEXTO:</a:t>
            </a:r>
            <a:endParaRPr/>
          </a:p>
          <a:p>
            <a:pPr indent="0" lvl="0" marL="0" rtl="0" algn="l">
              <a:lnSpc>
                <a:spcPct val="100000"/>
              </a:lnSpc>
              <a:spcBef>
                <a:spcPts val="480"/>
              </a:spcBef>
              <a:spcAft>
                <a:spcPts val="0"/>
              </a:spcAft>
              <a:buSzPts val="1800"/>
              <a:buNone/>
            </a:pPr>
            <a:r>
              <a:rPr b="0" i="0" lang="es-ES" sz="2400" u="none">
                <a:solidFill>
                  <a:srgbClr val="000000"/>
                </a:solidFill>
                <a:latin typeface="Arial"/>
                <a:ea typeface="Arial"/>
                <a:cs typeface="Arial"/>
                <a:sym typeface="Arial"/>
              </a:rPr>
              <a:t>"Nosotros, productores asociados, no tenemos necesidad del Estado. (...) No queremos más gobierno del hombre sobre el hombre, ni más explotación del hombre por el hombre. Queremos que las minas, los canales, los ferrocarriles sean entregados a las asociaciones obreras y queremos que estas asociaciones sean una gran federación, unidas por el vínculo común de la república democrática y social. </a:t>
            </a:r>
            <a:endParaRPr/>
          </a:p>
          <a:p>
            <a:pPr indent="0" lvl="0" marL="0" rtl="0" algn="l">
              <a:lnSpc>
                <a:spcPct val="100000"/>
              </a:lnSpc>
              <a:spcBef>
                <a:spcPts val="480"/>
              </a:spcBef>
              <a:spcAft>
                <a:spcPts val="0"/>
              </a:spcAft>
              <a:buSzPts val="1800"/>
              <a:buNone/>
            </a:pPr>
            <a:r>
              <a:rPr b="1" i="0" lang="es-ES" sz="2400" u="none">
                <a:solidFill>
                  <a:srgbClr val="000000"/>
                </a:solidFill>
                <a:latin typeface="Arial"/>
                <a:ea typeface="Arial"/>
                <a:cs typeface="Arial"/>
                <a:sym typeface="Arial"/>
              </a:rPr>
              <a:t>Proudhon, P. J., Idea general de la Revolución.</a:t>
            </a:r>
            <a:endParaRPr b="0" i="0" sz="2400" u="none">
              <a:solidFill>
                <a:srgbClr val="000000"/>
              </a:solidFill>
              <a:latin typeface="Arial"/>
              <a:ea typeface="Arial"/>
              <a:cs typeface="Arial"/>
              <a:sym typeface="Arial"/>
            </a:endParaRPr>
          </a:p>
          <a:p>
            <a:pPr indent="-228600" lvl="0" marL="342900" rtl="0" algn="l">
              <a:spcBef>
                <a:spcPts val="480"/>
              </a:spcBef>
              <a:spcAft>
                <a:spcPts val="0"/>
              </a:spcAft>
              <a:buSzPts val="1800"/>
              <a:buNone/>
            </a:pPr>
            <a:r>
              <a:t/>
            </a:r>
            <a:endParaRPr b="0" i="0" sz="2400" u="non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1">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5" name="Shape 425"/>
        <p:cNvGrpSpPr/>
        <p:nvPr/>
      </p:nvGrpSpPr>
      <p:grpSpPr>
        <a:xfrm>
          <a:off x="0" y="0"/>
          <a:ext cx="0" cy="0"/>
          <a:chOff x="0" y="0"/>
          <a:chExt cx="0" cy="0"/>
        </a:xfrm>
      </p:grpSpPr>
      <p:sp>
        <p:nvSpPr>
          <p:cNvPr id="426" name="Google Shape;426;p55"/>
          <p:cNvSpPr txBox="1"/>
          <p:nvPr>
            <p:ph idx="1" type="body"/>
          </p:nvPr>
        </p:nvSpPr>
        <p:spPr>
          <a:xfrm>
            <a:off x="395287" y="3716337"/>
            <a:ext cx="8497887" cy="3025775"/>
          </a:xfrm>
          <a:prstGeom prst="rect">
            <a:avLst/>
          </a:prstGeom>
          <a:solidFill>
            <a:srgbClr val="FF0000"/>
          </a:solidFill>
          <a:ln cap="flat" cmpd="sng" w="57150">
            <a:solidFill>
              <a:srgbClr val="000000"/>
            </a:solidFill>
            <a:prstDash val="solid"/>
            <a:miter lim="524288"/>
            <a:headEnd len="sm" w="sm" type="none"/>
            <a:tailEnd len="sm" w="sm" type="none"/>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1200"/>
              <a:buNone/>
            </a:pPr>
            <a:r>
              <a:rPr b="0" i="0" lang="es-ES" sz="1600" u="none">
                <a:solidFill>
                  <a:schemeClr val="dk1"/>
                </a:solidFill>
                <a:latin typeface="Arial"/>
                <a:ea typeface="Arial"/>
                <a:cs typeface="Arial"/>
                <a:sym typeface="Arial"/>
              </a:rPr>
              <a:t>	</a:t>
            </a:r>
            <a:r>
              <a:rPr b="0" i="0" lang="es-ES" sz="2000" u="none">
                <a:solidFill>
                  <a:schemeClr val="dk1"/>
                </a:solidFill>
                <a:latin typeface="Arial"/>
                <a:ea typeface="Arial"/>
                <a:cs typeface="Arial"/>
                <a:sym typeface="Arial"/>
              </a:rPr>
              <a:t>✪ </a:t>
            </a:r>
            <a:r>
              <a:rPr b="1" i="1" lang="es-ES" sz="2000" u="none">
                <a:solidFill>
                  <a:schemeClr val="dk1"/>
                </a:solidFill>
                <a:latin typeface="Arial"/>
                <a:ea typeface="Arial"/>
                <a:cs typeface="Arial"/>
                <a:sym typeface="Arial"/>
              </a:rPr>
              <a:t>Ética:</a:t>
            </a:r>
            <a:r>
              <a:rPr b="0" i="0" lang="es-ES" sz="2000" u="none">
                <a:solidFill>
                  <a:schemeClr val="dk1"/>
                </a:solidFill>
                <a:latin typeface="Arial"/>
                <a:ea typeface="Arial"/>
                <a:cs typeface="Arial"/>
                <a:sym typeface="Arial"/>
              </a:rPr>
              <a:t> fundada na paz, xustiza, solidariedade, racionalidade e igualdade de sexos. A </a:t>
            </a:r>
            <a:r>
              <a:rPr b="1" i="0" lang="es-ES" sz="2000" u="none">
                <a:solidFill>
                  <a:schemeClr val="dk1"/>
                </a:solidFill>
                <a:latin typeface="Arial"/>
                <a:ea typeface="Arial"/>
                <a:cs typeface="Arial"/>
                <a:sym typeface="Arial"/>
              </a:rPr>
              <a:t>educación = instrumento básico de emancipación (liberación) humana.</a:t>
            </a:r>
            <a:endParaRPr/>
          </a:p>
          <a:p>
            <a:pPr indent="-342900" lvl="0" marL="342900" rtl="0" algn="l">
              <a:lnSpc>
                <a:spcPct val="100000"/>
              </a:lnSpc>
              <a:spcBef>
                <a:spcPts val="400"/>
              </a:spcBef>
              <a:spcAft>
                <a:spcPts val="0"/>
              </a:spcAft>
              <a:buSzPts val="1500"/>
              <a:buNone/>
            </a:pPr>
            <a:r>
              <a:rPr b="0" i="0" lang="es-ES" sz="2000" u="none">
                <a:solidFill>
                  <a:schemeClr val="dk1"/>
                </a:solidFill>
                <a:latin typeface="Arial"/>
                <a:ea typeface="Arial"/>
                <a:cs typeface="Arial"/>
                <a:sym typeface="Arial"/>
              </a:rPr>
              <a:t>	✪ Anarquismo cree en </a:t>
            </a:r>
            <a:r>
              <a:rPr b="1" i="1" lang="es-ES" sz="2000" u="none">
                <a:solidFill>
                  <a:schemeClr val="dk1"/>
                </a:solidFill>
                <a:latin typeface="Arial"/>
                <a:ea typeface="Arial"/>
                <a:cs typeface="Arial"/>
                <a:sym typeface="Arial"/>
              </a:rPr>
              <a:t>revolución espontánea</a:t>
            </a:r>
            <a:r>
              <a:rPr b="0" i="0" lang="es-ES" sz="2000" u="none">
                <a:solidFill>
                  <a:schemeClr val="dk1"/>
                </a:solidFill>
                <a:latin typeface="Arial"/>
                <a:ea typeface="Arial"/>
                <a:cs typeface="Arial"/>
                <a:sym typeface="Arial"/>
              </a:rPr>
              <a:t> (non dirixida por proletariado), sen partidos, nen dirixentes que sustituirá ao Estado opresor por unha sociedade sen clases (sociedade libertaria) de comunas fraternais.</a:t>
            </a:r>
            <a:endParaRPr/>
          </a:p>
          <a:p>
            <a:pPr indent="-342900" lvl="0" marL="342900" rtl="0" algn="l">
              <a:lnSpc>
                <a:spcPct val="100000"/>
              </a:lnSpc>
              <a:spcBef>
                <a:spcPts val="400"/>
              </a:spcBef>
              <a:spcAft>
                <a:spcPts val="0"/>
              </a:spcAft>
              <a:buSzPts val="1500"/>
              <a:buNone/>
            </a:pPr>
            <a:r>
              <a:rPr b="0" i="0" lang="es-ES" sz="2000" u="none">
                <a:solidFill>
                  <a:schemeClr val="dk1"/>
                </a:solidFill>
                <a:latin typeface="Arial"/>
                <a:ea typeface="Arial"/>
                <a:cs typeface="Arial"/>
                <a:sym typeface="Arial"/>
              </a:rPr>
              <a:t>- Anarquismo 🡺 </a:t>
            </a:r>
            <a:r>
              <a:rPr b="1" i="0" lang="es-ES" sz="2000" u="none">
                <a:solidFill>
                  <a:schemeClr val="dk1"/>
                </a:solidFill>
                <a:latin typeface="Arial"/>
                <a:ea typeface="Arial"/>
                <a:cs typeface="Arial"/>
                <a:sym typeface="Arial"/>
              </a:rPr>
              <a:t>diferenzas co marxismo </a:t>
            </a:r>
            <a:r>
              <a:rPr b="0" i="0" lang="es-ES" sz="2000" u="none">
                <a:solidFill>
                  <a:schemeClr val="dk1"/>
                </a:solidFill>
                <a:latin typeface="Arial"/>
                <a:ea typeface="Arial"/>
                <a:cs typeface="Arial"/>
                <a:sym typeface="Arial"/>
              </a:rPr>
              <a:t>🡺 </a:t>
            </a:r>
            <a:r>
              <a:rPr b="1" i="0" lang="es-ES" sz="2000" u="none">
                <a:solidFill>
                  <a:schemeClr val="dk1"/>
                </a:solidFill>
                <a:latin typeface="Arial"/>
                <a:ea typeface="Arial"/>
                <a:cs typeface="Arial"/>
                <a:sym typeface="Arial"/>
              </a:rPr>
              <a:t>enfrontamento Marx- Bakunin</a:t>
            </a:r>
            <a:r>
              <a:rPr b="0" i="0" lang="es-ES" sz="2000" u="none">
                <a:solidFill>
                  <a:schemeClr val="dk1"/>
                </a:solidFill>
                <a:latin typeface="Arial"/>
                <a:ea typeface="Arial"/>
                <a:cs typeface="Arial"/>
                <a:sym typeface="Arial"/>
              </a:rPr>
              <a:t> 🡺 </a:t>
            </a:r>
            <a:r>
              <a:rPr b="1" i="0" lang="es-ES" sz="2000" u="none">
                <a:solidFill>
                  <a:schemeClr val="dk1"/>
                </a:solidFill>
                <a:latin typeface="Arial"/>
                <a:ea typeface="Arial"/>
                <a:cs typeface="Arial"/>
                <a:sym typeface="Arial"/>
              </a:rPr>
              <a:t>ruptura unidade do movemento obreiro</a:t>
            </a:r>
            <a:r>
              <a:rPr b="0" i="0" lang="es-ES" sz="2000" u="none">
                <a:solidFill>
                  <a:schemeClr val="dk1"/>
                </a:solidFill>
                <a:latin typeface="Arial"/>
                <a:ea typeface="Arial"/>
                <a:cs typeface="Arial"/>
                <a:sym typeface="Arial"/>
              </a:rPr>
              <a:t>.</a:t>
            </a:r>
            <a:endParaRPr/>
          </a:p>
        </p:txBody>
      </p:sp>
      <p:pic>
        <p:nvPicPr>
          <p:cNvPr id="427" name="Google Shape;427;p55"/>
          <p:cNvPicPr preferRelativeResize="0"/>
          <p:nvPr/>
        </p:nvPicPr>
        <p:blipFill rotWithShape="1">
          <a:blip r:embed="rId3">
            <a:alphaModFix/>
          </a:blip>
          <a:srcRect b="0" l="0" r="0" t="0"/>
          <a:stretch/>
        </p:blipFill>
        <p:spPr>
          <a:xfrm>
            <a:off x="468312" y="115887"/>
            <a:ext cx="2951162" cy="3502025"/>
          </a:xfrm>
          <a:prstGeom prst="rect">
            <a:avLst/>
          </a:prstGeom>
          <a:noFill/>
          <a:ln>
            <a:noFill/>
          </a:ln>
        </p:spPr>
      </p:pic>
      <p:pic>
        <p:nvPicPr>
          <p:cNvPr id="428" name="Google Shape;428;p55"/>
          <p:cNvPicPr preferRelativeResize="0"/>
          <p:nvPr/>
        </p:nvPicPr>
        <p:blipFill rotWithShape="1">
          <a:blip r:embed="rId4">
            <a:alphaModFix/>
          </a:blip>
          <a:srcRect b="0" l="0" r="0" t="0"/>
          <a:stretch/>
        </p:blipFill>
        <p:spPr>
          <a:xfrm>
            <a:off x="3857625" y="260350"/>
            <a:ext cx="4857750" cy="3384550"/>
          </a:xfrm>
          <a:prstGeom prst="rect">
            <a:avLst/>
          </a:prstGeom>
          <a:noFill/>
          <a:ln>
            <a:noFill/>
          </a:ln>
        </p:spPr>
      </p:pic>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xEl>
                                              <p:pRg end="0" st="0"/>
                                            </p:txEl>
                                          </p:spTgt>
                                        </p:tgtEl>
                                        <p:attrNameLst>
                                          <p:attrName>style.visibility</p:attrName>
                                        </p:attrNameLst>
                                      </p:cBhvr>
                                      <p:to>
                                        <p:strVal val="visible"/>
                                      </p:to>
                                    </p:set>
                                    <p:animEffect filter="fade" transition="in">
                                      <p:cBhvr>
                                        <p:cTn dur="1"/>
                                        <p:tgtEl>
                                          <p:spTgt spid="42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xEl>
                                              <p:pRg end="1" st="1"/>
                                            </p:txEl>
                                          </p:spTgt>
                                        </p:tgtEl>
                                        <p:attrNameLst>
                                          <p:attrName>style.visibility</p:attrName>
                                        </p:attrNameLst>
                                      </p:cBhvr>
                                      <p:to>
                                        <p:strVal val="visible"/>
                                      </p:to>
                                    </p:set>
                                    <p:animEffect filter="fade" transition="in">
                                      <p:cBhvr>
                                        <p:cTn dur="1"/>
                                        <p:tgtEl>
                                          <p:spTgt spid="42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xEl>
                                              <p:pRg end="2" st="2"/>
                                            </p:txEl>
                                          </p:spTgt>
                                        </p:tgtEl>
                                        <p:attrNameLst>
                                          <p:attrName>style.visibility</p:attrName>
                                        </p:attrNameLst>
                                      </p:cBhvr>
                                      <p:to>
                                        <p:strVal val="visible"/>
                                      </p:to>
                                    </p:set>
                                    <p:animEffect filter="fade" transition="in">
                                      <p:cBhvr>
                                        <p:cTn dur="1"/>
                                        <p:tgtEl>
                                          <p:spTgt spid="42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500"/>
                                        <p:tgtEl>
                                          <p:spTgt spid="4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2000"/>
                                        <p:tgtEl>
                                          <p:spTgt spid="4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sp>
        <p:nvSpPr>
          <p:cNvPr id="433" name="Google Shape;433;p56"/>
          <p:cNvSpPr txBox="1"/>
          <p:nvPr>
            <p:ph idx="1" type="body"/>
          </p:nvPr>
        </p:nvSpPr>
        <p:spPr>
          <a:xfrm>
            <a:off x="539750" y="549275"/>
            <a:ext cx="8353425" cy="5759450"/>
          </a:xfrm>
          <a:prstGeom prst="rect">
            <a:avLst/>
          </a:prstGeom>
          <a:solidFill>
            <a:schemeClr val="lt1"/>
          </a:solidFill>
          <a:ln cap="flat" cmpd="sng" w="25400">
            <a:solidFill>
              <a:srgbClr val="B95C00"/>
            </a:solidFill>
            <a:prstDash val="solid"/>
            <a:miter lim="800000"/>
            <a:headEnd len="sm" w="sm" type="none"/>
            <a:tailEnd len="sm" w="sm" type="none"/>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500"/>
              <a:buNone/>
            </a:pPr>
            <a:r>
              <a:rPr b="0" i="0" lang="es-ES" sz="2000" u="none">
                <a:solidFill>
                  <a:srgbClr val="000000"/>
                </a:solidFill>
                <a:latin typeface="Arial"/>
                <a:ea typeface="Arial"/>
                <a:cs typeface="Arial"/>
                <a:sym typeface="Arial"/>
              </a:rPr>
              <a:t>TEXTO</a:t>
            </a:r>
            <a:endParaRPr/>
          </a:p>
          <a:p>
            <a:pPr indent="0" lvl="0" marL="0" rtl="0" algn="l">
              <a:lnSpc>
                <a:spcPct val="100000"/>
              </a:lnSpc>
              <a:spcBef>
                <a:spcPts val="400"/>
              </a:spcBef>
              <a:spcAft>
                <a:spcPts val="0"/>
              </a:spcAft>
              <a:buSzPts val="1500"/>
              <a:buNone/>
            </a:pPr>
            <a:r>
              <a:rPr b="0" i="0" lang="es-ES" sz="2000" u="none">
                <a:solidFill>
                  <a:srgbClr val="000000"/>
                </a:solidFill>
                <a:latin typeface="Arial"/>
                <a:ea typeface="Arial"/>
                <a:cs typeface="Arial"/>
                <a:sym typeface="Arial"/>
              </a:rPr>
              <a:t>”Pienso que la igualdad debe establecerse en el mundo mediante la organización espontánea del trabajo y de la propiedad colectiva de las asociaciones productoras libremente organizadas... y no mediante la acción suprema y tutelar del Estado. Ese es el punto que divide principalmente a los socialistas o colectivistas revolucionarios de los comunistas autoritarios, partidarios de la iniciativa absoluta del Estado. (...) Ellos afirman que solamente la dictadura -la de ellos, evidentemente- puede crear la voluntad del pueblo. Nosotros les respondemos: ninguna dictadura puede tener otro objeto que el de perpetuarse; ninguna dictadura podría engendrar y desarrollar en el pueblo que la soporta otra cosa que la esclavitud. La libertad sólo puede ser creada por la libertad."  </a:t>
            </a:r>
            <a:endParaRPr/>
          </a:p>
          <a:p>
            <a:pPr indent="0" lvl="0" marL="0" rtl="0" algn="l">
              <a:lnSpc>
                <a:spcPct val="100000"/>
              </a:lnSpc>
              <a:spcBef>
                <a:spcPts val="400"/>
              </a:spcBef>
              <a:spcAft>
                <a:spcPts val="0"/>
              </a:spcAft>
              <a:buSzPts val="1500"/>
              <a:buNone/>
            </a:pPr>
            <a:r>
              <a:rPr b="1" i="0" lang="es-ES" sz="2000" u="none">
                <a:solidFill>
                  <a:srgbClr val="000000"/>
                </a:solidFill>
                <a:latin typeface="Arial"/>
                <a:ea typeface="Arial"/>
                <a:cs typeface="Arial"/>
                <a:sym typeface="Arial"/>
              </a:rPr>
              <a:t>M. A. Bakunin./ Contra Marx. Oposición a la idea de dictadura del proletariado.</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2000"/>
                                        <p:tgtEl>
                                          <p:spTgt spid="4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xEl>
                                              <p:pRg end="0" st="0"/>
                                            </p:txEl>
                                          </p:spTgt>
                                        </p:tgtEl>
                                        <p:attrNameLst>
                                          <p:attrName>style.visibility</p:attrName>
                                        </p:attrNameLst>
                                      </p:cBhvr>
                                      <p:to>
                                        <p:strVal val="visible"/>
                                      </p:to>
                                    </p:set>
                                    <p:animEffect filter="fade" transition="in">
                                      <p:cBhvr>
                                        <p:cTn dur="2000"/>
                                        <p:tgtEl>
                                          <p:spTgt spid="4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xEl>
                                              <p:pRg end="1" st="1"/>
                                            </p:txEl>
                                          </p:spTgt>
                                        </p:tgtEl>
                                        <p:attrNameLst>
                                          <p:attrName>style.visibility</p:attrName>
                                        </p:attrNameLst>
                                      </p:cBhvr>
                                      <p:to>
                                        <p:strVal val="visible"/>
                                      </p:to>
                                    </p:set>
                                    <p:animEffect filter="fade" transition="in">
                                      <p:cBhvr>
                                        <p:cTn dur="2000"/>
                                        <p:tgtEl>
                                          <p:spTgt spid="43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xEl>
                                              <p:pRg end="2" st="2"/>
                                            </p:txEl>
                                          </p:spTgt>
                                        </p:tgtEl>
                                        <p:attrNameLst>
                                          <p:attrName>style.visibility</p:attrName>
                                        </p:attrNameLst>
                                      </p:cBhvr>
                                      <p:to>
                                        <p:strVal val="visible"/>
                                      </p:to>
                                    </p:set>
                                    <p:animEffect filter="fade" transition="in">
                                      <p:cBhvr>
                                        <p:cTn dur="2000"/>
                                        <p:tgtEl>
                                          <p:spTgt spid="43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7" name="Shape 437"/>
        <p:cNvGrpSpPr/>
        <p:nvPr/>
      </p:nvGrpSpPr>
      <p:grpSpPr>
        <a:xfrm>
          <a:off x="0" y="0"/>
          <a:ext cx="0" cy="0"/>
          <a:chOff x="0" y="0"/>
          <a:chExt cx="0" cy="0"/>
        </a:xfrm>
      </p:grpSpPr>
      <p:pic>
        <p:nvPicPr>
          <p:cNvPr descr="mentira" id="438" name="Google Shape;438;p57"/>
          <p:cNvPicPr preferRelativeResize="0"/>
          <p:nvPr>
            <p:ph idx="1" type="body"/>
          </p:nvPr>
        </p:nvPicPr>
        <p:blipFill rotWithShape="1">
          <a:blip r:embed="rId3">
            <a:alphaModFix/>
          </a:blip>
          <a:srcRect b="0" l="0" r="0" t="0"/>
          <a:stretch/>
        </p:blipFill>
        <p:spPr>
          <a:xfrm>
            <a:off x="1258887" y="0"/>
            <a:ext cx="6697662" cy="6813550"/>
          </a:xfrm>
          <a:prstGeom prst="rect">
            <a:avLst/>
          </a:prstGeom>
          <a:noFill/>
          <a:ln>
            <a:noFill/>
          </a:ln>
        </p:spPr>
      </p:pic>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1000"/>
                                        <p:tgtEl>
                                          <p:spTgt spid="4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2" name="Shape 442"/>
        <p:cNvGrpSpPr/>
        <p:nvPr/>
      </p:nvGrpSpPr>
      <p:grpSpPr>
        <a:xfrm>
          <a:off x="0" y="0"/>
          <a:ext cx="0" cy="0"/>
          <a:chOff x="0" y="0"/>
          <a:chExt cx="0" cy="0"/>
        </a:xfrm>
      </p:grpSpPr>
      <p:pic>
        <p:nvPicPr>
          <p:cNvPr id="443" name="Google Shape;443;p58"/>
          <p:cNvPicPr preferRelativeResize="0"/>
          <p:nvPr/>
        </p:nvPicPr>
        <p:blipFill rotWithShape="1">
          <a:blip r:embed="rId3">
            <a:alphaModFix/>
          </a:blip>
          <a:srcRect b="0" l="0" r="0" t="0"/>
          <a:stretch/>
        </p:blipFill>
        <p:spPr>
          <a:xfrm>
            <a:off x="179387" y="115887"/>
            <a:ext cx="8713787" cy="6597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43"/>
                                        </p:tgtEl>
                                        <p:attrNameLst>
                                          <p:attrName>style.visibility</p:attrName>
                                        </p:attrNameLst>
                                      </p:cBhvr>
                                      <p:to>
                                        <p:strVal val="visible"/>
                                      </p:to>
                                    </p:set>
                                    <p:anim calcmode="lin" valueType="num">
                                      <p:cBhvr additive="base">
                                        <p:cTn dur="500"/>
                                        <p:tgtEl>
                                          <p:spTgt spid="443"/>
                                        </p:tgtEl>
                                        <p:attrNameLst>
                                          <p:attrName>ppt_w</p:attrName>
                                        </p:attrNameLst>
                                      </p:cBhvr>
                                      <p:tavLst>
                                        <p:tav fmla="" tm="0">
                                          <p:val>
                                            <p:strVal val="0"/>
                                          </p:val>
                                        </p:tav>
                                        <p:tav fmla="" tm="100000">
                                          <p:val>
                                            <p:strVal val="#ppt_w"/>
                                          </p:val>
                                        </p:tav>
                                      </p:tavLst>
                                    </p:anim>
                                    <p:anim calcmode="lin" valueType="num">
                                      <p:cBhvr additive="base">
                                        <p:cTn dur="500"/>
                                        <p:tgtEl>
                                          <p:spTgt spid="44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7" name="Shape 447"/>
        <p:cNvGrpSpPr/>
        <p:nvPr/>
      </p:nvGrpSpPr>
      <p:grpSpPr>
        <a:xfrm>
          <a:off x="0" y="0"/>
          <a:ext cx="0" cy="0"/>
          <a:chOff x="0" y="0"/>
          <a:chExt cx="0" cy="0"/>
        </a:xfrm>
      </p:grpSpPr>
      <p:sp>
        <p:nvSpPr>
          <p:cNvPr id="448" name="Google Shape;448;p59"/>
          <p:cNvSpPr txBox="1"/>
          <p:nvPr>
            <p:ph idx="1" type="body"/>
          </p:nvPr>
        </p:nvSpPr>
        <p:spPr>
          <a:xfrm>
            <a:off x="250825" y="1628775"/>
            <a:ext cx="8713787" cy="5040312"/>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1500"/>
              <a:buNone/>
            </a:pPr>
            <a:r>
              <a:rPr b="0" i="0" lang="es-ES" sz="2000" u="none">
                <a:solidFill>
                  <a:schemeClr val="dk1"/>
                </a:solidFill>
                <a:latin typeface="Arial"/>
                <a:ea typeface="Arial"/>
                <a:cs typeface="Arial"/>
                <a:sym typeface="Arial"/>
              </a:rPr>
              <a:t>- </a:t>
            </a:r>
            <a:r>
              <a:rPr b="0" i="0" lang="es-ES" sz="2400" u="none">
                <a:solidFill>
                  <a:schemeClr val="dk1"/>
                </a:solidFill>
                <a:latin typeface="Arial"/>
                <a:ea typeface="Arial"/>
                <a:cs typeface="Arial"/>
                <a:sym typeface="Arial"/>
              </a:rPr>
              <a:t>Na segunda metade S. XIX acádase a madurez do movemento obreiro (en GB), debido á consolidación dos sindicatos 🡺 loita sindical acada:</a:t>
            </a:r>
            <a:endParaRPr/>
          </a:p>
          <a:p>
            <a:pPr indent="-342900" lvl="0" marL="342900" rtl="0" algn="l">
              <a:lnSpc>
                <a:spcPct val="100000"/>
              </a:lnSpc>
              <a:spcBef>
                <a:spcPts val="480"/>
              </a:spcBef>
              <a:spcAft>
                <a:spcPts val="0"/>
              </a:spcAft>
              <a:buSzPts val="1800"/>
              <a:buNone/>
            </a:pPr>
            <a:r>
              <a:rPr b="0" i="0" lang="es-ES" sz="2400" u="none">
                <a:solidFill>
                  <a:schemeClr val="dk1"/>
                </a:solidFill>
                <a:latin typeface="Arial"/>
                <a:ea typeface="Arial"/>
                <a:cs typeface="Arial"/>
                <a:sym typeface="Arial"/>
              </a:rPr>
              <a:t>	 </a:t>
            </a:r>
            <a:r>
              <a:rPr b="1" i="1" lang="es-ES" sz="2400" u="none">
                <a:solidFill>
                  <a:schemeClr val="dk1"/>
                </a:solidFill>
                <a:latin typeface="Arial"/>
                <a:ea typeface="Arial"/>
                <a:cs typeface="Arial"/>
                <a:sym typeface="Arial"/>
              </a:rPr>
              <a:t>Conquistas sociais importantes</a:t>
            </a:r>
            <a:r>
              <a:rPr b="0" i="0" lang="es-ES" sz="2400" u="none">
                <a:solidFill>
                  <a:schemeClr val="dk1"/>
                </a:solidFill>
                <a:latin typeface="Arial"/>
                <a:ea typeface="Arial"/>
                <a:cs typeface="Arial"/>
                <a:sym typeface="Arial"/>
              </a:rPr>
              <a:t>: lexislación e melloras laborais (dereito asociación e folga) e políticas sociais que melloran condicións de vida nos barrios obreiros.</a:t>
            </a:r>
            <a:endParaRPr/>
          </a:p>
          <a:p>
            <a:pPr indent="-342900" lvl="0" marL="342900" rtl="0" algn="l">
              <a:lnSpc>
                <a:spcPct val="100000"/>
              </a:lnSpc>
              <a:spcBef>
                <a:spcPts val="480"/>
              </a:spcBef>
              <a:spcAft>
                <a:spcPts val="0"/>
              </a:spcAft>
              <a:buSzPts val="1800"/>
              <a:buNone/>
            </a:pPr>
            <a:r>
              <a:rPr b="0" i="0" lang="es-ES" sz="2400" u="none">
                <a:solidFill>
                  <a:schemeClr val="dk1"/>
                </a:solidFill>
                <a:latin typeface="Arial"/>
                <a:ea typeface="Arial"/>
                <a:cs typeface="Arial"/>
                <a:sym typeface="Arial"/>
              </a:rPr>
              <a:t>	</a:t>
            </a:r>
            <a:r>
              <a:rPr b="1" i="1" lang="es-ES" sz="2400" u="none">
                <a:solidFill>
                  <a:schemeClr val="dk1"/>
                </a:solidFill>
                <a:latin typeface="Arial"/>
                <a:ea typeface="Arial"/>
                <a:cs typeface="Arial"/>
                <a:sym typeface="Arial"/>
              </a:rPr>
              <a:t> Presencia parlamentaria</a:t>
            </a:r>
            <a:r>
              <a:rPr b="0" i="0" lang="es-ES" sz="2400" u="none">
                <a:solidFill>
                  <a:schemeClr val="dk1"/>
                </a:solidFill>
                <a:latin typeface="Arial"/>
                <a:ea typeface="Arial"/>
                <a:cs typeface="Arial"/>
                <a:sym typeface="Arial"/>
              </a:rPr>
              <a:t>: sindicalistas ingleses no Parlamento nas filas do Partido Liberal.</a:t>
            </a:r>
            <a:endParaRPr/>
          </a:p>
          <a:p>
            <a:pPr indent="-342900" lvl="0" marL="342900" rtl="0" algn="l">
              <a:lnSpc>
                <a:spcPct val="100000"/>
              </a:lnSpc>
              <a:spcBef>
                <a:spcPts val="480"/>
              </a:spcBef>
              <a:spcAft>
                <a:spcPts val="0"/>
              </a:spcAft>
              <a:buSzPts val="1800"/>
              <a:buNone/>
            </a:pPr>
            <a:r>
              <a:rPr b="0" i="0" lang="es-ES" sz="2400" u="none">
                <a:solidFill>
                  <a:schemeClr val="dk1"/>
                </a:solidFill>
                <a:latin typeface="Arial"/>
                <a:ea typeface="Arial"/>
                <a:cs typeface="Arial"/>
                <a:sym typeface="Arial"/>
              </a:rPr>
              <a:t>- No </a:t>
            </a:r>
            <a:r>
              <a:rPr b="1" i="0" lang="es-ES" sz="2400" u="none">
                <a:solidFill>
                  <a:schemeClr val="dk1"/>
                </a:solidFill>
                <a:latin typeface="Arial"/>
                <a:ea typeface="Arial"/>
                <a:cs typeface="Arial"/>
                <a:sym typeface="Arial"/>
              </a:rPr>
              <a:t>resto de Europa madurez + tardía </a:t>
            </a:r>
            <a:r>
              <a:rPr b="0" i="0" lang="es-ES" sz="2400" u="none">
                <a:solidFill>
                  <a:schemeClr val="dk1"/>
                </a:solidFill>
                <a:latin typeface="Arial"/>
                <a:ea typeface="Arial"/>
                <a:cs typeface="Arial"/>
                <a:sym typeface="Arial"/>
              </a:rPr>
              <a:t>🡺 as revolucións 1848 asustan á burguesía que reforza as leis antiobreiras (prohibición folgas, asociacións…). O sindicalismo só se espalla por Europa continental avanzada a 2ª ½ S.XIX co internacionalismo.</a:t>
            </a:r>
            <a:endParaRPr/>
          </a:p>
        </p:txBody>
      </p:sp>
      <p:sp>
        <p:nvSpPr>
          <p:cNvPr id="449" name="Google Shape;449;p59"/>
          <p:cNvSpPr txBox="1"/>
          <p:nvPr/>
        </p:nvSpPr>
        <p:spPr>
          <a:xfrm>
            <a:off x="0" y="0"/>
            <a:ext cx="9144000" cy="1655762"/>
          </a:xfrm>
          <a:prstGeom prst="rect">
            <a:avLst/>
          </a:prstGeom>
          <a:solidFill>
            <a:srgbClr val="FF0000"/>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Baumans"/>
              <a:buNone/>
            </a:pPr>
            <a:r>
              <a:rPr b="0" i="0" lang="es-ES" sz="3600" u="none">
                <a:solidFill>
                  <a:schemeClr val="dk1"/>
                </a:solidFill>
                <a:latin typeface="Baumans"/>
                <a:ea typeface="Baumans"/>
                <a:cs typeface="Baumans"/>
                <a:sym typeface="Baumans"/>
              </a:rPr>
              <a:t>4. MADUREZ E EXPANSIÓN DO MOVEMENTO OBREIRO: O INTERNACIONALISMO </a:t>
            </a:r>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8">
                                            <p:txEl>
                                              <p:pRg end="0" st="0"/>
                                            </p:txEl>
                                          </p:spTgt>
                                        </p:tgtEl>
                                        <p:attrNameLst>
                                          <p:attrName>style.visibility</p:attrName>
                                        </p:attrNameLst>
                                      </p:cBhvr>
                                      <p:to>
                                        <p:strVal val="visible"/>
                                      </p:to>
                                    </p:set>
                                    <p:animEffect filter="fade" transition="in">
                                      <p:cBhvr>
                                        <p:cTn dur="1"/>
                                        <p:tgtEl>
                                          <p:spTgt spid="44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8">
                                            <p:txEl>
                                              <p:pRg end="1" st="1"/>
                                            </p:txEl>
                                          </p:spTgt>
                                        </p:tgtEl>
                                        <p:attrNameLst>
                                          <p:attrName>style.visibility</p:attrName>
                                        </p:attrNameLst>
                                      </p:cBhvr>
                                      <p:to>
                                        <p:strVal val="visible"/>
                                      </p:to>
                                    </p:set>
                                    <p:animEffect filter="fade" transition="in">
                                      <p:cBhvr>
                                        <p:cTn dur="1"/>
                                        <p:tgtEl>
                                          <p:spTgt spid="44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8">
                                            <p:txEl>
                                              <p:pRg end="2" st="2"/>
                                            </p:txEl>
                                          </p:spTgt>
                                        </p:tgtEl>
                                        <p:attrNameLst>
                                          <p:attrName>style.visibility</p:attrName>
                                        </p:attrNameLst>
                                      </p:cBhvr>
                                      <p:to>
                                        <p:strVal val="visible"/>
                                      </p:to>
                                    </p:set>
                                    <p:animEffect filter="fade" transition="in">
                                      <p:cBhvr>
                                        <p:cTn dur="1"/>
                                        <p:tgtEl>
                                          <p:spTgt spid="44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8">
                                            <p:txEl>
                                              <p:pRg end="3" st="3"/>
                                            </p:txEl>
                                          </p:spTgt>
                                        </p:tgtEl>
                                        <p:attrNameLst>
                                          <p:attrName>style.visibility</p:attrName>
                                        </p:attrNameLst>
                                      </p:cBhvr>
                                      <p:to>
                                        <p:strVal val="visible"/>
                                      </p:to>
                                    </p:set>
                                    <p:animEffect filter="fade" transition="in">
                                      <p:cBhvr>
                                        <p:cTn dur="1"/>
                                        <p:tgtEl>
                                          <p:spTgt spid="44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49"/>
                                        </p:tgtEl>
                                        <p:attrNameLst>
                                          <p:attrName>style.visibility</p:attrName>
                                        </p:attrNameLst>
                                      </p:cBhvr>
                                      <p:to>
                                        <p:strVal val="visible"/>
                                      </p:to>
                                    </p:set>
                                    <p:anim calcmode="lin" valueType="num">
                                      <p:cBhvr additive="base">
                                        <p:cTn dur="500"/>
                                        <p:tgtEl>
                                          <p:spTgt spid="44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3" name="Shape 453"/>
        <p:cNvGrpSpPr/>
        <p:nvPr/>
      </p:nvGrpSpPr>
      <p:grpSpPr>
        <a:xfrm>
          <a:off x="0" y="0"/>
          <a:ext cx="0" cy="0"/>
          <a:chOff x="0" y="0"/>
          <a:chExt cx="0" cy="0"/>
        </a:xfrm>
      </p:grpSpPr>
      <p:sp>
        <p:nvSpPr>
          <p:cNvPr id="454" name="Google Shape;454;p60"/>
          <p:cNvSpPr txBox="1"/>
          <p:nvPr>
            <p:ph idx="1" type="body"/>
          </p:nvPr>
        </p:nvSpPr>
        <p:spPr>
          <a:xfrm>
            <a:off x="457200" y="476250"/>
            <a:ext cx="8229600" cy="1944687"/>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1350"/>
              <a:buNone/>
            </a:pPr>
            <a:r>
              <a:rPr b="1" i="0" lang="es-ES" sz="1800" u="none">
                <a:solidFill>
                  <a:schemeClr val="dk1"/>
                </a:solidFill>
                <a:latin typeface="Arial"/>
                <a:ea typeface="Arial"/>
                <a:cs typeface="Arial"/>
                <a:sym typeface="Arial"/>
              </a:rPr>
              <a:t>- Qué é internacionalismo proletario? </a:t>
            </a:r>
            <a:r>
              <a:rPr b="0" i="0" lang="es-ES" sz="1800" u="none">
                <a:solidFill>
                  <a:schemeClr val="dk1"/>
                </a:solidFill>
                <a:latin typeface="Arial"/>
                <a:ea typeface="Arial"/>
                <a:cs typeface="Arial"/>
                <a:sym typeface="Arial"/>
              </a:rPr>
              <a:t>= </a:t>
            </a:r>
            <a:r>
              <a:rPr b="1" i="0" lang="es-ES" sz="1800" u="none">
                <a:solidFill>
                  <a:schemeClr val="dk1"/>
                </a:solidFill>
                <a:latin typeface="Arial"/>
                <a:ea typeface="Arial"/>
                <a:cs typeface="Arial"/>
                <a:sym typeface="Arial"/>
              </a:rPr>
              <a:t>colaboración entre organizacións obreiras por riba das fronteiras</a:t>
            </a:r>
            <a:r>
              <a:rPr b="0" i="0" lang="es-ES" sz="1800" u="none">
                <a:solidFill>
                  <a:schemeClr val="dk1"/>
                </a:solidFill>
                <a:latin typeface="Arial"/>
                <a:ea typeface="Arial"/>
                <a:cs typeface="Arial"/>
                <a:sym typeface="Arial"/>
              </a:rPr>
              <a:t> na 2ª ½ S.XIX froito da madurez do movemento  obreiro 🡺 creación de </a:t>
            </a:r>
            <a:r>
              <a:rPr b="1" i="0" lang="es-ES" sz="1800" u="none">
                <a:solidFill>
                  <a:schemeClr val="dk1"/>
                </a:solidFill>
                <a:latin typeface="Arial"/>
                <a:ea typeface="Arial"/>
                <a:cs typeface="Arial"/>
                <a:sym typeface="Arial"/>
              </a:rPr>
              <a:t>Asociación Internacional dos Traballadores (AIT) </a:t>
            </a:r>
            <a:r>
              <a:rPr b="0" i="0" lang="es-ES" sz="1800" u="none">
                <a:solidFill>
                  <a:schemeClr val="dk1"/>
                </a:solidFill>
                <a:latin typeface="Arial"/>
                <a:ea typeface="Arial"/>
                <a:cs typeface="Arial"/>
                <a:sym typeface="Arial"/>
              </a:rPr>
              <a:t>en 1864 🡺 2 consecuencias: </a:t>
            </a:r>
            <a:endParaRPr/>
          </a:p>
          <a:p>
            <a:pPr indent="-342900" lvl="0" marL="342900" rtl="0" algn="l">
              <a:lnSpc>
                <a:spcPct val="90000"/>
              </a:lnSpc>
              <a:spcBef>
                <a:spcPts val="360"/>
              </a:spcBef>
              <a:spcAft>
                <a:spcPts val="0"/>
              </a:spcAft>
              <a:buSzPts val="1350"/>
              <a:buNone/>
            </a:pPr>
            <a:r>
              <a:rPr b="0" i="0" lang="es-ES" sz="1800" u="none">
                <a:solidFill>
                  <a:schemeClr val="dk1"/>
                </a:solidFill>
                <a:latin typeface="Arial"/>
                <a:ea typeface="Arial"/>
                <a:cs typeface="Arial"/>
                <a:sym typeface="Arial"/>
              </a:rPr>
              <a:t>	☺ </a:t>
            </a:r>
            <a:r>
              <a:rPr b="1" i="1" lang="es-ES" sz="1800" u="none">
                <a:solidFill>
                  <a:schemeClr val="dk1"/>
                </a:solidFill>
                <a:latin typeface="Arial"/>
                <a:ea typeface="Arial"/>
                <a:cs typeface="Arial"/>
                <a:sym typeface="Arial"/>
              </a:rPr>
              <a:t>consolidación organizacións obreiras (sindicatos).</a:t>
            </a:r>
            <a:endParaRPr/>
          </a:p>
          <a:p>
            <a:pPr indent="-342900" lvl="0" marL="342900" rtl="0" algn="l">
              <a:lnSpc>
                <a:spcPct val="90000"/>
              </a:lnSpc>
              <a:spcBef>
                <a:spcPts val="360"/>
              </a:spcBef>
              <a:spcAft>
                <a:spcPts val="0"/>
              </a:spcAft>
              <a:buSzPts val="1350"/>
              <a:buNone/>
            </a:pPr>
            <a:r>
              <a:rPr b="0" i="0" lang="es-ES" sz="1800" u="none">
                <a:solidFill>
                  <a:schemeClr val="dk1"/>
                </a:solidFill>
                <a:latin typeface="Arial"/>
                <a:ea typeface="Arial"/>
                <a:cs typeface="Arial"/>
                <a:sym typeface="Arial"/>
              </a:rPr>
              <a:t>	☺ </a:t>
            </a:r>
            <a:r>
              <a:rPr b="1" i="1" lang="es-ES" sz="1800" u="none">
                <a:solidFill>
                  <a:schemeClr val="dk1"/>
                </a:solidFill>
                <a:latin typeface="Arial"/>
                <a:ea typeface="Arial"/>
                <a:cs typeface="Arial"/>
                <a:sym typeface="Arial"/>
              </a:rPr>
              <a:t>+ solidariedade entre os traballadores/as </a:t>
            </a:r>
            <a:r>
              <a:rPr b="0" i="0" lang="es-ES" sz="1800" u="none">
                <a:solidFill>
                  <a:schemeClr val="dk1"/>
                </a:solidFill>
                <a:latin typeface="Arial"/>
                <a:ea typeface="Arial"/>
                <a:cs typeface="Arial"/>
                <a:sym typeface="Arial"/>
              </a:rPr>
              <a:t>por</a:t>
            </a:r>
            <a:r>
              <a:rPr b="1" i="1" lang="es-ES" sz="1800" u="none">
                <a:solidFill>
                  <a:schemeClr val="dk1"/>
                </a:solidFill>
                <a:latin typeface="Arial"/>
                <a:ea typeface="Arial"/>
                <a:cs typeface="Arial"/>
                <a:sym typeface="Arial"/>
              </a:rPr>
              <a:t> </a:t>
            </a:r>
            <a:r>
              <a:rPr b="0" i="0" lang="es-ES" sz="1800" u="none">
                <a:solidFill>
                  <a:schemeClr val="dk1"/>
                </a:solidFill>
                <a:latin typeface="Arial"/>
                <a:ea typeface="Arial"/>
                <a:cs typeface="Arial"/>
                <a:sym typeface="Arial"/>
              </a:rPr>
              <a:t>riba de diferencias nacionais.</a:t>
            </a:r>
            <a:endParaRPr/>
          </a:p>
        </p:txBody>
      </p:sp>
      <p:pic>
        <p:nvPicPr>
          <p:cNvPr descr="Imagen 3" id="455" name="Google Shape;455;p60"/>
          <p:cNvPicPr preferRelativeResize="0"/>
          <p:nvPr/>
        </p:nvPicPr>
        <p:blipFill rotWithShape="1">
          <a:blip r:embed="rId3">
            <a:alphaModFix/>
          </a:blip>
          <a:srcRect b="0" l="0" r="0" t="0"/>
          <a:stretch/>
        </p:blipFill>
        <p:spPr>
          <a:xfrm>
            <a:off x="611187" y="2636837"/>
            <a:ext cx="2592387" cy="3419475"/>
          </a:xfrm>
          <a:prstGeom prst="rect">
            <a:avLst/>
          </a:prstGeom>
          <a:noFill/>
          <a:ln>
            <a:noFill/>
          </a:ln>
        </p:spPr>
      </p:pic>
      <p:pic>
        <p:nvPicPr>
          <p:cNvPr id="456" name="Google Shape;456;p60"/>
          <p:cNvPicPr preferRelativeResize="0"/>
          <p:nvPr/>
        </p:nvPicPr>
        <p:blipFill rotWithShape="1">
          <a:blip r:embed="rId4">
            <a:alphaModFix/>
          </a:blip>
          <a:srcRect b="0" l="0" r="0" t="0"/>
          <a:stretch/>
        </p:blipFill>
        <p:spPr>
          <a:xfrm>
            <a:off x="4356100" y="2276475"/>
            <a:ext cx="3816350" cy="4437062"/>
          </a:xfrm>
          <a:prstGeom prst="rect">
            <a:avLst/>
          </a:prstGeom>
          <a:noFill/>
          <a:ln>
            <a:noFill/>
          </a:ln>
        </p:spPr>
      </p:pic>
      <p:sp>
        <p:nvSpPr>
          <p:cNvPr id="457" name="Google Shape;457;p60"/>
          <p:cNvSpPr txBox="1"/>
          <p:nvPr/>
        </p:nvSpPr>
        <p:spPr>
          <a:xfrm>
            <a:off x="323528" y="6165304"/>
            <a:ext cx="2808312" cy="646331"/>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1594F"/>
              </a:buClr>
              <a:buSzPts val="1800"/>
              <a:buFont typeface="Arial"/>
              <a:buNone/>
            </a:pPr>
            <a:r>
              <a:rPr b="1" i="0" lang="es-ES" sz="1800" u="none" cap="none" strike="noStrike">
                <a:solidFill>
                  <a:srgbClr val="F1594F"/>
                </a:solidFill>
                <a:latin typeface="Arial"/>
                <a:ea typeface="Arial"/>
                <a:cs typeface="Arial"/>
                <a:sym typeface="Arial"/>
              </a:rPr>
              <a:t>Dous símbolos da Internacional</a:t>
            </a:r>
            <a:endParaRPr b="1" i="0" sz="1800" u="none" cap="none" strike="noStrike">
              <a:solidFill>
                <a:srgbClr val="F1594F"/>
              </a:solidFill>
              <a:latin typeface="Arial"/>
              <a:ea typeface="Arial"/>
              <a:cs typeface="Arial"/>
              <a:sym typeface="Arial"/>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xEl>
                                              <p:pRg end="0" st="0"/>
                                            </p:txEl>
                                          </p:spTgt>
                                        </p:tgtEl>
                                        <p:attrNameLst>
                                          <p:attrName>style.visibility</p:attrName>
                                        </p:attrNameLst>
                                      </p:cBhvr>
                                      <p:to>
                                        <p:strVal val="visible"/>
                                      </p:to>
                                    </p:set>
                                    <p:animEffect filter="fade" transition="in">
                                      <p:cBhvr>
                                        <p:cTn dur="1"/>
                                        <p:tgtEl>
                                          <p:spTgt spid="45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xEl>
                                              <p:pRg end="1" st="1"/>
                                            </p:txEl>
                                          </p:spTgt>
                                        </p:tgtEl>
                                        <p:attrNameLst>
                                          <p:attrName>style.visibility</p:attrName>
                                        </p:attrNameLst>
                                      </p:cBhvr>
                                      <p:to>
                                        <p:strVal val="visible"/>
                                      </p:to>
                                    </p:set>
                                    <p:animEffect filter="fade" transition="in">
                                      <p:cBhvr>
                                        <p:cTn dur="1"/>
                                        <p:tgtEl>
                                          <p:spTgt spid="45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xEl>
                                              <p:pRg end="2" st="2"/>
                                            </p:txEl>
                                          </p:spTgt>
                                        </p:tgtEl>
                                        <p:attrNameLst>
                                          <p:attrName>style.visibility</p:attrName>
                                        </p:attrNameLst>
                                      </p:cBhvr>
                                      <p:to>
                                        <p:strVal val="visible"/>
                                      </p:to>
                                    </p:set>
                                    <p:animEffect filter="fade" transition="in">
                                      <p:cBhvr>
                                        <p:cTn dur="1"/>
                                        <p:tgtEl>
                                          <p:spTgt spid="45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1"/>
                                        <p:tgtEl>
                                          <p:spTgt spid="4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pic>
        <p:nvPicPr>
          <p:cNvPr descr="Actividad 6" id="462" name="Google Shape;462;p61"/>
          <p:cNvPicPr preferRelativeResize="0"/>
          <p:nvPr/>
        </p:nvPicPr>
        <p:blipFill rotWithShape="1">
          <a:blip r:embed="rId3">
            <a:alphaModFix/>
          </a:blip>
          <a:srcRect b="0" l="0" r="0" t="0"/>
          <a:stretch/>
        </p:blipFill>
        <p:spPr>
          <a:xfrm>
            <a:off x="323850" y="188912"/>
            <a:ext cx="8351837" cy="6480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1"/>
                                        <p:tgtEl>
                                          <p:spTgt spid="4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26"/>
          <p:cNvSpPr txBox="1"/>
          <p:nvPr>
            <p:ph idx="4294967295" type="body"/>
          </p:nvPr>
        </p:nvSpPr>
        <p:spPr>
          <a:xfrm>
            <a:off x="457200" y="476672"/>
            <a:ext cx="8229600" cy="6192688"/>
          </a:xfrm>
          <a:prstGeom prst="rect">
            <a:avLst/>
          </a:prstGeom>
          <a:solidFill>
            <a:schemeClr val="lt1"/>
          </a:solidFill>
          <a:ln cap="flat" cmpd="sng" w="25400">
            <a:solidFill>
              <a:schemeClr val="accent2"/>
            </a:solidFill>
            <a:prstDash val="solid"/>
            <a:miter lim="800000"/>
            <a:headEnd len="sm" w="sm" type="none"/>
            <a:tailEnd len="sm" w="sm" type="none"/>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lt2"/>
              </a:buClr>
              <a:buSzPts val="1800"/>
              <a:buFont typeface="Noto Sans Symbols"/>
              <a:buChar char="■"/>
            </a:pPr>
            <a:r>
              <a:rPr b="0" i="0" lang="es-ES" sz="2400" u="none" cap="none" strike="noStrike">
                <a:solidFill>
                  <a:schemeClr val="dk1"/>
                </a:solidFill>
                <a:latin typeface="Arial"/>
                <a:ea typeface="Arial"/>
                <a:cs typeface="Arial"/>
                <a:sym typeface="Arial"/>
              </a:rPr>
              <a:t>Na nova sociedade de clases destacan </a:t>
            </a:r>
            <a:r>
              <a:rPr b="1" i="0" lang="es-ES" sz="2400" u="none" cap="none" strike="noStrike">
                <a:solidFill>
                  <a:schemeClr val="dk1"/>
                </a:solidFill>
                <a:latin typeface="Arial"/>
                <a:ea typeface="Arial"/>
                <a:cs typeface="Arial"/>
                <a:sym typeface="Arial"/>
              </a:rPr>
              <a:t>2 clases antagónicas:</a:t>
            </a:r>
            <a:endParaRPr/>
          </a:p>
          <a:p>
            <a:pPr indent="0" lvl="0" marL="0" marR="0" rtl="0" algn="l">
              <a:lnSpc>
                <a:spcPct val="100000"/>
              </a:lnSpc>
              <a:spcBef>
                <a:spcPts val="480"/>
              </a:spcBef>
              <a:spcAft>
                <a:spcPts val="0"/>
              </a:spcAft>
              <a:buClr>
                <a:schemeClr val="lt2"/>
              </a:buClr>
              <a:buSzPts val="1800"/>
              <a:buFont typeface="Noto Sans Symbols"/>
              <a:buNone/>
            </a:pPr>
            <a:r>
              <a:rPr b="0" i="0" lang="es-ES" sz="2400" u="none" cap="none" strike="noStrike">
                <a:solidFill>
                  <a:schemeClr val="dk1"/>
                </a:solidFill>
                <a:latin typeface="Arial"/>
                <a:ea typeface="Arial"/>
                <a:cs typeface="Arial"/>
                <a:sym typeface="Arial"/>
              </a:rPr>
              <a:t>	</a:t>
            </a:r>
            <a:r>
              <a:rPr b="1" i="0" lang="es-ES" sz="2400" u="none" cap="none" strike="noStrike">
                <a:solidFill>
                  <a:srgbClr val="852B00"/>
                </a:solidFill>
                <a:latin typeface="Federo"/>
                <a:ea typeface="Federo"/>
                <a:cs typeface="Federo"/>
                <a:sym typeface="Federo"/>
              </a:rPr>
              <a:t>a) Burguesía:</a:t>
            </a:r>
            <a:endParaRPr/>
          </a:p>
          <a:p>
            <a:pPr indent="-342900" lvl="0" marL="342900" marR="0" rtl="0" algn="l">
              <a:lnSpc>
                <a:spcPct val="100000"/>
              </a:lnSpc>
              <a:spcBef>
                <a:spcPts val="480"/>
              </a:spcBef>
              <a:spcAft>
                <a:spcPts val="0"/>
              </a:spcAft>
              <a:buClr>
                <a:schemeClr val="lt2"/>
              </a:buClr>
              <a:buSzPts val="1800"/>
              <a:buFont typeface="Arial"/>
              <a:buChar char="-"/>
            </a:pPr>
            <a:r>
              <a:rPr b="0" i="0" lang="es-ES" sz="2400" u="none" cap="none" strike="noStrike">
                <a:solidFill>
                  <a:schemeClr val="dk1"/>
                </a:solidFill>
                <a:latin typeface="Arial"/>
                <a:ea typeface="Arial"/>
                <a:cs typeface="Arial"/>
                <a:sym typeface="Arial"/>
              </a:rPr>
              <a:t>Clase triunfadora no S.XIX (= </a:t>
            </a:r>
            <a:r>
              <a:rPr b="1" i="0" lang="es-ES" sz="2400" u="none" cap="none" strike="noStrike">
                <a:solidFill>
                  <a:schemeClr val="dk1"/>
                </a:solidFill>
                <a:latin typeface="Arial"/>
                <a:ea typeface="Arial"/>
                <a:cs typeface="Arial"/>
                <a:sym typeface="Arial"/>
              </a:rPr>
              <a:t>propietarios</a:t>
            </a:r>
            <a:r>
              <a:rPr b="0" i="0" lang="es-ES" sz="2400" u="none" cap="none" strike="noStrike">
                <a:solidFill>
                  <a:schemeClr val="dk1"/>
                </a:solidFill>
                <a:latin typeface="Arial"/>
                <a:ea typeface="Arial"/>
                <a:cs typeface="Arial"/>
                <a:sym typeface="Arial"/>
              </a:rPr>
              <a:t>)</a:t>
            </a:r>
            <a:endParaRPr/>
          </a:p>
          <a:p>
            <a:pPr indent="-342900" lvl="0" marL="342900" marR="0" rtl="0" algn="l">
              <a:lnSpc>
                <a:spcPct val="100000"/>
              </a:lnSpc>
              <a:spcBef>
                <a:spcPts val="480"/>
              </a:spcBef>
              <a:spcAft>
                <a:spcPts val="0"/>
              </a:spcAft>
              <a:buClr>
                <a:schemeClr val="lt2"/>
              </a:buClr>
              <a:buSzPts val="1800"/>
              <a:buFont typeface="Arial"/>
              <a:buChar char="-"/>
            </a:pPr>
            <a:r>
              <a:rPr b="0" i="0" lang="es-ES" sz="2400" u="none" cap="none" strike="noStrike">
                <a:solidFill>
                  <a:schemeClr val="dk1"/>
                </a:solidFill>
                <a:latin typeface="Arial"/>
                <a:ea typeface="Arial"/>
                <a:cs typeface="Arial"/>
                <a:sym typeface="Arial"/>
              </a:rPr>
              <a:t>Fúndese coa vella aristocracia coma </a:t>
            </a:r>
            <a:r>
              <a:rPr b="1" i="0" lang="es-ES" sz="2400" u="none" cap="none" strike="noStrike">
                <a:solidFill>
                  <a:schemeClr val="dk1"/>
                </a:solidFill>
                <a:latin typeface="Arial"/>
                <a:ea typeface="Arial"/>
                <a:cs typeface="Arial"/>
                <a:sym typeface="Arial"/>
              </a:rPr>
              <a:t>clase dominante</a:t>
            </a:r>
            <a:r>
              <a:rPr b="0" i="0" lang="es-ES" sz="2400" u="none" cap="none" strike="noStrike">
                <a:solidFill>
                  <a:schemeClr val="dk1"/>
                </a:solidFill>
                <a:latin typeface="Arial"/>
                <a:ea typeface="Arial"/>
                <a:cs typeface="Arial"/>
                <a:sym typeface="Arial"/>
              </a:rPr>
              <a:t>.</a:t>
            </a:r>
            <a:endParaRPr/>
          </a:p>
          <a:p>
            <a:pPr indent="-342900" lvl="0" marL="342900" marR="0" rtl="0" algn="l">
              <a:lnSpc>
                <a:spcPct val="100000"/>
              </a:lnSpc>
              <a:spcBef>
                <a:spcPts val="480"/>
              </a:spcBef>
              <a:spcAft>
                <a:spcPts val="0"/>
              </a:spcAft>
              <a:buClr>
                <a:schemeClr val="lt2"/>
              </a:buClr>
              <a:buSzPts val="1800"/>
              <a:buFont typeface="Arial"/>
              <a:buChar char="-"/>
            </a:pPr>
            <a:r>
              <a:rPr b="1" i="0" lang="es-ES" sz="2400" u="none" cap="none" strike="noStrike">
                <a:solidFill>
                  <a:schemeClr val="dk1"/>
                </a:solidFill>
                <a:latin typeface="Arial"/>
                <a:ea typeface="Arial"/>
                <a:cs typeface="Arial"/>
                <a:sym typeface="Arial"/>
              </a:rPr>
              <a:t>Hexemonía en todos os sectores</a:t>
            </a:r>
            <a:r>
              <a:rPr b="0" i="0" lang="es-ES" sz="2400" u="none" cap="none" strike="noStrike">
                <a:solidFill>
                  <a:schemeClr val="dk1"/>
                </a:solidFill>
                <a:latin typeface="Arial"/>
                <a:ea typeface="Arial"/>
                <a:cs typeface="Arial"/>
                <a:sym typeface="Arial"/>
              </a:rPr>
              <a:t>:</a:t>
            </a:r>
            <a:endParaRPr/>
          </a:p>
          <a:p>
            <a:pPr indent="0" lvl="0" marL="0" marR="0" rtl="0" algn="l">
              <a:lnSpc>
                <a:spcPct val="100000"/>
              </a:lnSpc>
              <a:spcBef>
                <a:spcPts val="480"/>
              </a:spcBef>
              <a:spcAft>
                <a:spcPts val="0"/>
              </a:spcAft>
              <a:buClr>
                <a:schemeClr val="lt2"/>
              </a:buClr>
              <a:buSzPts val="1800"/>
              <a:buFont typeface="Noto Sans Symbols"/>
              <a:buNone/>
            </a:pPr>
            <a:r>
              <a:rPr b="0" i="0" lang="es-ES" sz="2400" u="none" cap="none" strike="noStrike">
                <a:solidFill>
                  <a:schemeClr val="dk1"/>
                </a:solidFill>
                <a:latin typeface="Arial"/>
                <a:ea typeface="Arial"/>
                <a:cs typeface="Arial"/>
                <a:sym typeface="Arial"/>
              </a:rPr>
              <a:t>	☹ </a:t>
            </a:r>
            <a:r>
              <a:rPr b="0" i="1" lang="es-ES" sz="2400" u="none" cap="none" strike="noStrike">
                <a:solidFill>
                  <a:schemeClr val="dk1"/>
                </a:solidFill>
                <a:latin typeface="Arial"/>
                <a:ea typeface="Arial"/>
                <a:cs typeface="Arial"/>
                <a:sym typeface="Arial"/>
              </a:rPr>
              <a:t>Económica: </a:t>
            </a:r>
            <a:r>
              <a:rPr b="0" i="0" lang="es-ES" sz="2400" u="none" cap="none" strike="noStrike">
                <a:solidFill>
                  <a:schemeClr val="dk1"/>
                </a:solidFill>
                <a:latin typeface="Arial"/>
                <a:ea typeface="Arial"/>
                <a:cs typeface="Arial"/>
                <a:sym typeface="Arial"/>
              </a:rPr>
              <a:t>grazas a revolución industrial </a:t>
            </a:r>
            <a:r>
              <a:rPr b="0" i="0" lang="es-ES" sz="2400" u="none" cap="none" strike="noStrike">
                <a:solidFill>
                  <a:schemeClr val="dk1"/>
                </a:solidFill>
                <a:latin typeface="Noto Sans Symbols"/>
                <a:ea typeface="Noto Sans Symbols"/>
                <a:cs typeface="Noto Sans Symbols"/>
                <a:sym typeface="Noto Sans Symbols"/>
              </a:rPr>
              <a:t>🡺</a:t>
            </a:r>
            <a:r>
              <a:rPr b="0" i="0" lang="es-ES" sz="2400" u="none" cap="none" strike="noStrike">
                <a:solidFill>
                  <a:schemeClr val="dk1"/>
                </a:solidFill>
                <a:latin typeface="Arial"/>
                <a:ea typeface="Arial"/>
                <a:cs typeface="Arial"/>
                <a:sym typeface="Arial"/>
              </a:rPr>
              <a:t> a </a:t>
            </a:r>
            <a:r>
              <a:rPr b="1" i="0" lang="es-ES" sz="2400" u="none" cap="none" strike="noStrike">
                <a:solidFill>
                  <a:schemeClr val="dk1"/>
                </a:solidFill>
                <a:latin typeface="Arial"/>
                <a:ea typeface="Arial"/>
                <a:cs typeface="Arial"/>
                <a:sym typeface="Arial"/>
              </a:rPr>
              <a:t>burguesía dirixe o capitalismo </a:t>
            </a:r>
            <a:r>
              <a:rPr b="0" i="0" lang="es-ES" sz="2400" u="none" cap="none" strike="noStrike">
                <a:solidFill>
                  <a:schemeClr val="dk1"/>
                </a:solidFill>
                <a:latin typeface="Noto Sans Symbols"/>
                <a:ea typeface="Noto Sans Symbols"/>
                <a:cs typeface="Noto Sans Symbols"/>
                <a:sym typeface="Noto Sans Symbols"/>
              </a:rPr>
              <a:t>🡺</a:t>
            </a:r>
            <a:r>
              <a:rPr b="0" i="0" lang="es-ES" sz="2400" u="none" cap="none" strike="noStrike">
                <a:solidFill>
                  <a:schemeClr val="dk1"/>
                </a:solidFill>
                <a:latin typeface="Arial"/>
                <a:ea typeface="Arial"/>
                <a:cs typeface="Arial"/>
                <a:sym typeface="Arial"/>
              </a:rPr>
              <a:t> é </a:t>
            </a:r>
            <a:r>
              <a:rPr b="1" i="0" lang="es-ES" sz="2400" u="none" cap="none" strike="noStrike">
                <a:solidFill>
                  <a:schemeClr val="dk1"/>
                </a:solidFill>
                <a:latin typeface="Arial"/>
                <a:ea typeface="Arial"/>
                <a:cs typeface="Arial"/>
                <a:sym typeface="Arial"/>
              </a:rPr>
              <a:t>propietaria do capital </a:t>
            </a:r>
            <a:r>
              <a:rPr b="0" i="0" lang="es-ES" sz="2400" u="none" cap="none" strike="noStrike">
                <a:solidFill>
                  <a:schemeClr val="dk1"/>
                </a:solidFill>
                <a:latin typeface="Arial"/>
                <a:ea typeface="Arial"/>
                <a:cs typeface="Arial"/>
                <a:sym typeface="Arial"/>
              </a:rPr>
              <a:t>e </a:t>
            </a:r>
            <a:r>
              <a:rPr b="1" i="0" lang="es-ES" sz="2400" u="none" cap="none" strike="noStrike">
                <a:solidFill>
                  <a:schemeClr val="dk1"/>
                </a:solidFill>
                <a:latin typeface="Arial"/>
                <a:ea typeface="Arial"/>
                <a:cs typeface="Arial"/>
                <a:sym typeface="Arial"/>
              </a:rPr>
              <a:t>medios de produción </a:t>
            </a:r>
            <a:r>
              <a:rPr b="0" i="0" lang="es-ES" sz="2400" u="none" cap="none" strike="noStrike">
                <a:solidFill>
                  <a:schemeClr val="dk1"/>
                </a:solidFill>
                <a:latin typeface="Arial"/>
                <a:ea typeface="Arial"/>
                <a:cs typeface="Arial"/>
                <a:sym typeface="Arial"/>
              </a:rPr>
              <a:t>e se apropia da </a:t>
            </a:r>
            <a:r>
              <a:rPr b="1" i="0" lang="es-ES" sz="2400" u="none" cap="none" strike="noStrike">
                <a:solidFill>
                  <a:schemeClr val="dk1"/>
                </a:solidFill>
                <a:latin typeface="Arial"/>
                <a:ea typeface="Arial"/>
                <a:cs typeface="Arial"/>
                <a:sym typeface="Arial"/>
              </a:rPr>
              <a:t>plusvalía</a:t>
            </a:r>
            <a:r>
              <a:rPr b="0" i="0" lang="es-ES" sz="2400" u="none" cap="none" strike="noStrike">
                <a:solidFill>
                  <a:schemeClr val="dk1"/>
                </a:solidFill>
                <a:latin typeface="Arial"/>
                <a:ea typeface="Arial"/>
                <a:cs typeface="Arial"/>
                <a:sym typeface="Arial"/>
              </a:rPr>
              <a:t> para acumular aínda máis capital.</a:t>
            </a:r>
            <a:endParaRPr/>
          </a:p>
          <a:p>
            <a:pPr indent="0" lvl="0" marL="0" marR="0" rtl="0" algn="l">
              <a:lnSpc>
                <a:spcPct val="100000"/>
              </a:lnSpc>
              <a:spcBef>
                <a:spcPts val="480"/>
              </a:spcBef>
              <a:spcAft>
                <a:spcPts val="0"/>
              </a:spcAft>
              <a:buClr>
                <a:schemeClr val="lt2"/>
              </a:buClr>
              <a:buSzPts val="1800"/>
              <a:buFont typeface="Noto Sans Symbols"/>
              <a:buNone/>
            </a:pPr>
            <a:r>
              <a:rPr b="0" i="0" lang="es-ES" sz="2400" u="none" cap="none" strike="noStrike">
                <a:solidFill>
                  <a:schemeClr val="dk1"/>
                </a:solidFill>
                <a:latin typeface="Arial"/>
                <a:ea typeface="Arial"/>
                <a:cs typeface="Arial"/>
                <a:sym typeface="Arial"/>
              </a:rPr>
              <a:t>	☹ </a:t>
            </a:r>
            <a:r>
              <a:rPr b="0" i="1" lang="es-ES" sz="2400" u="none" cap="none" strike="noStrike">
                <a:solidFill>
                  <a:schemeClr val="dk1"/>
                </a:solidFill>
                <a:latin typeface="Arial"/>
                <a:ea typeface="Arial"/>
                <a:cs typeface="Arial"/>
                <a:sym typeface="Arial"/>
              </a:rPr>
              <a:t>Política: </a:t>
            </a:r>
            <a:r>
              <a:rPr b="0" i="0" lang="es-ES" sz="2400" u="none" cap="none" strike="noStrike">
                <a:solidFill>
                  <a:schemeClr val="dk1"/>
                </a:solidFill>
                <a:latin typeface="Arial"/>
                <a:ea typeface="Arial"/>
                <a:cs typeface="Arial"/>
                <a:sym typeface="Arial"/>
              </a:rPr>
              <a:t>grazas á revolución liberal </a:t>
            </a:r>
            <a:r>
              <a:rPr b="0" i="0" lang="es-ES" sz="2400" u="none" cap="none" strike="noStrike">
                <a:solidFill>
                  <a:schemeClr val="dk1"/>
                </a:solidFill>
                <a:latin typeface="Noto Sans Symbols"/>
                <a:ea typeface="Noto Sans Symbols"/>
                <a:cs typeface="Noto Sans Symbols"/>
                <a:sym typeface="Noto Sans Symbols"/>
              </a:rPr>
              <a:t>🡺</a:t>
            </a:r>
            <a:r>
              <a:rPr b="0" i="0" lang="es-ES" sz="2400" u="none" cap="none" strike="noStrike">
                <a:solidFill>
                  <a:schemeClr val="dk1"/>
                </a:solidFill>
                <a:latin typeface="Arial"/>
                <a:ea typeface="Arial"/>
                <a:cs typeface="Arial"/>
                <a:sym typeface="Arial"/>
              </a:rPr>
              <a:t> a burguesía </a:t>
            </a:r>
            <a:r>
              <a:rPr b="1" i="0" lang="es-ES" sz="2400" u="none" cap="none" strike="noStrike">
                <a:solidFill>
                  <a:schemeClr val="dk1"/>
                </a:solidFill>
                <a:latin typeface="Arial"/>
                <a:ea typeface="Arial"/>
                <a:cs typeface="Arial"/>
                <a:sym typeface="Arial"/>
              </a:rPr>
              <a:t>controla os gobernos </a:t>
            </a:r>
            <a:r>
              <a:rPr b="0" i="0" lang="es-ES" sz="2400" u="none" cap="none" strike="noStrike">
                <a:solidFill>
                  <a:schemeClr val="dk1"/>
                </a:solidFill>
                <a:latin typeface="Arial"/>
                <a:ea typeface="Arial"/>
                <a:cs typeface="Arial"/>
                <a:sym typeface="Arial"/>
              </a:rPr>
              <a:t>(mediante sufraxio censatario) </a:t>
            </a:r>
            <a:r>
              <a:rPr b="0" i="0" lang="es-ES" sz="2400" u="none" cap="none" strike="noStrike">
                <a:solidFill>
                  <a:schemeClr val="dk1"/>
                </a:solidFill>
                <a:latin typeface="Noto Sans Symbols"/>
                <a:ea typeface="Noto Sans Symbols"/>
                <a:cs typeface="Noto Sans Symbols"/>
                <a:sym typeface="Noto Sans Symbols"/>
              </a:rPr>
              <a:t>🡺</a:t>
            </a:r>
            <a:r>
              <a:rPr b="0" i="0" lang="es-ES" sz="2400" u="none" cap="none" strike="noStrike">
                <a:solidFill>
                  <a:schemeClr val="dk1"/>
                </a:solidFill>
                <a:latin typeface="Arial"/>
                <a:ea typeface="Arial"/>
                <a:cs typeface="Arial"/>
                <a:sym typeface="Arial"/>
              </a:rPr>
              <a:t> </a:t>
            </a:r>
            <a:r>
              <a:rPr b="1" i="0" lang="es-ES" sz="2400" u="none" cap="none" strike="noStrike">
                <a:solidFill>
                  <a:schemeClr val="dk1"/>
                </a:solidFill>
                <a:latin typeface="Arial"/>
                <a:ea typeface="Arial"/>
                <a:cs typeface="Arial"/>
                <a:sym typeface="Arial"/>
              </a:rPr>
              <a:t>lexislación liberal </a:t>
            </a:r>
            <a:r>
              <a:rPr b="0" i="0" lang="es-ES" sz="2400" u="none" cap="none" strike="noStrike">
                <a:solidFill>
                  <a:schemeClr val="dk1"/>
                </a:solidFill>
                <a:latin typeface="Arial"/>
                <a:ea typeface="Arial"/>
                <a:cs typeface="Arial"/>
                <a:sym typeface="Arial"/>
              </a:rPr>
              <a:t>para protexer os seus intereses: liberdade económica, lexislación laboral que prohibe folgas e asociacións obreiras…</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6" name="Shape 466"/>
        <p:cNvGrpSpPr/>
        <p:nvPr/>
      </p:nvGrpSpPr>
      <p:grpSpPr>
        <a:xfrm>
          <a:off x="0" y="0"/>
          <a:ext cx="0" cy="0"/>
          <a:chOff x="0" y="0"/>
          <a:chExt cx="0" cy="0"/>
        </a:xfrm>
      </p:grpSpPr>
      <p:sp>
        <p:nvSpPr>
          <p:cNvPr id="467" name="Google Shape;467;p62"/>
          <p:cNvSpPr txBox="1"/>
          <p:nvPr>
            <p:ph idx="1" type="body"/>
          </p:nvPr>
        </p:nvSpPr>
        <p:spPr>
          <a:xfrm>
            <a:off x="142875" y="0"/>
            <a:ext cx="4857750" cy="6858000"/>
          </a:xfrm>
          <a:prstGeom prst="rect">
            <a:avLst/>
          </a:prstGeom>
          <a:solidFill>
            <a:srgbClr val="FF6666"/>
          </a:solidFill>
          <a:ln>
            <a:noFill/>
          </a:ln>
        </p:spPr>
        <p:txBody>
          <a:bodyPr anchorCtr="0" anchor="t" bIns="45700" lIns="91425" spcFirstLastPara="1" rIns="91425" wrap="square" tIns="45700">
            <a:noAutofit/>
          </a:bodyPr>
          <a:lstStyle/>
          <a:p>
            <a:pPr indent="-342900" lvl="0" marL="342900" rtl="0" algn="ctr">
              <a:lnSpc>
                <a:spcPct val="100000"/>
              </a:lnSpc>
              <a:spcBef>
                <a:spcPts val="0"/>
              </a:spcBef>
              <a:spcAft>
                <a:spcPts val="0"/>
              </a:spcAft>
              <a:buSzPts val="1500"/>
              <a:buNone/>
            </a:pPr>
            <a:r>
              <a:rPr b="0" i="0" lang="es-ES" sz="2000" u="none">
                <a:solidFill>
                  <a:schemeClr val="dk1"/>
                </a:solidFill>
                <a:latin typeface="Arial"/>
                <a:ea typeface="Arial"/>
                <a:cs typeface="Arial"/>
                <a:sym typeface="Arial"/>
              </a:rPr>
              <a:t> </a:t>
            </a:r>
            <a:r>
              <a:rPr b="1" i="0" lang="es-ES" sz="2000" u="none">
                <a:solidFill>
                  <a:schemeClr val="dk1"/>
                </a:solidFill>
                <a:latin typeface="Arial"/>
                <a:ea typeface="Arial"/>
                <a:cs typeface="Arial"/>
                <a:sym typeface="Arial"/>
              </a:rPr>
              <a:t>A PRIMEIRA INTERNACIONAL (1864-1876)</a:t>
            </a:r>
            <a:endParaRPr/>
          </a:p>
          <a:p>
            <a:pPr indent="-342900" lvl="0" marL="342900" rtl="0" algn="l">
              <a:lnSpc>
                <a:spcPct val="100000"/>
              </a:lnSpc>
              <a:spcBef>
                <a:spcPts val="400"/>
              </a:spcBef>
              <a:spcAft>
                <a:spcPts val="0"/>
              </a:spcAft>
              <a:buSzPts val="1500"/>
              <a:buNone/>
            </a:pPr>
            <a:r>
              <a:rPr b="0" i="0" lang="es-ES" sz="2000" u="none">
                <a:solidFill>
                  <a:schemeClr val="dk1"/>
                </a:solidFill>
                <a:latin typeface="Arial"/>
                <a:ea typeface="Arial"/>
                <a:cs typeface="Arial"/>
                <a:sym typeface="Arial"/>
              </a:rPr>
              <a:t>- O internacionalismo proletario cristaliza por 1ª vez na </a:t>
            </a:r>
            <a:r>
              <a:rPr b="1" i="0" lang="es-ES" sz="2000" u="none">
                <a:solidFill>
                  <a:schemeClr val="dk1"/>
                </a:solidFill>
                <a:latin typeface="Arial"/>
                <a:ea typeface="Arial"/>
                <a:cs typeface="Arial"/>
                <a:sym typeface="Arial"/>
              </a:rPr>
              <a:t>Asociación Internacional de Traballadores (AIT) </a:t>
            </a:r>
            <a:r>
              <a:rPr b="0" i="0" lang="es-ES" sz="2000" u="none">
                <a:solidFill>
                  <a:schemeClr val="dk1"/>
                </a:solidFill>
                <a:latin typeface="Arial"/>
                <a:ea typeface="Arial"/>
                <a:cs typeface="Arial"/>
                <a:sym typeface="Arial"/>
              </a:rPr>
              <a:t>ou Primeira Internacional.</a:t>
            </a:r>
            <a:endParaRPr/>
          </a:p>
          <a:p>
            <a:pPr indent="-342900" lvl="0" marL="342900" rtl="0" algn="l">
              <a:lnSpc>
                <a:spcPct val="100000"/>
              </a:lnSpc>
              <a:spcBef>
                <a:spcPts val="400"/>
              </a:spcBef>
              <a:spcAft>
                <a:spcPts val="0"/>
              </a:spcAft>
              <a:buClr>
                <a:schemeClr val="lt2"/>
              </a:buClr>
              <a:buSzPts val="1500"/>
              <a:buChar char="-"/>
            </a:pPr>
            <a:r>
              <a:rPr b="1" i="0" lang="es-ES" sz="2000" u="none">
                <a:solidFill>
                  <a:schemeClr val="dk1"/>
                </a:solidFill>
                <a:latin typeface="Arial"/>
                <a:ea typeface="Arial"/>
                <a:cs typeface="Arial"/>
                <a:sym typeface="Arial"/>
              </a:rPr>
              <a:t>Fundada en Londres en 1864</a:t>
            </a:r>
            <a:r>
              <a:rPr b="0" i="0" lang="es-ES" sz="2000" u="none">
                <a:solidFill>
                  <a:schemeClr val="dk1"/>
                </a:solidFill>
                <a:latin typeface="Arial"/>
                <a:ea typeface="Arial"/>
                <a:cs typeface="Arial"/>
                <a:sym typeface="Arial"/>
              </a:rPr>
              <a:t>, grazas a contactos entre asociacións obreiras ingleses e francesas. AIT unía a </a:t>
            </a:r>
            <a:r>
              <a:rPr b="1" i="0" lang="es-ES" sz="2000" u="none">
                <a:solidFill>
                  <a:schemeClr val="dk1"/>
                </a:solidFill>
                <a:latin typeface="Arial"/>
                <a:ea typeface="Arial"/>
                <a:cs typeface="Arial"/>
                <a:sym typeface="Arial"/>
              </a:rPr>
              <a:t>asociacións de obreiros de distinto signo:</a:t>
            </a:r>
            <a:endParaRPr/>
          </a:p>
          <a:p>
            <a:pPr indent="-247650" lvl="0" marL="342900" rtl="0" algn="l">
              <a:lnSpc>
                <a:spcPct val="100000"/>
              </a:lnSpc>
              <a:spcBef>
                <a:spcPts val="400"/>
              </a:spcBef>
              <a:spcAft>
                <a:spcPts val="0"/>
              </a:spcAft>
              <a:buClr>
                <a:schemeClr val="lt2"/>
              </a:buClr>
              <a:buSzPts val="1500"/>
              <a:buNone/>
            </a:pPr>
            <a:r>
              <a:t/>
            </a:r>
            <a:endParaRPr b="0" i="0" sz="2000" u="none">
              <a:solidFill>
                <a:schemeClr val="dk1"/>
              </a:solidFill>
              <a:latin typeface="Arial"/>
              <a:ea typeface="Arial"/>
              <a:cs typeface="Arial"/>
              <a:sym typeface="Arial"/>
            </a:endParaRPr>
          </a:p>
          <a:p>
            <a:pPr indent="-342900" lvl="0" marL="342900" rtl="0" algn="l">
              <a:lnSpc>
                <a:spcPct val="100000"/>
              </a:lnSpc>
              <a:spcBef>
                <a:spcPts val="400"/>
              </a:spcBef>
              <a:spcAft>
                <a:spcPts val="0"/>
              </a:spcAft>
              <a:buSzPts val="1500"/>
              <a:buNone/>
            </a:pPr>
            <a:r>
              <a:rPr b="0" i="0" lang="es-ES" sz="2000" u="none">
                <a:solidFill>
                  <a:schemeClr val="dk1"/>
                </a:solidFill>
                <a:latin typeface="Arial"/>
                <a:ea typeface="Arial"/>
                <a:cs typeface="Arial"/>
                <a:sym typeface="Arial"/>
              </a:rPr>
              <a:t>	 </a:t>
            </a:r>
            <a:r>
              <a:rPr b="1" i="0" lang="es-ES" sz="2000" u="none">
                <a:solidFill>
                  <a:srgbClr val="00B0F0"/>
                </a:solidFill>
                <a:latin typeface="Arial"/>
                <a:ea typeface="Arial"/>
                <a:cs typeface="Arial"/>
                <a:sym typeface="Arial"/>
              </a:rPr>
              <a:t>Tradeunistas ingleses.</a:t>
            </a:r>
            <a:endParaRPr/>
          </a:p>
          <a:p>
            <a:pPr indent="-342900" lvl="0" marL="342900" rtl="0" algn="l">
              <a:lnSpc>
                <a:spcPct val="100000"/>
              </a:lnSpc>
              <a:spcBef>
                <a:spcPts val="400"/>
              </a:spcBef>
              <a:spcAft>
                <a:spcPts val="0"/>
              </a:spcAft>
              <a:buSzPts val="1500"/>
              <a:buNone/>
            </a:pPr>
            <a:r>
              <a:rPr b="0" i="0" lang="es-ES" sz="2000" u="none">
                <a:solidFill>
                  <a:schemeClr val="dk1"/>
                </a:solidFill>
                <a:latin typeface="Arial"/>
                <a:ea typeface="Arial"/>
                <a:cs typeface="Arial"/>
                <a:sym typeface="Arial"/>
              </a:rPr>
              <a:t>	</a:t>
            </a:r>
            <a:br>
              <a:rPr b="0" i="0" lang="es-ES" sz="2000" u="none">
                <a:solidFill>
                  <a:schemeClr val="dk1"/>
                </a:solidFill>
                <a:latin typeface="Arial"/>
                <a:ea typeface="Arial"/>
                <a:cs typeface="Arial"/>
                <a:sym typeface="Arial"/>
              </a:rPr>
            </a:br>
            <a:r>
              <a:rPr b="0" i="0" lang="es-ES" sz="2000" u="none">
                <a:solidFill>
                  <a:schemeClr val="dk1"/>
                </a:solidFill>
                <a:latin typeface="Arial"/>
                <a:ea typeface="Arial"/>
                <a:cs typeface="Arial"/>
                <a:sym typeface="Arial"/>
              </a:rPr>
              <a:t> </a:t>
            </a:r>
            <a:r>
              <a:rPr b="1" i="0" lang="es-ES" sz="2000" u="none">
                <a:solidFill>
                  <a:srgbClr val="FFC000"/>
                </a:solidFill>
                <a:latin typeface="Arial"/>
                <a:ea typeface="Arial"/>
                <a:cs typeface="Arial"/>
                <a:sym typeface="Arial"/>
              </a:rPr>
              <a:t>Proudhonianos</a:t>
            </a:r>
            <a:r>
              <a:rPr b="0" i="0" lang="es-ES" sz="2000" u="none">
                <a:solidFill>
                  <a:srgbClr val="FFC000"/>
                </a:solidFill>
                <a:latin typeface="Arial"/>
                <a:ea typeface="Arial"/>
                <a:cs typeface="Arial"/>
                <a:sym typeface="Arial"/>
              </a:rPr>
              <a:t> </a:t>
            </a:r>
            <a:r>
              <a:rPr b="0" i="0" lang="es-ES" sz="2000" u="none">
                <a:solidFill>
                  <a:schemeClr val="dk1"/>
                </a:solidFill>
                <a:latin typeface="Arial"/>
                <a:ea typeface="Arial"/>
                <a:cs typeface="Arial"/>
                <a:sym typeface="Arial"/>
              </a:rPr>
              <a:t>(anarquistas utópicos).</a:t>
            </a:r>
            <a:endParaRPr/>
          </a:p>
          <a:p>
            <a:pPr indent="-342900" lvl="0" marL="342900" rtl="0" algn="l">
              <a:lnSpc>
                <a:spcPct val="100000"/>
              </a:lnSpc>
              <a:spcBef>
                <a:spcPts val="400"/>
              </a:spcBef>
              <a:spcAft>
                <a:spcPts val="0"/>
              </a:spcAft>
              <a:buSzPts val="1500"/>
              <a:buNone/>
            </a:pPr>
            <a:r>
              <a:t/>
            </a:r>
            <a:endParaRPr b="0" i="0" sz="2000" u="none">
              <a:solidFill>
                <a:schemeClr val="dk1"/>
              </a:solidFill>
              <a:latin typeface="Arial"/>
              <a:ea typeface="Arial"/>
              <a:cs typeface="Arial"/>
              <a:sym typeface="Arial"/>
            </a:endParaRPr>
          </a:p>
          <a:p>
            <a:pPr indent="-342900" lvl="0" marL="342900" rtl="0" algn="l">
              <a:lnSpc>
                <a:spcPct val="100000"/>
              </a:lnSpc>
              <a:spcBef>
                <a:spcPts val="400"/>
              </a:spcBef>
              <a:spcAft>
                <a:spcPts val="0"/>
              </a:spcAft>
              <a:buSzPts val="1500"/>
              <a:buNone/>
            </a:pPr>
            <a:r>
              <a:rPr b="0" i="0" lang="es-ES" sz="2000" u="none">
                <a:solidFill>
                  <a:schemeClr val="dk1"/>
                </a:solidFill>
                <a:latin typeface="Arial"/>
                <a:ea typeface="Arial"/>
                <a:cs typeface="Arial"/>
                <a:sym typeface="Arial"/>
              </a:rPr>
              <a:t>	 </a:t>
            </a:r>
            <a:r>
              <a:rPr b="1" i="0" lang="es-ES" sz="2000" u="none">
                <a:solidFill>
                  <a:srgbClr val="FF0000"/>
                </a:solidFill>
                <a:latin typeface="Arial"/>
                <a:ea typeface="Arial"/>
                <a:cs typeface="Arial"/>
                <a:sym typeface="Arial"/>
              </a:rPr>
              <a:t>Socialistas e anarquistas </a:t>
            </a:r>
            <a:r>
              <a:rPr b="0" i="0" lang="es-ES" sz="2000" u="none">
                <a:solidFill>
                  <a:schemeClr val="dk1"/>
                </a:solidFill>
                <a:latin typeface="Arial"/>
                <a:ea typeface="Arial"/>
                <a:cs typeface="Arial"/>
                <a:sym typeface="Arial"/>
              </a:rPr>
              <a:t>(partidarios revolución pero enfrontados)</a:t>
            </a:r>
            <a:endParaRPr/>
          </a:p>
          <a:p>
            <a:pPr indent="-247650" lvl="0" marL="342900" rtl="0" algn="l">
              <a:spcBef>
                <a:spcPts val="400"/>
              </a:spcBef>
              <a:spcAft>
                <a:spcPts val="0"/>
              </a:spcAft>
              <a:buSzPts val="1500"/>
              <a:buNone/>
            </a:pPr>
            <a:r>
              <a:t/>
            </a:r>
            <a:endParaRPr b="0" i="0" sz="2000" u="none">
              <a:solidFill>
                <a:schemeClr val="dk1"/>
              </a:solidFill>
              <a:latin typeface="Arial"/>
              <a:ea typeface="Arial"/>
              <a:cs typeface="Arial"/>
              <a:sym typeface="Arial"/>
            </a:endParaRPr>
          </a:p>
        </p:txBody>
      </p:sp>
      <p:pic>
        <p:nvPicPr>
          <p:cNvPr descr="ait_1864" id="468" name="Google Shape;468;p62"/>
          <p:cNvPicPr preferRelativeResize="0"/>
          <p:nvPr>
            <p:ph idx="1" type="body"/>
          </p:nvPr>
        </p:nvPicPr>
        <p:blipFill rotWithShape="1">
          <a:blip r:embed="rId3">
            <a:alphaModFix/>
          </a:blip>
          <a:srcRect b="0" l="0" r="0" t="0"/>
          <a:stretch/>
        </p:blipFill>
        <p:spPr>
          <a:xfrm>
            <a:off x="5643562" y="0"/>
            <a:ext cx="3071812" cy="3429000"/>
          </a:xfrm>
          <a:prstGeom prst="rect">
            <a:avLst/>
          </a:prstGeom>
          <a:noFill/>
          <a:ln>
            <a:noFill/>
          </a:ln>
        </p:spPr>
      </p:pic>
      <p:pic>
        <p:nvPicPr>
          <p:cNvPr id="469" name="Google Shape;469;p62"/>
          <p:cNvPicPr preferRelativeResize="0"/>
          <p:nvPr/>
        </p:nvPicPr>
        <p:blipFill rotWithShape="1">
          <a:blip r:embed="rId4">
            <a:alphaModFix/>
          </a:blip>
          <a:srcRect b="0" l="0" r="0" t="0"/>
          <a:stretch/>
        </p:blipFill>
        <p:spPr>
          <a:xfrm>
            <a:off x="5857875" y="4143375"/>
            <a:ext cx="2786062" cy="2714625"/>
          </a:xfrm>
          <a:prstGeom prst="rect">
            <a:avLst/>
          </a:prstGeom>
          <a:noFill/>
          <a:ln>
            <a:noFill/>
          </a:ln>
        </p:spPr>
      </p:pic>
      <p:sp>
        <p:nvSpPr>
          <p:cNvPr id="470" name="Google Shape;470;p62"/>
          <p:cNvSpPr txBox="1"/>
          <p:nvPr/>
        </p:nvSpPr>
        <p:spPr>
          <a:xfrm>
            <a:off x="5429250" y="3429000"/>
            <a:ext cx="3429000" cy="646112"/>
          </a:xfrm>
          <a:prstGeom prst="rect">
            <a:avLst/>
          </a:prstGeom>
          <a:gradFill>
            <a:gsLst>
              <a:gs pos="0">
                <a:srgbClr val="EDEDED"/>
              </a:gs>
              <a:gs pos="65000">
                <a:srgbClr val="D0D0D0"/>
              </a:gs>
              <a:gs pos="100000">
                <a:srgbClr val="BCBCBC"/>
              </a:gs>
            </a:gsLst>
            <a:lin ang="5400000" scaled="0"/>
          </a:gradFill>
          <a:ln cap="flat" cmpd="sng" w="9525">
            <a:solidFill>
              <a:srgbClr val="000000"/>
            </a:solidFill>
            <a:prstDash val="solid"/>
            <a:miter lim="800000"/>
            <a:headEnd len="sm" w="sm" type="none"/>
            <a:tailEnd len="sm" w="sm" type="none"/>
          </a:ln>
          <a:effectLst>
            <a:outerShdw blurRad="63500" dir="5400000" dist="20000">
              <a:srgbClr val="808080">
                <a:alpha val="37647"/>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s-ES" sz="1200" u="none">
                <a:solidFill>
                  <a:srgbClr val="000000"/>
                </a:solidFill>
                <a:latin typeface="Arial"/>
                <a:ea typeface="Arial"/>
                <a:cs typeface="Arial"/>
                <a:sym typeface="Arial"/>
              </a:rPr>
              <a:t>- </a:t>
            </a:r>
            <a:r>
              <a:rPr b="1" i="0" lang="es-ES" sz="1200" u="none">
                <a:solidFill>
                  <a:srgbClr val="000000"/>
                </a:solidFill>
                <a:latin typeface="Libre Baskerville"/>
                <a:ea typeface="Libre Baskerville"/>
                <a:cs typeface="Libre Baskerville"/>
                <a:sym typeface="Libre Baskerville"/>
              </a:rPr>
              <a:t>San Martin´s Hall (Londres) durante unha sesión da I Internacional (arriba).</a:t>
            </a:r>
            <a:endParaRPr/>
          </a:p>
          <a:p>
            <a:pPr indent="0" lvl="0" marL="0" marR="0" rtl="0" algn="ctr">
              <a:lnSpc>
                <a:spcPct val="100000"/>
              </a:lnSpc>
              <a:spcBef>
                <a:spcPts val="0"/>
              </a:spcBef>
              <a:spcAft>
                <a:spcPts val="0"/>
              </a:spcAft>
              <a:buClr>
                <a:srgbClr val="000000"/>
              </a:buClr>
              <a:buSzPts val="1200"/>
              <a:buFont typeface="Arial"/>
              <a:buNone/>
            </a:pPr>
            <a:r>
              <a:rPr b="1" i="0" lang="es-ES" sz="1200" u="none">
                <a:solidFill>
                  <a:srgbClr val="000000"/>
                </a:solidFill>
                <a:latin typeface="Arial"/>
                <a:ea typeface="Arial"/>
                <a:cs typeface="Arial"/>
                <a:sym typeface="Arial"/>
              </a:rPr>
              <a:t>- </a:t>
            </a:r>
            <a:r>
              <a:rPr b="1" i="0" lang="es-ES" sz="1200" u="none">
                <a:solidFill>
                  <a:srgbClr val="000000"/>
                </a:solidFill>
                <a:latin typeface="Comic Sans MS"/>
                <a:ea typeface="Comic Sans MS"/>
                <a:cs typeface="Comic Sans MS"/>
                <a:sym typeface="Comic Sans MS"/>
              </a:rPr>
              <a:t>Cartel da Iª Internacional (abaixo)</a:t>
            </a:r>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gtEl>
                                        <p:attrNameLst>
                                          <p:attrName>style.visibility</p:attrName>
                                        </p:attrNameLst>
                                      </p:cBhvr>
                                      <p:to>
                                        <p:strVal val="visible"/>
                                      </p:to>
                                    </p:set>
                                    <p:animEffect filter="fade" transition="in">
                                      <p:cBhvr>
                                        <p:cTn dur="1"/>
                                        <p:tgtEl>
                                          <p:spTgt spid="4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xEl>
                                              <p:pRg end="0" st="0"/>
                                            </p:txEl>
                                          </p:spTgt>
                                        </p:tgtEl>
                                        <p:attrNameLst>
                                          <p:attrName>style.visibility</p:attrName>
                                        </p:attrNameLst>
                                      </p:cBhvr>
                                      <p:to>
                                        <p:strVal val="visible"/>
                                      </p:to>
                                    </p:set>
                                    <p:animEffect filter="fade" transition="in">
                                      <p:cBhvr>
                                        <p:cTn dur="1"/>
                                        <p:tgtEl>
                                          <p:spTgt spid="46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xEl>
                                              <p:pRg end="1" st="1"/>
                                            </p:txEl>
                                          </p:spTgt>
                                        </p:tgtEl>
                                        <p:attrNameLst>
                                          <p:attrName>style.visibility</p:attrName>
                                        </p:attrNameLst>
                                      </p:cBhvr>
                                      <p:to>
                                        <p:strVal val="visible"/>
                                      </p:to>
                                    </p:set>
                                    <p:animEffect filter="fade" transition="in">
                                      <p:cBhvr>
                                        <p:cTn dur="1"/>
                                        <p:tgtEl>
                                          <p:spTgt spid="46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xEl>
                                              <p:pRg end="2" st="2"/>
                                            </p:txEl>
                                          </p:spTgt>
                                        </p:tgtEl>
                                        <p:attrNameLst>
                                          <p:attrName>style.visibility</p:attrName>
                                        </p:attrNameLst>
                                      </p:cBhvr>
                                      <p:to>
                                        <p:strVal val="visible"/>
                                      </p:to>
                                    </p:set>
                                    <p:animEffect filter="fade" transition="in">
                                      <p:cBhvr>
                                        <p:cTn dur="1"/>
                                        <p:tgtEl>
                                          <p:spTgt spid="46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xEl>
                                              <p:pRg end="3" st="3"/>
                                            </p:txEl>
                                          </p:spTgt>
                                        </p:tgtEl>
                                        <p:attrNameLst>
                                          <p:attrName>style.visibility</p:attrName>
                                        </p:attrNameLst>
                                      </p:cBhvr>
                                      <p:to>
                                        <p:strVal val="visible"/>
                                      </p:to>
                                    </p:set>
                                    <p:animEffect filter="fade" transition="in">
                                      <p:cBhvr>
                                        <p:cTn dur="1"/>
                                        <p:tgtEl>
                                          <p:spTgt spid="46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xEl>
                                              <p:pRg end="4" st="4"/>
                                            </p:txEl>
                                          </p:spTgt>
                                        </p:tgtEl>
                                        <p:attrNameLst>
                                          <p:attrName>style.visibility</p:attrName>
                                        </p:attrNameLst>
                                      </p:cBhvr>
                                      <p:to>
                                        <p:strVal val="visible"/>
                                      </p:to>
                                    </p:set>
                                    <p:animEffect filter="fade" transition="in">
                                      <p:cBhvr>
                                        <p:cTn dur="1"/>
                                        <p:tgtEl>
                                          <p:spTgt spid="46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xEl>
                                              <p:pRg end="5" st="5"/>
                                            </p:txEl>
                                          </p:spTgt>
                                        </p:tgtEl>
                                        <p:attrNameLst>
                                          <p:attrName>style.visibility</p:attrName>
                                        </p:attrNameLst>
                                      </p:cBhvr>
                                      <p:to>
                                        <p:strVal val="visible"/>
                                      </p:to>
                                    </p:set>
                                    <p:animEffect filter="fade" transition="in">
                                      <p:cBhvr>
                                        <p:cTn dur="1"/>
                                        <p:tgtEl>
                                          <p:spTgt spid="46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xEl>
                                              <p:pRg end="6" st="6"/>
                                            </p:txEl>
                                          </p:spTgt>
                                        </p:tgtEl>
                                        <p:attrNameLst>
                                          <p:attrName>style.visibility</p:attrName>
                                        </p:attrNameLst>
                                      </p:cBhvr>
                                      <p:to>
                                        <p:strVal val="visible"/>
                                      </p:to>
                                    </p:set>
                                    <p:animEffect filter="fade" transition="in">
                                      <p:cBhvr>
                                        <p:cTn dur="1"/>
                                        <p:tgtEl>
                                          <p:spTgt spid="46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xEl>
                                              <p:pRg end="7" st="7"/>
                                            </p:txEl>
                                          </p:spTgt>
                                        </p:tgtEl>
                                        <p:attrNameLst>
                                          <p:attrName>style.visibility</p:attrName>
                                        </p:attrNameLst>
                                      </p:cBhvr>
                                      <p:to>
                                        <p:strVal val="visible"/>
                                      </p:to>
                                    </p:set>
                                    <p:animEffect filter="fade" transition="in">
                                      <p:cBhvr>
                                        <p:cTn dur="1"/>
                                        <p:tgtEl>
                                          <p:spTgt spid="46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xEl>
                                              <p:pRg end="8" st="8"/>
                                            </p:txEl>
                                          </p:spTgt>
                                        </p:tgtEl>
                                        <p:attrNameLst>
                                          <p:attrName>style.visibility</p:attrName>
                                        </p:attrNameLst>
                                      </p:cBhvr>
                                      <p:to>
                                        <p:strVal val="visible"/>
                                      </p:to>
                                    </p:set>
                                    <p:animEffect filter="fade" transition="in">
                                      <p:cBhvr>
                                        <p:cTn dur="1"/>
                                        <p:tgtEl>
                                          <p:spTgt spid="467">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1"/>
                                        <p:tgtEl>
                                          <p:spTgt spid="4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4" name="Shape 474"/>
        <p:cNvGrpSpPr/>
        <p:nvPr/>
      </p:nvGrpSpPr>
      <p:grpSpPr>
        <a:xfrm>
          <a:off x="0" y="0"/>
          <a:ext cx="0" cy="0"/>
          <a:chOff x="0" y="0"/>
          <a:chExt cx="0" cy="0"/>
        </a:xfrm>
      </p:grpSpPr>
      <p:sp>
        <p:nvSpPr>
          <p:cNvPr id="475" name="Google Shape;475;p63"/>
          <p:cNvSpPr txBox="1"/>
          <p:nvPr>
            <p:ph idx="1" type="body"/>
          </p:nvPr>
        </p:nvSpPr>
        <p:spPr>
          <a:xfrm>
            <a:off x="357187" y="214312"/>
            <a:ext cx="8572500" cy="6286500"/>
          </a:xfrm>
          <a:prstGeom prst="rect">
            <a:avLst/>
          </a:prstGeom>
          <a:solidFill>
            <a:srgbClr val="D9D9D9"/>
          </a:solidFill>
          <a:ln cap="flat" cmpd="sng" w="38100">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1800"/>
              <a:buNone/>
            </a:pPr>
            <a:r>
              <a:rPr b="0" i="0" lang="es-ES" sz="2400" u="none">
                <a:solidFill>
                  <a:schemeClr val="dk1"/>
                </a:solidFill>
                <a:latin typeface="Arial"/>
                <a:ea typeface="Arial"/>
                <a:cs typeface="Arial"/>
                <a:sym typeface="Arial"/>
              </a:rPr>
              <a:t>- </a:t>
            </a:r>
            <a:r>
              <a:rPr b="1" i="0" lang="es-ES" sz="2400" u="none">
                <a:solidFill>
                  <a:schemeClr val="dk1"/>
                </a:solidFill>
                <a:latin typeface="Arial"/>
                <a:ea typeface="Arial"/>
                <a:cs typeface="Arial"/>
                <a:sym typeface="Arial"/>
              </a:rPr>
              <a:t>Organizada en seccións nacionais </a:t>
            </a:r>
            <a:r>
              <a:rPr b="0" i="0" lang="es-ES" sz="2400" u="none">
                <a:solidFill>
                  <a:schemeClr val="dk1"/>
                </a:solidFill>
                <a:latin typeface="Arial"/>
                <a:ea typeface="Arial"/>
                <a:cs typeface="Arial"/>
                <a:sym typeface="Arial"/>
              </a:rPr>
              <a:t>(en cada país) e </a:t>
            </a:r>
            <a:r>
              <a:rPr b="1" i="0" lang="es-ES" sz="2400" u="none">
                <a:solidFill>
                  <a:schemeClr val="dk1"/>
                </a:solidFill>
                <a:latin typeface="Arial"/>
                <a:ea typeface="Arial"/>
                <a:cs typeface="Arial"/>
                <a:sym typeface="Arial"/>
              </a:rPr>
              <a:t>dirixida por un Comité Central</a:t>
            </a:r>
            <a:r>
              <a:rPr b="0" i="0" lang="es-ES" sz="2400" u="none">
                <a:solidFill>
                  <a:schemeClr val="dk1"/>
                </a:solidFill>
                <a:latin typeface="Arial"/>
                <a:ea typeface="Arial"/>
                <a:cs typeface="Arial"/>
                <a:sym typeface="Arial"/>
              </a:rPr>
              <a:t>, con participación de Marx 🡺 redacción </a:t>
            </a:r>
            <a:r>
              <a:rPr b="1" i="0" lang="es-ES" sz="2400" u="none">
                <a:solidFill>
                  <a:schemeClr val="dk1"/>
                </a:solidFill>
                <a:latin typeface="Arial"/>
                <a:ea typeface="Arial"/>
                <a:cs typeface="Arial"/>
                <a:sym typeface="Arial"/>
              </a:rPr>
              <a:t>estatutos e o manifesto inaugural </a:t>
            </a:r>
            <a:r>
              <a:rPr b="0" i="0" lang="es-ES" sz="2400" u="none">
                <a:solidFill>
                  <a:schemeClr val="dk1"/>
                </a:solidFill>
                <a:latin typeface="Arial"/>
                <a:ea typeface="Arial"/>
                <a:cs typeface="Arial"/>
                <a:sym typeface="Arial"/>
              </a:rPr>
              <a:t>🡺 2 </a:t>
            </a:r>
            <a:r>
              <a:rPr b="1" i="0" lang="es-ES" sz="2400" u="none">
                <a:solidFill>
                  <a:schemeClr val="dk1"/>
                </a:solidFill>
                <a:latin typeface="Arial"/>
                <a:ea typeface="Arial"/>
                <a:cs typeface="Arial"/>
                <a:sym typeface="Arial"/>
              </a:rPr>
              <a:t>obxetivos básicos:</a:t>
            </a:r>
            <a:endParaRPr/>
          </a:p>
          <a:p>
            <a:pPr indent="-342900" lvl="0" marL="342900" rtl="0" algn="l">
              <a:lnSpc>
                <a:spcPct val="100000"/>
              </a:lnSpc>
              <a:spcBef>
                <a:spcPts val="480"/>
              </a:spcBef>
              <a:spcAft>
                <a:spcPts val="0"/>
              </a:spcAft>
              <a:buSzPts val="1800"/>
              <a:buNone/>
            </a:pPr>
            <a:r>
              <a:rPr b="0" i="0" lang="es-ES" sz="2400" u="none">
                <a:solidFill>
                  <a:schemeClr val="dk1"/>
                </a:solidFill>
                <a:latin typeface="Arial"/>
                <a:ea typeface="Arial"/>
                <a:cs typeface="Arial"/>
                <a:sym typeface="Arial"/>
              </a:rPr>
              <a:t>	✌ </a:t>
            </a:r>
            <a:r>
              <a:rPr b="1" i="0" lang="es-ES" sz="2400" u="none">
                <a:solidFill>
                  <a:srgbClr val="FF0000"/>
                </a:solidFill>
                <a:latin typeface="Arial"/>
                <a:ea typeface="Arial"/>
                <a:cs typeface="Arial"/>
                <a:sym typeface="Arial"/>
              </a:rPr>
              <a:t>Emancipación da clase obreira</a:t>
            </a:r>
            <a:r>
              <a:rPr b="0" i="0" lang="es-ES" sz="2400" u="none">
                <a:solidFill>
                  <a:srgbClr val="FF0000"/>
                </a:solidFill>
                <a:latin typeface="Arial"/>
                <a:ea typeface="Arial"/>
                <a:cs typeface="Arial"/>
                <a:sym typeface="Arial"/>
              </a:rPr>
              <a:t> </a:t>
            </a:r>
            <a:r>
              <a:rPr b="0" i="0" lang="es-ES" sz="2400" u="none">
                <a:solidFill>
                  <a:schemeClr val="dk1"/>
                </a:solidFill>
                <a:latin typeface="Arial"/>
                <a:ea typeface="Arial"/>
                <a:cs typeface="Arial"/>
                <a:sym typeface="Arial"/>
              </a:rPr>
              <a:t>(polos propios traballadores).</a:t>
            </a:r>
            <a:endParaRPr/>
          </a:p>
          <a:p>
            <a:pPr indent="-342900" lvl="0" marL="342900" rtl="0" algn="l">
              <a:lnSpc>
                <a:spcPct val="100000"/>
              </a:lnSpc>
              <a:spcBef>
                <a:spcPts val="480"/>
              </a:spcBef>
              <a:spcAft>
                <a:spcPts val="0"/>
              </a:spcAft>
              <a:buSzPts val="1800"/>
              <a:buNone/>
            </a:pPr>
            <a:r>
              <a:rPr b="0" i="0" lang="es-ES" sz="2400" u="none">
                <a:solidFill>
                  <a:schemeClr val="dk1"/>
                </a:solidFill>
                <a:latin typeface="Arial"/>
                <a:ea typeface="Arial"/>
                <a:cs typeface="Arial"/>
                <a:sym typeface="Arial"/>
              </a:rPr>
              <a:t>	✌ Para conseguir esto necesaria </a:t>
            </a:r>
            <a:r>
              <a:rPr b="1" i="0" lang="es-ES" sz="2400" u="none">
                <a:solidFill>
                  <a:srgbClr val="FF0000"/>
                </a:solidFill>
                <a:latin typeface="Arial"/>
                <a:ea typeface="Arial"/>
                <a:cs typeface="Arial"/>
                <a:sym typeface="Arial"/>
              </a:rPr>
              <a:t>conquista do poder do Estado</a:t>
            </a:r>
            <a:r>
              <a:rPr b="0" i="0" lang="es-ES" sz="2400" u="none">
                <a:solidFill>
                  <a:srgbClr val="FF0000"/>
                </a:solidFill>
                <a:latin typeface="Arial"/>
                <a:ea typeface="Arial"/>
                <a:cs typeface="Arial"/>
                <a:sym typeface="Arial"/>
              </a:rPr>
              <a:t> </a:t>
            </a:r>
            <a:r>
              <a:rPr b="0" i="0" lang="es-ES" sz="2400" u="none">
                <a:solidFill>
                  <a:schemeClr val="dk1"/>
                </a:solidFill>
                <a:latin typeface="Arial"/>
                <a:ea typeface="Arial"/>
                <a:cs typeface="Arial"/>
                <a:sym typeface="Arial"/>
              </a:rPr>
              <a:t>(🡺 malestar anarquista).</a:t>
            </a:r>
            <a:endParaRPr/>
          </a:p>
          <a:p>
            <a:pPr indent="-342900" lvl="0" marL="342900" rtl="0" algn="l">
              <a:lnSpc>
                <a:spcPct val="100000"/>
              </a:lnSpc>
              <a:spcBef>
                <a:spcPts val="640"/>
              </a:spcBef>
              <a:spcAft>
                <a:spcPts val="0"/>
              </a:spcAft>
              <a:buSzPts val="2400"/>
              <a:buNone/>
            </a:pPr>
            <a:r>
              <a:rPr b="0" i="0" lang="es-ES" sz="3200" u="none">
                <a:solidFill>
                  <a:schemeClr val="dk1"/>
                </a:solidFill>
                <a:latin typeface="Arial"/>
                <a:ea typeface="Arial"/>
                <a:cs typeface="Arial"/>
                <a:sym typeface="Arial"/>
              </a:rPr>
              <a:t>- </a:t>
            </a:r>
            <a:r>
              <a:rPr b="0" i="0" lang="es-ES" sz="2400" u="none">
                <a:solidFill>
                  <a:schemeClr val="dk1"/>
                </a:solidFill>
                <a:latin typeface="Arial"/>
                <a:ea typeface="Arial"/>
                <a:cs typeface="Arial"/>
                <a:sym typeface="Arial"/>
              </a:rPr>
              <a:t>Dende fundación (1864) 🡺 </a:t>
            </a:r>
            <a:r>
              <a:rPr b="1" i="0" lang="es-ES" sz="2400" u="none">
                <a:solidFill>
                  <a:schemeClr val="dk1"/>
                </a:solidFill>
                <a:latin typeface="Arial"/>
                <a:ea typeface="Arial"/>
                <a:cs typeface="Arial"/>
                <a:sym typeface="Arial"/>
              </a:rPr>
              <a:t>celebración congresos da AIT </a:t>
            </a:r>
            <a:r>
              <a:rPr b="0" i="0" lang="es-ES" sz="2400" u="none">
                <a:solidFill>
                  <a:schemeClr val="dk1"/>
                </a:solidFill>
                <a:latin typeface="Arial"/>
                <a:ea typeface="Arial"/>
                <a:cs typeface="Arial"/>
                <a:sym typeface="Arial"/>
              </a:rPr>
              <a:t>en Lausana (1866), Xenebra (1867) e Bruselas (1868) 🡺 </a:t>
            </a:r>
            <a:r>
              <a:rPr b="1" i="0" lang="es-ES" sz="2400" u="none">
                <a:solidFill>
                  <a:schemeClr val="dk1"/>
                </a:solidFill>
                <a:latin typeface="Arial"/>
                <a:ea typeface="Arial"/>
                <a:cs typeface="Arial"/>
                <a:sym typeface="Arial"/>
              </a:rPr>
              <a:t>acordos decisivos:</a:t>
            </a:r>
            <a:endParaRPr/>
          </a:p>
          <a:p>
            <a:pPr indent="-342900" lvl="0" marL="342900" rtl="0" algn="l">
              <a:lnSpc>
                <a:spcPct val="100000"/>
              </a:lnSpc>
              <a:spcBef>
                <a:spcPts val="480"/>
              </a:spcBef>
              <a:spcAft>
                <a:spcPts val="0"/>
              </a:spcAft>
              <a:buSzPts val="1800"/>
              <a:buNone/>
            </a:pPr>
            <a:r>
              <a:rPr b="0" i="0" lang="es-ES" sz="2400" u="none">
                <a:solidFill>
                  <a:schemeClr val="dk1"/>
                </a:solidFill>
                <a:latin typeface="Arial"/>
                <a:ea typeface="Arial"/>
                <a:cs typeface="Arial"/>
                <a:sym typeface="Arial"/>
              </a:rPr>
              <a:t>	✰ </a:t>
            </a:r>
            <a:r>
              <a:rPr b="1" i="0" lang="es-ES" sz="2400" u="none">
                <a:solidFill>
                  <a:srgbClr val="00B050"/>
                </a:solidFill>
                <a:latin typeface="Arial"/>
                <a:ea typeface="Arial"/>
                <a:cs typeface="Arial"/>
                <a:sym typeface="Arial"/>
              </a:rPr>
              <a:t>Reivindicacións obreiras </a:t>
            </a:r>
            <a:r>
              <a:rPr b="0" i="0" lang="es-ES" sz="2400" u="none">
                <a:solidFill>
                  <a:schemeClr val="dk1"/>
                </a:solidFill>
                <a:latin typeface="Arial"/>
                <a:ea typeface="Arial"/>
                <a:cs typeface="Arial"/>
                <a:sym typeface="Arial"/>
              </a:rPr>
              <a:t>(xornada 8 horas, supresión traballo infantil, socialización medios produción).</a:t>
            </a:r>
            <a:endParaRPr/>
          </a:p>
          <a:p>
            <a:pPr indent="-342900" lvl="0" marL="342900" rtl="0" algn="l">
              <a:lnSpc>
                <a:spcPct val="100000"/>
              </a:lnSpc>
              <a:spcBef>
                <a:spcPts val="480"/>
              </a:spcBef>
              <a:spcAft>
                <a:spcPts val="0"/>
              </a:spcAft>
              <a:buSzPts val="1800"/>
              <a:buNone/>
            </a:pPr>
            <a:r>
              <a:rPr b="0" i="0" lang="es-ES" sz="2400" u="none">
                <a:solidFill>
                  <a:schemeClr val="dk1"/>
                </a:solidFill>
                <a:latin typeface="Arial"/>
                <a:ea typeface="Arial"/>
                <a:cs typeface="Arial"/>
                <a:sym typeface="Arial"/>
              </a:rPr>
              <a:t>	✰ </a:t>
            </a:r>
            <a:r>
              <a:rPr b="1" i="0" lang="es-ES" sz="2400" u="none">
                <a:solidFill>
                  <a:srgbClr val="FFFF66"/>
                </a:solidFill>
                <a:latin typeface="Arial"/>
                <a:ea typeface="Arial"/>
                <a:cs typeface="Arial"/>
                <a:sym typeface="Arial"/>
              </a:rPr>
              <a:t>Folga</a:t>
            </a:r>
            <a:r>
              <a:rPr b="0" i="0" lang="es-ES" sz="2400" u="none">
                <a:solidFill>
                  <a:schemeClr val="dk1"/>
                </a:solidFill>
                <a:latin typeface="Arial"/>
                <a:ea typeface="Arial"/>
                <a:cs typeface="Arial"/>
                <a:sym typeface="Arial"/>
              </a:rPr>
              <a:t> = medio de acción + eficaz para conseguilas.</a:t>
            </a:r>
            <a:endParaRPr/>
          </a:p>
          <a:p>
            <a:pPr indent="-342900" lvl="0" marL="342900" rtl="0" algn="l">
              <a:lnSpc>
                <a:spcPct val="100000"/>
              </a:lnSpc>
              <a:spcBef>
                <a:spcPts val="640"/>
              </a:spcBef>
              <a:spcAft>
                <a:spcPts val="0"/>
              </a:spcAft>
              <a:buSzPts val="2400"/>
              <a:buNone/>
            </a:pPr>
            <a:r>
              <a:t/>
            </a:r>
            <a:endParaRPr b="0" i="0" sz="3200" u="none">
              <a:solidFill>
                <a:schemeClr val="dk1"/>
              </a:solidFill>
              <a:latin typeface="Arial"/>
              <a:ea typeface="Arial"/>
              <a:cs typeface="Arial"/>
              <a:sym typeface="Arial"/>
            </a:endParaRPr>
          </a:p>
          <a:p>
            <a:pPr indent="-190500" lvl="0" marL="342900" rtl="0" algn="l">
              <a:spcBef>
                <a:spcPts val="640"/>
              </a:spcBef>
              <a:spcAft>
                <a:spcPts val="0"/>
              </a:spcAft>
              <a:buSzPts val="2400"/>
              <a:buNone/>
            </a:pPr>
            <a:r>
              <a:t/>
            </a:r>
            <a:endParaRPr b="0" i="0" sz="3200" u="none">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9" name="Shape 479"/>
        <p:cNvGrpSpPr/>
        <p:nvPr/>
      </p:nvGrpSpPr>
      <p:grpSpPr>
        <a:xfrm>
          <a:off x="0" y="0"/>
          <a:ext cx="0" cy="0"/>
          <a:chOff x="0" y="0"/>
          <a:chExt cx="0" cy="0"/>
        </a:xfrm>
      </p:grpSpPr>
      <p:sp>
        <p:nvSpPr>
          <p:cNvPr id="480" name="Google Shape;480;p64"/>
          <p:cNvSpPr txBox="1"/>
          <p:nvPr>
            <p:ph idx="1" type="body"/>
          </p:nvPr>
        </p:nvSpPr>
        <p:spPr>
          <a:xfrm>
            <a:off x="571500" y="214312"/>
            <a:ext cx="8215312" cy="6429375"/>
          </a:xfrm>
          <a:prstGeom prst="rect">
            <a:avLst/>
          </a:prstGeom>
          <a:solidFill>
            <a:srgbClr val="FF0000"/>
          </a:solid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1350"/>
              <a:buNone/>
            </a:pPr>
            <a:r>
              <a:rPr b="1" i="0" lang="es-ES" sz="1800" u="none">
                <a:solidFill>
                  <a:schemeClr val="lt1"/>
                </a:solidFill>
                <a:latin typeface="Arial"/>
                <a:ea typeface="Arial"/>
                <a:cs typeface="Arial"/>
                <a:sym typeface="Arial"/>
              </a:rPr>
              <a:t>TEXTO:</a:t>
            </a:r>
            <a:endParaRPr/>
          </a:p>
          <a:p>
            <a:pPr indent="-342900" lvl="0" marL="342900" rtl="0" algn="l">
              <a:lnSpc>
                <a:spcPct val="100000"/>
              </a:lnSpc>
              <a:spcBef>
                <a:spcPts val="360"/>
              </a:spcBef>
              <a:spcAft>
                <a:spcPts val="0"/>
              </a:spcAft>
              <a:buSzPts val="1350"/>
              <a:buNone/>
            </a:pPr>
            <a:r>
              <a:rPr b="0" i="0" lang="es-ES" sz="1800" u="none">
                <a:solidFill>
                  <a:schemeClr val="lt1"/>
                </a:solidFill>
                <a:latin typeface="Arial"/>
                <a:ea typeface="Arial"/>
                <a:cs typeface="Arial"/>
                <a:sym typeface="Arial"/>
              </a:rPr>
              <a:t>Considerando: </a:t>
            </a:r>
            <a:endParaRPr/>
          </a:p>
          <a:p>
            <a:pPr indent="-342900" lvl="0" marL="342900" rtl="0" algn="l">
              <a:lnSpc>
                <a:spcPct val="100000"/>
              </a:lnSpc>
              <a:spcBef>
                <a:spcPts val="360"/>
              </a:spcBef>
              <a:spcAft>
                <a:spcPts val="0"/>
              </a:spcAft>
              <a:buSzPts val="1350"/>
              <a:buNone/>
            </a:pPr>
            <a:r>
              <a:rPr b="0" i="0" lang="es-ES" sz="1800" u="none">
                <a:solidFill>
                  <a:schemeClr val="lt1"/>
                </a:solidFill>
                <a:latin typeface="Arial"/>
                <a:ea typeface="Arial"/>
                <a:cs typeface="Arial"/>
                <a:sym typeface="Arial"/>
              </a:rPr>
              <a:t>	Que la </a:t>
            </a:r>
            <a:r>
              <a:rPr b="1" i="0" lang="es-ES" sz="1800" u="none">
                <a:solidFill>
                  <a:schemeClr val="lt1"/>
                </a:solidFill>
                <a:latin typeface="Arial"/>
                <a:ea typeface="Arial"/>
                <a:cs typeface="Arial"/>
                <a:sym typeface="Arial"/>
              </a:rPr>
              <a:t>emancipación de los trabajadores debe ser obra de ellos mismos</a:t>
            </a:r>
            <a:r>
              <a:rPr b="0" i="0" lang="es-ES" sz="1800" u="none">
                <a:solidFill>
                  <a:schemeClr val="lt1"/>
                </a:solidFill>
                <a:latin typeface="Arial"/>
                <a:ea typeface="Arial"/>
                <a:cs typeface="Arial"/>
                <a:sym typeface="Arial"/>
              </a:rPr>
              <a:t>, que sus esfuerzos por conquistar su emancipación no deben tender a constituir nuevos privilegios, sino a establecer para todos los mismos derechos y los mismos deberes. </a:t>
            </a:r>
            <a:endParaRPr/>
          </a:p>
          <a:p>
            <a:pPr indent="-342900" lvl="0" marL="342900" rtl="0" algn="l">
              <a:lnSpc>
                <a:spcPct val="100000"/>
              </a:lnSpc>
              <a:spcBef>
                <a:spcPts val="360"/>
              </a:spcBef>
              <a:spcAft>
                <a:spcPts val="0"/>
              </a:spcAft>
              <a:buSzPts val="1350"/>
              <a:buNone/>
            </a:pPr>
            <a:r>
              <a:rPr b="0" i="0" lang="es-ES" sz="1800" u="none">
                <a:solidFill>
                  <a:schemeClr val="lt1"/>
                </a:solidFill>
                <a:latin typeface="Arial"/>
                <a:ea typeface="Arial"/>
                <a:cs typeface="Arial"/>
                <a:sym typeface="Arial"/>
              </a:rPr>
              <a:t>	Que el </a:t>
            </a:r>
            <a:r>
              <a:rPr b="1" i="0" lang="es-ES" sz="1800" u="none">
                <a:solidFill>
                  <a:schemeClr val="lt1"/>
                </a:solidFill>
                <a:latin typeface="Arial"/>
                <a:ea typeface="Arial"/>
                <a:cs typeface="Arial"/>
                <a:sym typeface="Arial"/>
              </a:rPr>
              <a:t>sometimiento del trabajador al capital </a:t>
            </a:r>
            <a:r>
              <a:rPr b="0" i="0" lang="es-ES" sz="1800" u="none">
                <a:solidFill>
                  <a:schemeClr val="lt1"/>
                </a:solidFill>
                <a:latin typeface="Arial"/>
                <a:ea typeface="Arial"/>
                <a:cs typeface="Arial"/>
                <a:sym typeface="Arial"/>
              </a:rPr>
              <a:t>es la fuente de toda servidumbre; política, moral, material. </a:t>
            </a:r>
            <a:endParaRPr/>
          </a:p>
          <a:p>
            <a:pPr indent="-342900" lvl="0" marL="342900" rtl="0" algn="l">
              <a:lnSpc>
                <a:spcPct val="100000"/>
              </a:lnSpc>
              <a:spcBef>
                <a:spcPts val="360"/>
              </a:spcBef>
              <a:spcAft>
                <a:spcPts val="0"/>
              </a:spcAft>
              <a:buSzPts val="1350"/>
              <a:buNone/>
            </a:pPr>
            <a:r>
              <a:rPr b="0" i="0" lang="es-ES" sz="1800" u="none">
                <a:solidFill>
                  <a:schemeClr val="lt1"/>
                </a:solidFill>
                <a:latin typeface="Arial"/>
                <a:ea typeface="Arial"/>
                <a:cs typeface="Arial"/>
                <a:sym typeface="Arial"/>
              </a:rPr>
              <a:t>	Que, por esta razón, la </a:t>
            </a:r>
            <a:r>
              <a:rPr b="1" i="0" lang="es-ES" sz="1800" u="none">
                <a:solidFill>
                  <a:schemeClr val="lt1"/>
                </a:solidFill>
                <a:latin typeface="Arial"/>
                <a:ea typeface="Arial"/>
                <a:cs typeface="Arial"/>
                <a:sym typeface="Arial"/>
              </a:rPr>
              <a:t>emancipación económica de los trabajadores </a:t>
            </a:r>
            <a:r>
              <a:rPr b="0" i="0" lang="es-ES" sz="1800" u="none">
                <a:solidFill>
                  <a:schemeClr val="lt1"/>
                </a:solidFill>
                <a:latin typeface="Arial"/>
                <a:ea typeface="Arial"/>
                <a:cs typeface="Arial"/>
                <a:sym typeface="Arial"/>
              </a:rPr>
              <a:t>es el gran objetivo al que debe ser subordinado todo movimiento político. </a:t>
            </a:r>
            <a:endParaRPr/>
          </a:p>
          <a:p>
            <a:pPr indent="-342900" lvl="0" marL="342900" rtl="0" algn="l">
              <a:lnSpc>
                <a:spcPct val="100000"/>
              </a:lnSpc>
              <a:spcBef>
                <a:spcPts val="360"/>
              </a:spcBef>
              <a:spcAft>
                <a:spcPts val="0"/>
              </a:spcAft>
              <a:buSzPts val="1350"/>
              <a:buNone/>
            </a:pPr>
            <a:r>
              <a:rPr b="0" i="0" lang="es-ES" sz="1800" u="none">
                <a:solidFill>
                  <a:schemeClr val="lt1"/>
                </a:solidFill>
                <a:latin typeface="Arial"/>
                <a:ea typeface="Arial"/>
                <a:cs typeface="Arial"/>
                <a:sym typeface="Arial"/>
              </a:rPr>
              <a:t>	Que todos los esfuerzos realizados hasta aquí han fracasado por </a:t>
            </a:r>
            <a:r>
              <a:rPr b="1" i="0" lang="es-ES" sz="1800" u="none">
                <a:solidFill>
                  <a:schemeClr val="lt1"/>
                </a:solidFill>
                <a:latin typeface="Arial"/>
                <a:ea typeface="Arial"/>
                <a:cs typeface="Arial"/>
                <a:sym typeface="Arial"/>
              </a:rPr>
              <a:t>falta de solidaridad entre los obreros</a:t>
            </a:r>
            <a:r>
              <a:rPr b="0" i="0" lang="es-ES" sz="1800" u="none">
                <a:solidFill>
                  <a:schemeClr val="lt1"/>
                </a:solidFill>
                <a:latin typeface="Arial"/>
                <a:ea typeface="Arial"/>
                <a:cs typeface="Arial"/>
                <a:sym typeface="Arial"/>
              </a:rPr>
              <a:t> de las diversas profesiones en cada país, y de una unión fraternal entre los trabajadores de diversas regiones. </a:t>
            </a:r>
            <a:endParaRPr/>
          </a:p>
          <a:p>
            <a:pPr indent="-342900" lvl="0" marL="342900" rtl="0" algn="l">
              <a:lnSpc>
                <a:spcPct val="100000"/>
              </a:lnSpc>
              <a:spcBef>
                <a:spcPts val="360"/>
              </a:spcBef>
              <a:spcAft>
                <a:spcPts val="0"/>
              </a:spcAft>
              <a:buSzPts val="1350"/>
              <a:buNone/>
            </a:pPr>
            <a:r>
              <a:rPr b="0" i="0" lang="es-ES" sz="1800" u="none">
                <a:solidFill>
                  <a:schemeClr val="lt1"/>
                </a:solidFill>
                <a:latin typeface="Arial"/>
                <a:ea typeface="Arial"/>
                <a:cs typeface="Arial"/>
                <a:sym typeface="Arial"/>
              </a:rPr>
              <a:t>	Que la </a:t>
            </a:r>
            <a:r>
              <a:rPr b="1" i="0" lang="es-ES" sz="1800" u="none">
                <a:solidFill>
                  <a:schemeClr val="lt1"/>
                </a:solidFill>
                <a:latin typeface="Arial"/>
                <a:ea typeface="Arial"/>
                <a:cs typeface="Arial"/>
                <a:sym typeface="Arial"/>
              </a:rPr>
              <a:t>emancipación de los trabajadores </a:t>
            </a:r>
            <a:r>
              <a:rPr b="0" i="0" lang="es-ES" sz="1800" u="none">
                <a:solidFill>
                  <a:schemeClr val="lt1"/>
                </a:solidFill>
                <a:latin typeface="Arial"/>
                <a:ea typeface="Arial"/>
                <a:cs typeface="Arial"/>
                <a:sym typeface="Arial"/>
              </a:rPr>
              <a:t>no es un problema simplemente local o nacional, sino que, por el contrario, </a:t>
            </a:r>
            <a:r>
              <a:rPr b="1" i="0" lang="es-ES" sz="1800" u="none">
                <a:solidFill>
                  <a:schemeClr val="lt1"/>
                </a:solidFill>
                <a:latin typeface="Arial"/>
                <a:ea typeface="Arial"/>
                <a:cs typeface="Arial"/>
                <a:sym typeface="Arial"/>
              </a:rPr>
              <a:t>interesa a todas las naciones civilizadas</a:t>
            </a:r>
            <a:r>
              <a:rPr b="0" i="0" lang="es-ES" sz="1800" u="none">
                <a:solidFill>
                  <a:schemeClr val="lt1"/>
                </a:solidFill>
                <a:latin typeface="Arial"/>
                <a:ea typeface="Arial"/>
                <a:cs typeface="Arial"/>
                <a:sym typeface="Arial"/>
              </a:rPr>
              <a:t>, ya que su solución está necesariamente subordinada a su concurso teórico y práctico. </a:t>
            </a:r>
            <a:endParaRPr/>
          </a:p>
          <a:p>
            <a:pPr indent="-342900" lvl="0" marL="342900" rtl="0" algn="l">
              <a:lnSpc>
                <a:spcPct val="100000"/>
              </a:lnSpc>
              <a:spcBef>
                <a:spcPts val="360"/>
              </a:spcBef>
              <a:spcAft>
                <a:spcPts val="0"/>
              </a:spcAft>
              <a:buSzPts val="1350"/>
              <a:buNone/>
            </a:pPr>
            <a:r>
              <a:rPr b="0" i="0" lang="es-ES" sz="1800" u="none">
                <a:solidFill>
                  <a:schemeClr val="lt1"/>
                </a:solidFill>
                <a:latin typeface="Arial"/>
                <a:ea typeface="Arial"/>
                <a:cs typeface="Arial"/>
                <a:sym typeface="Arial"/>
              </a:rPr>
              <a:t>Por estas razones: </a:t>
            </a:r>
            <a:endParaRPr/>
          </a:p>
          <a:p>
            <a:pPr indent="-342900" lvl="0" marL="342900" rtl="0" algn="l">
              <a:lnSpc>
                <a:spcPct val="100000"/>
              </a:lnSpc>
              <a:spcBef>
                <a:spcPts val="360"/>
              </a:spcBef>
              <a:spcAft>
                <a:spcPts val="0"/>
              </a:spcAft>
              <a:buSzPts val="1350"/>
              <a:buNone/>
            </a:pPr>
            <a:r>
              <a:rPr b="0" i="0" lang="es-ES" sz="1800" u="none">
                <a:solidFill>
                  <a:schemeClr val="lt1"/>
                </a:solidFill>
                <a:latin typeface="Arial"/>
                <a:ea typeface="Arial"/>
                <a:cs typeface="Arial"/>
                <a:sym typeface="Arial"/>
              </a:rPr>
              <a:t>Los que abajo firman {...} han tomado las medidas necesarias para fundar la Asociación Internacional de Trabajadores.... </a:t>
            </a:r>
            <a:endParaRPr/>
          </a:p>
          <a:p>
            <a:pPr indent="-342900" lvl="0" marL="342900" rtl="0" algn="l">
              <a:lnSpc>
                <a:spcPct val="100000"/>
              </a:lnSpc>
              <a:spcBef>
                <a:spcPts val="360"/>
              </a:spcBef>
              <a:spcAft>
                <a:spcPts val="0"/>
              </a:spcAft>
              <a:buSzPts val="1350"/>
              <a:buNone/>
            </a:pPr>
            <a:r>
              <a:rPr b="0" i="0" lang="es-ES" sz="1800" u="none">
                <a:solidFill>
                  <a:schemeClr val="dk1"/>
                </a:solidFill>
                <a:latin typeface="Arial"/>
                <a:ea typeface="Arial"/>
                <a:cs typeface="Arial"/>
                <a:sym typeface="Arial"/>
              </a:rPr>
              <a:t>				</a:t>
            </a:r>
            <a:r>
              <a:rPr b="1" i="0" lang="es-ES" sz="1800" u="none">
                <a:solidFill>
                  <a:schemeClr val="dk1"/>
                </a:solidFill>
                <a:latin typeface="Arial"/>
                <a:ea typeface="Arial"/>
                <a:cs typeface="Arial"/>
                <a:sym typeface="Arial"/>
              </a:rPr>
              <a:t>Preámbulo y estatutos de la I Internacional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4" name="Shape 484"/>
        <p:cNvGrpSpPr/>
        <p:nvPr/>
      </p:nvGrpSpPr>
      <p:grpSpPr>
        <a:xfrm>
          <a:off x="0" y="0"/>
          <a:ext cx="0" cy="0"/>
          <a:chOff x="0" y="0"/>
          <a:chExt cx="0" cy="0"/>
        </a:xfrm>
      </p:grpSpPr>
      <p:pic>
        <p:nvPicPr>
          <p:cNvPr id="485" name="Google Shape;485;p65"/>
          <p:cNvPicPr preferRelativeResize="0"/>
          <p:nvPr/>
        </p:nvPicPr>
        <p:blipFill rotWithShape="1">
          <a:blip r:embed="rId3">
            <a:alphaModFix/>
          </a:blip>
          <a:srcRect b="0" l="0" r="0" t="0"/>
          <a:stretch/>
        </p:blipFill>
        <p:spPr>
          <a:xfrm>
            <a:off x="285720" y="857232"/>
            <a:ext cx="6072230" cy="5357825"/>
          </a:xfrm>
          <a:prstGeom prst="rect">
            <a:avLst/>
          </a:prstGeom>
          <a:noFill/>
          <a:ln cap="sq" cmpd="thickThin" w="228600">
            <a:solidFill>
              <a:srgbClr val="000000"/>
            </a:solidFill>
            <a:prstDash val="solid"/>
            <a:miter lim="800000"/>
            <a:headEnd len="sm" w="sm" type="none"/>
            <a:tailEnd len="sm" w="sm" type="none"/>
          </a:ln>
        </p:spPr>
      </p:pic>
      <p:pic>
        <p:nvPicPr>
          <p:cNvPr descr="ait_01" id="486" name="Google Shape;486;p65"/>
          <p:cNvPicPr preferRelativeResize="0"/>
          <p:nvPr/>
        </p:nvPicPr>
        <p:blipFill rotWithShape="1">
          <a:blip r:embed="rId4">
            <a:alphaModFix/>
          </a:blip>
          <a:srcRect b="0" l="0" r="0" t="0"/>
          <a:stretch/>
        </p:blipFill>
        <p:spPr>
          <a:xfrm>
            <a:off x="6572250" y="3929062"/>
            <a:ext cx="2571750" cy="2500312"/>
          </a:xfrm>
          <a:prstGeom prst="rect">
            <a:avLst/>
          </a:prstGeom>
          <a:noFill/>
          <a:ln>
            <a:noFill/>
          </a:ln>
        </p:spPr>
      </p:pic>
      <p:pic>
        <p:nvPicPr>
          <p:cNvPr descr="image006" id="487" name="Google Shape;487;p65"/>
          <p:cNvPicPr preferRelativeResize="0"/>
          <p:nvPr/>
        </p:nvPicPr>
        <p:blipFill rotWithShape="1">
          <a:blip r:embed="rId5">
            <a:alphaModFix/>
          </a:blip>
          <a:srcRect b="0" l="0" r="0" t="0"/>
          <a:stretch/>
        </p:blipFill>
        <p:spPr>
          <a:xfrm>
            <a:off x="6715125" y="285750"/>
            <a:ext cx="2428875" cy="3143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
                                        </p:tgtEl>
                                        <p:attrNameLst>
                                          <p:attrName>style.visibility</p:attrName>
                                        </p:attrNameLst>
                                      </p:cBhvr>
                                      <p:to>
                                        <p:strVal val="visible"/>
                                      </p:to>
                                    </p:set>
                                    <p:animEffect filter="fade" transition="in">
                                      <p:cBhvr>
                                        <p:cTn dur="1"/>
                                        <p:tgtEl>
                                          <p:spTgt spid="4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7"/>
                                        </p:tgtEl>
                                        <p:attrNameLst>
                                          <p:attrName>style.visibility</p:attrName>
                                        </p:attrNameLst>
                                      </p:cBhvr>
                                      <p:to>
                                        <p:strVal val="visible"/>
                                      </p:to>
                                    </p:set>
                                    <p:animEffect filter="fade" transition="in">
                                      <p:cBhvr>
                                        <p:cTn dur="1"/>
                                        <p:tgtEl>
                                          <p:spTgt spid="4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1" name="Shape 491"/>
        <p:cNvGrpSpPr/>
        <p:nvPr/>
      </p:nvGrpSpPr>
      <p:grpSpPr>
        <a:xfrm>
          <a:off x="0" y="0"/>
          <a:ext cx="0" cy="0"/>
          <a:chOff x="0" y="0"/>
          <a:chExt cx="0" cy="0"/>
        </a:xfrm>
      </p:grpSpPr>
      <p:sp>
        <p:nvSpPr>
          <p:cNvPr id="492" name="Google Shape;492;p66"/>
          <p:cNvSpPr txBox="1"/>
          <p:nvPr>
            <p:ph idx="1" type="body"/>
          </p:nvPr>
        </p:nvSpPr>
        <p:spPr>
          <a:xfrm>
            <a:off x="428625" y="285750"/>
            <a:ext cx="8401050" cy="6286500"/>
          </a:xfrm>
          <a:prstGeom prst="rect">
            <a:avLst/>
          </a:prstGeom>
          <a:solidFill>
            <a:schemeClr val="dk1"/>
          </a:solidFill>
          <a:ln cap="flat" cmpd="sng" w="38100">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lt2"/>
              </a:buClr>
              <a:buSzPts val="1800"/>
              <a:buChar char="-"/>
            </a:pPr>
            <a:r>
              <a:rPr b="0" i="0" lang="es-ES" sz="2400" u="none">
                <a:solidFill>
                  <a:srgbClr val="BFBFBF"/>
                </a:solidFill>
                <a:latin typeface="Arial"/>
                <a:ea typeface="Arial"/>
                <a:cs typeface="Arial"/>
                <a:sym typeface="Arial"/>
              </a:rPr>
              <a:t>Sen embargo, nos anos 70 a Iª Internacional entra en </a:t>
            </a:r>
            <a:r>
              <a:rPr b="1" i="0" lang="es-ES" sz="2400" u="none">
                <a:solidFill>
                  <a:srgbClr val="BFBFBF"/>
                </a:solidFill>
                <a:latin typeface="Arial"/>
                <a:ea typeface="Arial"/>
                <a:cs typeface="Arial"/>
                <a:sym typeface="Arial"/>
              </a:rPr>
              <a:t>crise</a:t>
            </a:r>
            <a:r>
              <a:rPr b="0" i="0" lang="es-ES" sz="2400" u="none">
                <a:solidFill>
                  <a:srgbClr val="BFBFBF"/>
                </a:solidFill>
                <a:latin typeface="Arial"/>
                <a:ea typeface="Arial"/>
                <a:cs typeface="Arial"/>
                <a:sym typeface="Arial"/>
              </a:rPr>
              <a:t> por </a:t>
            </a:r>
            <a:r>
              <a:rPr b="1" i="0" lang="es-ES" sz="2400" u="none">
                <a:solidFill>
                  <a:srgbClr val="BFBFBF"/>
                </a:solidFill>
                <a:latin typeface="Arial"/>
                <a:ea typeface="Arial"/>
                <a:cs typeface="Arial"/>
                <a:sym typeface="Arial"/>
              </a:rPr>
              <a:t>dous tipos de factores</a:t>
            </a:r>
            <a:r>
              <a:rPr b="0" i="0" lang="es-ES" sz="2400" u="none">
                <a:solidFill>
                  <a:srgbClr val="BFBFBF"/>
                </a:solidFill>
                <a:latin typeface="Arial"/>
                <a:ea typeface="Arial"/>
                <a:cs typeface="Arial"/>
                <a:sym typeface="Arial"/>
              </a:rPr>
              <a:t>:</a:t>
            </a:r>
            <a:endParaRPr/>
          </a:p>
          <a:p>
            <a:pPr indent="-342900" lvl="0" marL="342900" rtl="0" algn="l">
              <a:lnSpc>
                <a:spcPct val="80000"/>
              </a:lnSpc>
              <a:spcBef>
                <a:spcPts val="480"/>
              </a:spcBef>
              <a:spcAft>
                <a:spcPts val="0"/>
              </a:spcAft>
              <a:buSzPts val="1800"/>
              <a:buNone/>
            </a:pPr>
            <a:r>
              <a:rPr b="0" i="0" lang="es-ES" sz="2400" u="none">
                <a:solidFill>
                  <a:srgbClr val="BFBFBF"/>
                </a:solidFill>
                <a:latin typeface="Arial"/>
                <a:ea typeface="Arial"/>
                <a:cs typeface="Arial"/>
                <a:sym typeface="Arial"/>
              </a:rPr>
              <a:t>	</a:t>
            </a:r>
            <a:r>
              <a:rPr b="1" i="0" lang="es-ES" sz="2400" u="none">
                <a:solidFill>
                  <a:srgbClr val="BFBFBF"/>
                </a:solidFill>
                <a:latin typeface="Overlock"/>
                <a:ea typeface="Overlock"/>
                <a:cs typeface="Overlock"/>
                <a:sym typeface="Overlock"/>
              </a:rPr>
              <a:t>☹ Interno: </a:t>
            </a:r>
            <a:r>
              <a:rPr b="1" i="0" lang="es-ES" sz="2400" u="none">
                <a:solidFill>
                  <a:srgbClr val="BFBFBF"/>
                </a:solidFill>
                <a:latin typeface="Arial"/>
                <a:ea typeface="Arial"/>
                <a:cs typeface="Arial"/>
                <a:sym typeface="Arial"/>
              </a:rPr>
              <a:t>discrepancias marxistas e anarquistas </a:t>
            </a:r>
            <a:r>
              <a:rPr b="0" i="0" lang="es-ES" sz="2400" u="none">
                <a:solidFill>
                  <a:srgbClr val="BFBFBF"/>
                </a:solidFill>
                <a:latin typeface="Arial"/>
                <a:ea typeface="Arial"/>
                <a:cs typeface="Arial"/>
                <a:sym typeface="Arial"/>
              </a:rPr>
              <a:t>por enfrontamento Marx-Bakunin:</a:t>
            </a:r>
            <a:endParaRPr/>
          </a:p>
          <a:p>
            <a:pPr indent="-342900" lvl="0" marL="342900" rtl="0" algn="l">
              <a:lnSpc>
                <a:spcPct val="80000"/>
              </a:lnSpc>
              <a:spcBef>
                <a:spcPts val="480"/>
              </a:spcBef>
              <a:spcAft>
                <a:spcPts val="0"/>
              </a:spcAft>
              <a:buSzPts val="1800"/>
              <a:buNone/>
            </a:pPr>
            <a:r>
              <a:rPr b="0" i="0" lang="es-ES" sz="2400" u="none">
                <a:solidFill>
                  <a:srgbClr val="BFBFBF"/>
                </a:solidFill>
                <a:latin typeface="Arial"/>
                <a:ea typeface="Arial"/>
                <a:cs typeface="Arial"/>
                <a:sym typeface="Arial"/>
              </a:rPr>
              <a:t>		💣 </a:t>
            </a:r>
            <a:r>
              <a:rPr b="1" i="0" lang="es-ES" sz="2400" u="none">
                <a:solidFill>
                  <a:srgbClr val="FF0000"/>
                </a:solidFill>
                <a:latin typeface="Arial"/>
                <a:ea typeface="Arial"/>
                <a:cs typeface="Arial"/>
                <a:sym typeface="Arial"/>
              </a:rPr>
              <a:t>Marx</a:t>
            </a:r>
            <a:r>
              <a:rPr b="0" i="0" lang="es-ES" sz="2400" u="none">
                <a:solidFill>
                  <a:srgbClr val="BFBFBF"/>
                </a:solidFill>
                <a:latin typeface="Arial"/>
                <a:ea typeface="Arial"/>
                <a:cs typeface="Arial"/>
                <a:sym typeface="Arial"/>
              </a:rPr>
              <a:t> 🡺 protagonismo obreiro, participación obreiros na vida política, conquista do Estado (ditadura proletariado)…</a:t>
            </a:r>
            <a:endParaRPr/>
          </a:p>
          <a:p>
            <a:pPr indent="-342900" lvl="0" marL="342900" rtl="0" algn="l">
              <a:lnSpc>
                <a:spcPct val="80000"/>
              </a:lnSpc>
              <a:spcBef>
                <a:spcPts val="480"/>
              </a:spcBef>
              <a:spcAft>
                <a:spcPts val="0"/>
              </a:spcAft>
              <a:buSzPts val="1800"/>
              <a:buNone/>
            </a:pPr>
            <a:r>
              <a:rPr b="0" i="0" lang="es-ES" sz="2400" u="none">
                <a:solidFill>
                  <a:srgbClr val="BFBFBF"/>
                </a:solidFill>
                <a:latin typeface="Arial"/>
                <a:ea typeface="Arial"/>
                <a:cs typeface="Arial"/>
                <a:sym typeface="Arial"/>
              </a:rPr>
              <a:t>		💣 </a:t>
            </a:r>
            <a:r>
              <a:rPr b="1" i="0" lang="es-ES" sz="2400" u="none">
                <a:solidFill>
                  <a:srgbClr val="FF0000"/>
                </a:solidFill>
                <a:latin typeface="Arial"/>
                <a:ea typeface="Arial"/>
                <a:cs typeface="Arial"/>
                <a:sym typeface="Arial"/>
              </a:rPr>
              <a:t>Bakunin </a:t>
            </a:r>
            <a:r>
              <a:rPr b="0" i="0" lang="es-ES" sz="2400" u="none">
                <a:solidFill>
                  <a:srgbClr val="BFBFBF"/>
                </a:solidFill>
                <a:latin typeface="Arial"/>
                <a:ea typeface="Arial"/>
                <a:cs typeface="Arial"/>
                <a:sym typeface="Arial"/>
              </a:rPr>
              <a:t>🡺 protagonismo campesiñado, negación da loita política, destrución Estado…</a:t>
            </a:r>
            <a:endParaRPr/>
          </a:p>
          <a:p>
            <a:pPr indent="-342900" lvl="0" marL="342900" rtl="0" algn="l">
              <a:lnSpc>
                <a:spcPct val="80000"/>
              </a:lnSpc>
              <a:spcBef>
                <a:spcPts val="480"/>
              </a:spcBef>
              <a:spcAft>
                <a:spcPts val="0"/>
              </a:spcAft>
              <a:buSzPts val="1800"/>
              <a:buNone/>
            </a:pPr>
            <a:r>
              <a:rPr b="0" i="0" lang="es-ES" sz="2400" u="none">
                <a:solidFill>
                  <a:srgbClr val="BFBFBF"/>
                </a:solidFill>
                <a:latin typeface="Arial"/>
                <a:ea typeface="Arial"/>
                <a:cs typeface="Arial"/>
                <a:sym typeface="Arial"/>
              </a:rPr>
              <a:t>	Enfrontamento 🡺 </a:t>
            </a:r>
            <a:r>
              <a:rPr b="1" i="0" lang="es-ES" sz="2400" u="none">
                <a:solidFill>
                  <a:srgbClr val="BFBFBF"/>
                </a:solidFill>
                <a:latin typeface="Arial"/>
                <a:ea typeface="Arial"/>
                <a:cs typeface="Arial"/>
                <a:sym typeface="Arial"/>
              </a:rPr>
              <a:t>marxistas expulsan a Bakunin e aos seus seguidores da AIT </a:t>
            </a:r>
            <a:r>
              <a:rPr b="0" i="0" lang="es-ES" sz="2400" u="none">
                <a:solidFill>
                  <a:srgbClr val="BFBFBF"/>
                </a:solidFill>
                <a:latin typeface="Arial"/>
                <a:ea typeface="Arial"/>
                <a:cs typeface="Arial"/>
                <a:sym typeface="Arial"/>
              </a:rPr>
              <a:t>🡺 creación </a:t>
            </a:r>
            <a:r>
              <a:rPr b="1" i="0" lang="es-ES" sz="2400" u="none">
                <a:solidFill>
                  <a:srgbClr val="BFBFBF"/>
                </a:solidFill>
                <a:latin typeface="Arial"/>
                <a:ea typeface="Arial"/>
                <a:cs typeface="Arial"/>
                <a:sym typeface="Arial"/>
              </a:rPr>
              <a:t>Internacional Anarquista </a:t>
            </a:r>
            <a:r>
              <a:rPr b="0" i="0" lang="es-ES" sz="2400" u="none">
                <a:solidFill>
                  <a:srgbClr val="BFBFBF"/>
                </a:solidFill>
                <a:latin typeface="Arial"/>
                <a:ea typeface="Arial"/>
                <a:cs typeface="Arial"/>
                <a:sym typeface="Arial"/>
              </a:rPr>
              <a:t>en Suiza 🡺 ruptura da unidade do movemento obreiro.</a:t>
            </a:r>
            <a:endParaRPr b="1" i="0" sz="2400" u="none">
              <a:solidFill>
                <a:srgbClr val="BFBFBF"/>
              </a:solidFill>
              <a:latin typeface="Arial"/>
              <a:ea typeface="Arial"/>
              <a:cs typeface="Arial"/>
              <a:sym typeface="Arial"/>
            </a:endParaRPr>
          </a:p>
          <a:p>
            <a:pPr indent="-342900" lvl="0" marL="342900" rtl="0" algn="l">
              <a:lnSpc>
                <a:spcPct val="80000"/>
              </a:lnSpc>
              <a:spcBef>
                <a:spcPts val="480"/>
              </a:spcBef>
              <a:spcAft>
                <a:spcPts val="0"/>
              </a:spcAft>
              <a:buSzPts val="1800"/>
              <a:buNone/>
            </a:pPr>
            <a:r>
              <a:t/>
            </a:r>
            <a:endParaRPr b="0" i="0" sz="2400" u="none">
              <a:solidFill>
                <a:srgbClr val="BFBFBF"/>
              </a:solidFill>
              <a:latin typeface="Arial"/>
              <a:ea typeface="Arial"/>
              <a:cs typeface="Arial"/>
              <a:sym typeface="Arial"/>
            </a:endParaRPr>
          </a:p>
          <a:p>
            <a:pPr indent="-342900" lvl="0" marL="342900" rtl="0" algn="l">
              <a:lnSpc>
                <a:spcPct val="100000"/>
              </a:lnSpc>
              <a:spcBef>
                <a:spcPts val="480"/>
              </a:spcBef>
              <a:spcAft>
                <a:spcPts val="0"/>
              </a:spcAft>
              <a:buSzPts val="1800"/>
              <a:buNone/>
            </a:pPr>
            <a:r>
              <a:rPr b="0" i="0" lang="es-ES" sz="2400" u="none">
                <a:solidFill>
                  <a:srgbClr val="BFBFBF"/>
                </a:solidFill>
                <a:latin typeface="Arial"/>
                <a:ea typeface="Arial"/>
                <a:cs typeface="Arial"/>
                <a:sym typeface="Arial"/>
              </a:rPr>
              <a:t>	</a:t>
            </a:r>
            <a:r>
              <a:rPr b="1" i="0" lang="es-ES" sz="2400" u="none">
                <a:solidFill>
                  <a:srgbClr val="BFBFBF"/>
                </a:solidFill>
                <a:latin typeface="Overlock"/>
                <a:ea typeface="Overlock"/>
                <a:cs typeface="Overlock"/>
                <a:sym typeface="Overlock"/>
              </a:rPr>
              <a:t>☹ Externo: </a:t>
            </a:r>
            <a:r>
              <a:rPr b="1" i="0" lang="es-ES" sz="2400" u="none">
                <a:solidFill>
                  <a:srgbClr val="BFBFBF"/>
                </a:solidFill>
                <a:latin typeface="Arial"/>
                <a:ea typeface="Arial"/>
                <a:cs typeface="Arial"/>
                <a:sym typeface="Arial"/>
              </a:rPr>
              <a:t>fracaso Comuna de París </a:t>
            </a:r>
            <a:r>
              <a:rPr b="0" i="0" lang="es-ES" sz="2400" u="none">
                <a:solidFill>
                  <a:srgbClr val="BFBFBF"/>
                </a:solidFill>
                <a:latin typeface="Arial"/>
                <a:ea typeface="Arial"/>
                <a:cs typeface="Arial"/>
                <a:sym typeface="Arial"/>
              </a:rPr>
              <a:t>(1871) 🡺 forte eco 🡺 </a:t>
            </a:r>
            <a:r>
              <a:rPr b="1" i="0" lang="es-ES" sz="2400" u="none">
                <a:solidFill>
                  <a:srgbClr val="BFBFBF"/>
                </a:solidFill>
                <a:latin typeface="Arial"/>
                <a:ea typeface="Arial"/>
                <a:cs typeface="Arial"/>
                <a:sym typeface="Arial"/>
              </a:rPr>
              <a:t>prohibición e represión de organizacións obreiras en Europa </a:t>
            </a:r>
            <a:r>
              <a:rPr b="0" i="0" lang="es-ES" sz="2400" u="none">
                <a:solidFill>
                  <a:srgbClr val="BFBFBF"/>
                </a:solidFill>
                <a:latin typeface="Arial"/>
                <a:ea typeface="Arial"/>
                <a:cs typeface="Arial"/>
                <a:sym typeface="Arial"/>
              </a:rPr>
              <a:t>🡺 AIT trasládase a Nova York e declina ata disolverse en 1876. </a:t>
            </a:r>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2">
                                            <p:txEl>
                                              <p:pRg end="0" st="0"/>
                                            </p:txEl>
                                          </p:spTgt>
                                        </p:tgtEl>
                                        <p:attrNameLst>
                                          <p:attrName>style.visibility</p:attrName>
                                        </p:attrNameLst>
                                      </p:cBhvr>
                                      <p:to>
                                        <p:strVal val="visible"/>
                                      </p:to>
                                    </p:set>
                                    <p:animEffect filter="fade" transition="in">
                                      <p:cBhvr>
                                        <p:cTn dur="1"/>
                                        <p:tgtEl>
                                          <p:spTgt spid="49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2">
                                            <p:txEl>
                                              <p:pRg end="1" st="1"/>
                                            </p:txEl>
                                          </p:spTgt>
                                        </p:tgtEl>
                                        <p:attrNameLst>
                                          <p:attrName>style.visibility</p:attrName>
                                        </p:attrNameLst>
                                      </p:cBhvr>
                                      <p:to>
                                        <p:strVal val="visible"/>
                                      </p:to>
                                    </p:set>
                                    <p:animEffect filter="fade" transition="in">
                                      <p:cBhvr>
                                        <p:cTn dur="1"/>
                                        <p:tgtEl>
                                          <p:spTgt spid="49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2">
                                            <p:txEl>
                                              <p:pRg end="2" st="2"/>
                                            </p:txEl>
                                          </p:spTgt>
                                        </p:tgtEl>
                                        <p:attrNameLst>
                                          <p:attrName>style.visibility</p:attrName>
                                        </p:attrNameLst>
                                      </p:cBhvr>
                                      <p:to>
                                        <p:strVal val="visible"/>
                                      </p:to>
                                    </p:set>
                                    <p:animEffect filter="fade" transition="in">
                                      <p:cBhvr>
                                        <p:cTn dur="1"/>
                                        <p:tgtEl>
                                          <p:spTgt spid="49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2">
                                            <p:txEl>
                                              <p:pRg end="3" st="3"/>
                                            </p:txEl>
                                          </p:spTgt>
                                        </p:tgtEl>
                                        <p:attrNameLst>
                                          <p:attrName>style.visibility</p:attrName>
                                        </p:attrNameLst>
                                      </p:cBhvr>
                                      <p:to>
                                        <p:strVal val="visible"/>
                                      </p:to>
                                    </p:set>
                                    <p:animEffect filter="fade" transition="in">
                                      <p:cBhvr>
                                        <p:cTn dur="1"/>
                                        <p:tgtEl>
                                          <p:spTgt spid="49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2">
                                            <p:txEl>
                                              <p:pRg end="4" st="4"/>
                                            </p:txEl>
                                          </p:spTgt>
                                        </p:tgtEl>
                                        <p:attrNameLst>
                                          <p:attrName>style.visibility</p:attrName>
                                        </p:attrNameLst>
                                      </p:cBhvr>
                                      <p:to>
                                        <p:strVal val="visible"/>
                                      </p:to>
                                    </p:set>
                                    <p:animEffect filter="fade" transition="in">
                                      <p:cBhvr>
                                        <p:cTn dur="1"/>
                                        <p:tgtEl>
                                          <p:spTgt spid="49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2">
                                            <p:txEl>
                                              <p:pRg end="5" st="5"/>
                                            </p:txEl>
                                          </p:spTgt>
                                        </p:tgtEl>
                                        <p:attrNameLst>
                                          <p:attrName>style.visibility</p:attrName>
                                        </p:attrNameLst>
                                      </p:cBhvr>
                                      <p:to>
                                        <p:strVal val="visible"/>
                                      </p:to>
                                    </p:set>
                                    <p:animEffect filter="fade" transition="in">
                                      <p:cBhvr>
                                        <p:cTn dur="1"/>
                                        <p:tgtEl>
                                          <p:spTgt spid="49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2">
                                            <p:txEl>
                                              <p:pRg end="6" st="6"/>
                                            </p:txEl>
                                          </p:spTgt>
                                        </p:tgtEl>
                                        <p:attrNameLst>
                                          <p:attrName>style.visibility</p:attrName>
                                        </p:attrNameLst>
                                      </p:cBhvr>
                                      <p:to>
                                        <p:strVal val="visible"/>
                                      </p:to>
                                    </p:set>
                                    <p:animEffect filter="fade" transition="in">
                                      <p:cBhvr>
                                        <p:cTn dur="1"/>
                                        <p:tgtEl>
                                          <p:spTgt spid="492">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6" name="Shape 496"/>
        <p:cNvGrpSpPr/>
        <p:nvPr/>
      </p:nvGrpSpPr>
      <p:grpSpPr>
        <a:xfrm>
          <a:off x="0" y="0"/>
          <a:ext cx="0" cy="0"/>
          <a:chOff x="0" y="0"/>
          <a:chExt cx="0" cy="0"/>
        </a:xfrm>
      </p:grpSpPr>
      <p:pic>
        <p:nvPicPr>
          <p:cNvPr descr="img135" id="497" name="Google Shape;497;p67"/>
          <p:cNvPicPr preferRelativeResize="0"/>
          <p:nvPr/>
        </p:nvPicPr>
        <p:blipFill rotWithShape="1">
          <a:blip r:embed="rId3">
            <a:alphaModFix/>
          </a:blip>
          <a:srcRect b="0" l="0" r="0" t="0"/>
          <a:stretch/>
        </p:blipFill>
        <p:spPr>
          <a:xfrm>
            <a:off x="0" y="4143375"/>
            <a:ext cx="3929062" cy="2524125"/>
          </a:xfrm>
          <a:prstGeom prst="rect">
            <a:avLst/>
          </a:prstGeom>
          <a:noFill/>
          <a:ln>
            <a:noFill/>
          </a:ln>
        </p:spPr>
      </p:pic>
      <p:pic>
        <p:nvPicPr>
          <p:cNvPr id="498" name="Google Shape;498;p67"/>
          <p:cNvPicPr preferRelativeResize="0"/>
          <p:nvPr/>
        </p:nvPicPr>
        <p:blipFill rotWithShape="1">
          <a:blip r:embed="rId4">
            <a:alphaModFix/>
          </a:blip>
          <a:srcRect b="0" l="0" r="0" t="0"/>
          <a:stretch/>
        </p:blipFill>
        <p:spPr>
          <a:xfrm>
            <a:off x="3929062" y="714375"/>
            <a:ext cx="5214937" cy="4714875"/>
          </a:xfrm>
          <a:prstGeom prst="rect">
            <a:avLst/>
          </a:prstGeom>
          <a:noFill/>
          <a:ln>
            <a:noFill/>
          </a:ln>
        </p:spPr>
      </p:pic>
      <p:pic>
        <p:nvPicPr>
          <p:cNvPr id="499" name="Google Shape;499;p67"/>
          <p:cNvPicPr preferRelativeResize="0"/>
          <p:nvPr/>
        </p:nvPicPr>
        <p:blipFill rotWithShape="1">
          <a:blip r:embed="rId5">
            <a:alphaModFix/>
          </a:blip>
          <a:srcRect b="0" l="0" r="0" t="0"/>
          <a:stretch/>
        </p:blipFill>
        <p:spPr>
          <a:xfrm>
            <a:off x="0" y="214312"/>
            <a:ext cx="3857625" cy="2786062"/>
          </a:xfrm>
          <a:prstGeom prst="rect">
            <a:avLst/>
          </a:prstGeom>
          <a:noFill/>
          <a:ln>
            <a:noFill/>
          </a:ln>
        </p:spPr>
      </p:pic>
      <p:cxnSp>
        <p:nvCxnSpPr>
          <p:cNvPr id="500" name="Google Shape;500;p67"/>
          <p:cNvCxnSpPr/>
          <p:nvPr/>
        </p:nvCxnSpPr>
        <p:spPr>
          <a:xfrm rot="10800000">
            <a:off x="3214687" y="1285875"/>
            <a:ext cx="4214812" cy="1143000"/>
          </a:xfrm>
          <a:prstGeom prst="straightConnector1">
            <a:avLst/>
          </a:prstGeom>
          <a:noFill/>
          <a:ln cap="flat" cmpd="sng" w="25400">
            <a:solidFill>
              <a:srgbClr val="FF0000"/>
            </a:solidFill>
            <a:prstDash val="solid"/>
            <a:miter lim="800000"/>
            <a:headEnd len="med" w="med" type="none"/>
            <a:tailEnd len="med" w="med" type="stealth"/>
          </a:ln>
          <a:effectLst>
            <a:outerShdw blurRad="63500" dir="5400000" dist="20000">
              <a:srgbClr val="808080">
                <a:alpha val="37647"/>
              </a:srgbClr>
            </a:outerShdw>
          </a:effectLst>
        </p:spPr>
      </p:cxnSp>
      <p:cxnSp>
        <p:nvCxnSpPr>
          <p:cNvPr id="501" name="Google Shape;501;p67"/>
          <p:cNvCxnSpPr/>
          <p:nvPr/>
        </p:nvCxnSpPr>
        <p:spPr>
          <a:xfrm rot="5400000">
            <a:off x="2464593" y="2464593"/>
            <a:ext cx="2500312" cy="2143125"/>
          </a:xfrm>
          <a:prstGeom prst="straightConnector1">
            <a:avLst/>
          </a:prstGeom>
          <a:noFill/>
          <a:ln cap="flat" cmpd="sng" w="25400">
            <a:solidFill>
              <a:schemeClr val="dk2"/>
            </a:solidFill>
            <a:prstDash val="solid"/>
            <a:miter lim="800000"/>
            <a:headEnd len="med" w="med" type="none"/>
            <a:tailEnd len="med" w="med" type="stealth"/>
          </a:ln>
          <a:effectLst>
            <a:outerShdw blurRad="63500" dir="5400000" dist="20000">
              <a:srgbClr val="808080">
                <a:alpha val="37647"/>
              </a:srgbClr>
            </a:outerShdw>
          </a:effectLst>
        </p:spPr>
      </p:cxnSp>
      <p:sp>
        <p:nvSpPr>
          <p:cNvPr id="502" name="Google Shape;502;p67"/>
          <p:cNvSpPr txBox="1"/>
          <p:nvPr/>
        </p:nvSpPr>
        <p:spPr>
          <a:xfrm>
            <a:off x="571500" y="3214687"/>
            <a:ext cx="2928937" cy="369887"/>
          </a:xfrm>
          <a:prstGeom prst="rect">
            <a:avLst/>
          </a:prstGeom>
          <a:solidFill>
            <a:srgbClr val="FF0000"/>
          </a:solidFill>
          <a:ln cap="flat" cmpd="sng" w="25400">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a:solidFill>
                  <a:srgbClr val="000000"/>
                </a:solidFill>
                <a:latin typeface="Arial"/>
                <a:ea typeface="Arial"/>
                <a:cs typeface="Arial"/>
                <a:sym typeface="Arial"/>
              </a:rPr>
              <a:t>Marx vs. Bakunin</a:t>
            </a:r>
            <a:endParaRPr/>
          </a:p>
        </p:txBody>
      </p:sp>
      <p:sp>
        <p:nvSpPr>
          <p:cNvPr id="503" name="Google Shape;503;p67"/>
          <p:cNvSpPr txBox="1"/>
          <p:nvPr/>
        </p:nvSpPr>
        <p:spPr>
          <a:xfrm>
            <a:off x="4071934" y="5857892"/>
            <a:ext cx="2928958" cy="646331"/>
          </a:xfrm>
          <a:prstGeom prst="rect">
            <a:avLst/>
          </a:prstGeom>
          <a:solidFill>
            <a:schemeClr val="dk1"/>
          </a:solidFill>
          <a:ln cap="flat" cmpd="sng" w="254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1594F"/>
              </a:buClr>
              <a:buSzPts val="1800"/>
              <a:buFont typeface="Arial"/>
              <a:buNone/>
            </a:pPr>
            <a:r>
              <a:rPr b="1" i="0" lang="es-ES" sz="1800" u="none" cap="none" strike="noStrike">
                <a:solidFill>
                  <a:srgbClr val="F1594F"/>
                </a:solidFill>
                <a:latin typeface="Arial"/>
                <a:ea typeface="Arial"/>
                <a:cs typeface="Arial"/>
                <a:sym typeface="Arial"/>
              </a:rPr>
              <a:t>Fusilados/as tras fracaso da Comuna de París</a:t>
            </a:r>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1"/>
                                        <p:tgtEl>
                                          <p:spTgt spid="4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7" name="Shape 507"/>
        <p:cNvGrpSpPr/>
        <p:nvPr/>
      </p:nvGrpSpPr>
      <p:grpSpPr>
        <a:xfrm>
          <a:off x="0" y="0"/>
          <a:ext cx="0" cy="0"/>
          <a:chOff x="0" y="0"/>
          <a:chExt cx="0" cy="0"/>
        </a:xfrm>
      </p:grpSpPr>
      <p:sp>
        <p:nvSpPr>
          <p:cNvPr id="508" name="Google Shape;508;p68"/>
          <p:cNvSpPr txBox="1"/>
          <p:nvPr>
            <p:ph idx="1" type="body"/>
          </p:nvPr>
        </p:nvSpPr>
        <p:spPr>
          <a:xfrm>
            <a:off x="468312" y="476250"/>
            <a:ext cx="8318500" cy="5738812"/>
          </a:xfrm>
          <a:prstGeom prst="rect">
            <a:avLst/>
          </a:prstGeom>
          <a:noFill/>
          <a:ln>
            <a:noFill/>
          </a:ln>
        </p:spPr>
        <p:txBody>
          <a:bodyPr anchorCtr="0" anchor="t" bIns="45700" lIns="91425" spcFirstLastPara="1" rIns="91425" wrap="square" tIns="45700">
            <a:noAutofit/>
          </a:bodyPr>
          <a:lstStyle/>
          <a:p>
            <a:pPr indent="-342900" lvl="0" marL="342900" rtl="0" algn="ctr">
              <a:lnSpc>
                <a:spcPct val="100000"/>
              </a:lnSpc>
              <a:spcBef>
                <a:spcPts val="0"/>
              </a:spcBef>
              <a:spcAft>
                <a:spcPts val="0"/>
              </a:spcAft>
              <a:buSzPts val="1800"/>
              <a:buNone/>
            </a:pPr>
            <a:r>
              <a:rPr b="0" i="0" lang="es-ES" sz="2400" u="none">
                <a:solidFill>
                  <a:schemeClr val="dk1"/>
                </a:solidFill>
                <a:latin typeface="Arial"/>
                <a:ea typeface="Arial"/>
                <a:cs typeface="Arial"/>
                <a:sym typeface="Arial"/>
              </a:rPr>
              <a:t> SEGUNDA INTERNACIONAL (1889-1914).</a:t>
            </a:r>
            <a:endParaRPr/>
          </a:p>
          <a:p>
            <a:pPr indent="-342900" lvl="0" marL="342900" rtl="0" algn="l">
              <a:lnSpc>
                <a:spcPct val="100000"/>
              </a:lnSpc>
              <a:spcBef>
                <a:spcPts val="480"/>
              </a:spcBef>
              <a:spcAft>
                <a:spcPts val="0"/>
              </a:spcAft>
              <a:buSzPts val="1800"/>
              <a:buNone/>
            </a:pPr>
            <a:r>
              <a:rPr b="0" i="0" lang="es-ES" sz="2400" u="none">
                <a:solidFill>
                  <a:schemeClr val="dk1"/>
                </a:solidFill>
                <a:latin typeface="Arial"/>
                <a:ea typeface="Arial"/>
                <a:cs typeface="Arial"/>
                <a:sym typeface="Arial"/>
              </a:rPr>
              <a:t>- O relevo da cooperación proletaria a nivel internacional vai a ser tomada pola </a:t>
            </a:r>
            <a:r>
              <a:rPr b="1" i="0" lang="es-ES" sz="2400" u="none">
                <a:solidFill>
                  <a:schemeClr val="dk1"/>
                </a:solidFill>
                <a:latin typeface="Arial"/>
                <a:ea typeface="Arial"/>
                <a:cs typeface="Arial"/>
                <a:sym typeface="Arial"/>
              </a:rPr>
              <a:t>Segunda Internacional </a:t>
            </a:r>
            <a:r>
              <a:rPr b="0" i="0" lang="es-ES" sz="2400" u="none">
                <a:solidFill>
                  <a:schemeClr val="dk1"/>
                </a:solidFill>
                <a:latin typeface="Arial"/>
                <a:ea typeface="Arial"/>
                <a:cs typeface="Arial"/>
                <a:sym typeface="Arial"/>
              </a:rPr>
              <a:t>(iniciativa de Engels), diferente da AIT.</a:t>
            </a:r>
            <a:endParaRPr/>
          </a:p>
          <a:p>
            <a:pPr indent="-342900" lvl="0" marL="342900" rtl="0" algn="l">
              <a:lnSpc>
                <a:spcPct val="100000"/>
              </a:lnSpc>
              <a:spcBef>
                <a:spcPts val="480"/>
              </a:spcBef>
              <a:spcAft>
                <a:spcPts val="0"/>
              </a:spcAft>
              <a:buSzPts val="1800"/>
              <a:buNone/>
            </a:pPr>
            <a:r>
              <a:rPr b="0" i="0" lang="es-ES" sz="2400" u="none">
                <a:solidFill>
                  <a:schemeClr val="dk1"/>
                </a:solidFill>
                <a:latin typeface="Arial"/>
                <a:ea typeface="Arial"/>
                <a:cs typeface="Arial"/>
                <a:sym typeface="Arial"/>
              </a:rPr>
              <a:t>- Trala onda represiva en Europa entre 1875-90 🡺 </a:t>
            </a:r>
            <a:r>
              <a:rPr b="1" i="0" lang="es-ES" sz="2400" u="none">
                <a:solidFill>
                  <a:schemeClr val="dk1"/>
                </a:solidFill>
                <a:latin typeface="Arial"/>
                <a:ea typeface="Arial"/>
                <a:cs typeface="Arial"/>
                <a:sym typeface="Arial"/>
              </a:rPr>
              <a:t>fundación e xeneralización de partidos socialistas </a:t>
            </a:r>
            <a:r>
              <a:rPr b="0" i="0" lang="es-ES" sz="2400" u="none">
                <a:solidFill>
                  <a:schemeClr val="dk1"/>
                </a:solidFill>
                <a:latin typeface="Arial"/>
                <a:ea typeface="Arial"/>
                <a:cs typeface="Arial"/>
                <a:sym typeface="Arial"/>
              </a:rPr>
              <a:t>nacionais 🡺 1º SPD alemán (1875), PSOE español (Pablo Iglesias en 1879)…</a:t>
            </a:r>
            <a:endParaRPr/>
          </a:p>
          <a:p>
            <a:pPr indent="-342900" lvl="0" marL="342900" rtl="0" algn="l">
              <a:lnSpc>
                <a:spcPct val="100000"/>
              </a:lnSpc>
              <a:spcBef>
                <a:spcPts val="480"/>
              </a:spcBef>
              <a:spcAft>
                <a:spcPts val="0"/>
              </a:spcAft>
              <a:buSzPts val="1800"/>
              <a:buNone/>
            </a:pPr>
            <a:r>
              <a:rPr b="0" i="0" lang="es-ES" sz="2400" u="none">
                <a:solidFill>
                  <a:schemeClr val="dk1"/>
                </a:solidFill>
                <a:latin typeface="Arial"/>
                <a:ea typeface="Arial"/>
                <a:cs typeface="Arial"/>
                <a:sym typeface="Arial"/>
              </a:rPr>
              <a:t>- </a:t>
            </a:r>
            <a:r>
              <a:rPr b="1" i="0" lang="es-ES" sz="2400" u="none">
                <a:solidFill>
                  <a:schemeClr val="dk1"/>
                </a:solidFill>
                <a:latin typeface="Arial"/>
                <a:ea typeface="Arial"/>
                <a:cs typeface="Arial"/>
                <a:sym typeface="Arial"/>
              </a:rPr>
              <a:t>Partidos socialistas </a:t>
            </a:r>
            <a:r>
              <a:rPr b="0" i="0" lang="es-ES" sz="2400" u="none">
                <a:solidFill>
                  <a:schemeClr val="dk1"/>
                </a:solidFill>
                <a:latin typeface="Arial"/>
                <a:ea typeface="Arial"/>
                <a:cs typeface="Arial"/>
                <a:sym typeface="Arial"/>
              </a:rPr>
              <a:t>= partidos marxistas, obreiros e revolucionarios. Trazos:</a:t>
            </a:r>
            <a:endParaRPr/>
          </a:p>
          <a:p>
            <a:pPr indent="-342900" lvl="0" marL="342900" rtl="0" algn="l">
              <a:lnSpc>
                <a:spcPct val="100000"/>
              </a:lnSpc>
              <a:spcBef>
                <a:spcPts val="480"/>
              </a:spcBef>
              <a:spcAft>
                <a:spcPts val="0"/>
              </a:spcAft>
              <a:buSzPts val="1800"/>
              <a:buNone/>
            </a:pPr>
            <a:r>
              <a:rPr b="0" i="0" lang="es-ES" sz="2400" u="none">
                <a:solidFill>
                  <a:schemeClr val="dk1"/>
                </a:solidFill>
                <a:latin typeface="Arial"/>
                <a:ea typeface="Arial"/>
                <a:cs typeface="Arial"/>
                <a:sym typeface="Arial"/>
              </a:rPr>
              <a:t>	</a:t>
            </a:r>
            <a:r>
              <a:rPr b="0" i="0" lang="es-ES" sz="2400" u="none">
                <a:solidFill>
                  <a:srgbClr val="00B0F0"/>
                </a:solidFill>
                <a:latin typeface="Arial"/>
                <a:ea typeface="Arial"/>
                <a:cs typeface="Arial"/>
                <a:sym typeface="Arial"/>
              </a:rPr>
              <a:t>☺</a:t>
            </a:r>
            <a:r>
              <a:rPr b="1" i="1" lang="es-ES" sz="2400" u="none">
                <a:solidFill>
                  <a:srgbClr val="00B0F0"/>
                </a:solidFill>
                <a:latin typeface="Architects Daughter"/>
                <a:ea typeface="Architects Daughter"/>
                <a:cs typeface="Architects Daughter"/>
                <a:sym typeface="Architects Daughter"/>
              </a:rPr>
              <a:t>Obxectivo</a:t>
            </a:r>
            <a:r>
              <a:rPr b="0" i="0" lang="es-ES" sz="2400" u="none">
                <a:solidFill>
                  <a:srgbClr val="00B0F0"/>
                </a:solidFill>
                <a:latin typeface="Arial"/>
                <a:ea typeface="Arial"/>
                <a:cs typeface="Arial"/>
                <a:sym typeface="Arial"/>
              </a:rPr>
              <a:t>: </a:t>
            </a:r>
            <a:r>
              <a:rPr b="0" i="0" lang="es-ES" sz="2400" u="none">
                <a:solidFill>
                  <a:schemeClr val="dk1"/>
                </a:solidFill>
                <a:latin typeface="Arial"/>
                <a:ea typeface="Arial"/>
                <a:cs typeface="Arial"/>
                <a:sym typeface="Arial"/>
              </a:rPr>
              <a:t>revolución proletaria 🡺 sociedade igualitaria (sen clases)</a:t>
            </a:r>
            <a:endParaRPr/>
          </a:p>
          <a:p>
            <a:pPr indent="-342900" lvl="0" marL="342900" rtl="0" algn="l">
              <a:lnSpc>
                <a:spcPct val="100000"/>
              </a:lnSpc>
              <a:spcBef>
                <a:spcPts val="480"/>
              </a:spcBef>
              <a:spcAft>
                <a:spcPts val="0"/>
              </a:spcAft>
              <a:buSzPts val="1800"/>
              <a:buNone/>
            </a:pPr>
            <a:r>
              <a:rPr b="0" i="0" lang="es-ES" sz="2400" u="none">
                <a:solidFill>
                  <a:schemeClr val="dk1"/>
                </a:solidFill>
                <a:latin typeface="Arial"/>
                <a:ea typeface="Arial"/>
                <a:cs typeface="Arial"/>
                <a:sym typeface="Arial"/>
              </a:rPr>
              <a:t> 	</a:t>
            </a:r>
            <a:r>
              <a:rPr b="0" i="0" lang="es-ES" sz="2400" u="none">
                <a:solidFill>
                  <a:srgbClr val="00B050"/>
                </a:solidFill>
                <a:latin typeface="Arial"/>
                <a:ea typeface="Arial"/>
                <a:cs typeface="Arial"/>
                <a:sym typeface="Arial"/>
              </a:rPr>
              <a:t>☻ </a:t>
            </a:r>
            <a:r>
              <a:rPr b="1" i="1" lang="es-ES" sz="2400" u="none">
                <a:solidFill>
                  <a:srgbClr val="00B050"/>
                </a:solidFill>
                <a:latin typeface="Architects Daughter"/>
                <a:ea typeface="Architects Daughter"/>
                <a:cs typeface="Architects Daughter"/>
                <a:sym typeface="Architects Daughter"/>
              </a:rPr>
              <a:t>Medio para conseguilo</a:t>
            </a:r>
            <a:r>
              <a:rPr b="0" i="0" lang="es-ES" sz="2400" u="none">
                <a:solidFill>
                  <a:srgbClr val="00B050"/>
                </a:solidFill>
                <a:latin typeface="Arial"/>
                <a:ea typeface="Arial"/>
                <a:cs typeface="Arial"/>
                <a:sym typeface="Arial"/>
              </a:rPr>
              <a:t>:</a:t>
            </a:r>
            <a:r>
              <a:rPr b="0" i="0" lang="es-ES" sz="2400" u="none">
                <a:solidFill>
                  <a:schemeClr val="dk1"/>
                </a:solidFill>
                <a:latin typeface="Arial"/>
                <a:ea typeface="Arial"/>
                <a:cs typeface="Arial"/>
                <a:sym typeface="Arial"/>
              </a:rPr>
              <a:t> loita política, a través da participación nas eleccións.</a:t>
            </a:r>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xEl>
                                              <p:pRg end="0" st="0"/>
                                            </p:txEl>
                                          </p:spTgt>
                                        </p:tgtEl>
                                        <p:attrNameLst>
                                          <p:attrName>style.visibility</p:attrName>
                                        </p:attrNameLst>
                                      </p:cBhvr>
                                      <p:to>
                                        <p:strVal val="visible"/>
                                      </p:to>
                                    </p:set>
                                    <p:animEffect filter="fade" transition="in">
                                      <p:cBhvr>
                                        <p:cTn dur="1"/>
                                        <p:tgtEl>
                                          <p:spTgt spid="50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xEl>
                                              <p:pRg end="1" st="1"/>
                                            </p:txEl>
                                          </p:spTgt>
                                        </p:tgtEl>
                                        <p:attrNameLst>
                                          <p:attrName>style.visibility</p:attrName>
                                        </p:attrNameLst>
                                      </p:cBhvr>
                                      <p:to>
                                        <p:strVal val="visible"/>
                                      </p:to>
                                    </p:set>
                                    <p:animEffect filter="fade" transition="in">
                                      <p:cBhvr>
                                        <p:cTn dur="1"/>
                                        <p:tgtEl>
                                          <p:spTgt spid="50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xEl>
                                              <p:pRg end="2" st="2"/>
                                            </p:txEl>
                                          </p:spTgt>
                                        </p:tgtEl>
                                        <p:attrNameLst>
                                          <p:attrName>style.visibility</p:attrName>
                                        </p:attrNameLst>
                                      </p:cBhvr>
                                      <p:to>
                                        <p:strVal val="visible"/>
                                      </p:to>
                                    </p:set>
                                    <p:animEffect filter="fade" transition="in">
                                      <p:cBhvr>
                                        <p:cTn dur="1"/>
                                        <p:tgtEl>
                                          <p:spTgt spid="50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xEl>
                                              <p:pRg end="3" st="3"/>
                                            </p:txEl>
                                          </p:spTgt>
                                        </p:tgtEl>
                                        <p:attrNameLst>
                                          <p:attrName>style.visibility</p:attrName>
                                        </p:attrNameLst>
                                      </p:cBhvr>
                                      <p:to>
                                        <p:strVal val="visible"/>
                                      </p:to>
                                    </p:set>
                                    <p:animEffect filter="fade" transition="in">
                                      <p:cBhvr>
                                        <p:cTn dur="1"/>
                                        <p:tgtEl>
                                          <p:spTgt spid="50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xEl>
                                              <p:pRg end="4" st="4"/>
                                            </p:txEl>
                                          </p:spTgt>
                                        </p:tgtEl>
                                        <p:attrNameLst>
                                          <p:attrName>style.visibility</p:attrName>
                                        </p:attrNameLst>
                                      </p:cBhvr>
                                      <p:to>
                                        <p:strVal val="visible"/>
                                      </p:to>
                                    </p:set>
                                    <p:animEffect filter="fade" transition="in">
                                      <p:cBhvr>
                                        <p:cTn dur="1"/>
                                        <p:tgtEl>
                                          <p:spTgt spid="50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xEl>
                                              <p:pRg end="5" st="5"/>
                                            </p:txEl>
                                          </p:spTgt>
                                        </p:tgtEl>
                                        <p:attrNameLst>
                                          <p:attrName>style.visibility</p:attrName>
                                        </p:attrNameLst>
                                      </p:cBhvr>
                                      <p:to>
                                        <p:strVal val="visible"/>
                                      </p:to>
                                    </p:set>
                                    <p:animEffect filter="fade" transition="in">
                                      <p:cBhvr>
                                        <p:cTn dur="1"/>
                                        <p:tgtEl>
                                          <p:spTgt spid="508">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2" name="Shape 512"/>
        <p:cNvGrpSpPr/>
        <p:nvPr/>
      </p:nvGrpSpPr>
      <p:grpSpPr>
        <a:xfrm>
          <a:off x="0" y="0"/>
          <a:ext cx="0" cy="0"/>
          <a:chOff x="0" y="0"/>
          <a:chExt cx="0" cy="0"/>
        </a:xfrm>
      </p:grpSpPr>
      <p:pic>
        <p:nvPicPr>
          <p:cNvPr descr="Imagen 4" id="513" name="Google Shape;513;p69"/>
          <p:cNvPicPr preferRelativeResize="0"/>
          <p:nvPr>
            <p:ph idx="1" type="body"/>
          </p:nvPr>
        </p:nvPicPr>
        <p:blipFill rotWithShape="1">
          <a:blip r:embed="rId3">
            <a:alphaModFix/>
          </a:blip>
          <a:srcRect b="0" l="0" r="0" t="0"/>
          <a:stretch/>
        </p:blipFill>
        <p:spPr>
          <a:xfrm>
            <a:off x="214312" y="0"/>
            <a:ext cx="3571875" cy="3786187"/>
          </a:xfrm>
          <a:prstGeom prst="rect">
            <a:avLst/>
          </a:prstGeom>
          <a:noFill/>
          <a:ln>
            <a:noFill/>
          </a:ln>
        </p:spPr>
      </p:pic>
      <p:sp>
        <p:nvSpPr>
          <p:cNvPr id="514" name="Google Shape;514;p69"/>
          <p:cNvSpPr txBox="1"/>
          <p:nvPr>
            <p:ph idx="2" type="body"/>
          </p:nvPr>
        </p:nvSpPr>
        <p:spPr>
          <a:xfrm>
            <a:off x="3786187" y="357187"/>
            <a:ext cx="5357812" cy="6143625"/>
          </a:xfrm>
          <a:prstGeom prst="rect">
            <a:avLst/>
          </a:prstGeom>
          <a:solidFill>
            <a:srgbClr val="92D050"/>
          </a:solidFill>
          <a:ln cap="flat" cmpd="sng" w="38100">
            <a:solidFill>
              <a:schemeClr val="dk1"/>
            </a:solidFill>
            <a:prstDash val="solid"/>
            <a:miter lim="524288"/>
            <a:headEnd len="sm" w="sm" type="none"/>
            <a:tailEnd len="sm" w="sm" type="none"/>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lt2"/>
              </a:buClr>
              <a:buSzPts val="1800"/>
              <a:buFont typeface="Noto Sans Symbols"/>
              <a:buNone/>
            </a:pPr>
            <a:r>
              <a:rPr b="0" i="0" lang="es-ES" sz="2400" u="none">
                <a:solidFill>
                  <a:schemeClr val="dk1"/>
                </a:solidFill>
                <a:latin typeface="Arial"/>
                <a:ea typeface="Arial"/>
                <a:cs typeface="Arial"/>
                <a:sym typeface="Arial"/>
              </a:rPr>
              <a:t>- </a:t>
            </a:r>
            <a:r>
              <a:rPr b="1" i="0" lang="es-ES" sz="2400" u="none">
                <a:solidFill>
                  <a:schemeClr val="dk1"/>
                </a:solidFill>
                <a:latin typeface="Arial"/>
                <a:ea typeface="Arial"/>
                <a:cs typeface="Arial"/>
                <a:sym typeface="Arial"/>
              </a:rPr>
              <a:t>Partidos socialistas reconstrúen a II Internacional</a:t>
            </a:r>
            <a:r>
              <a:rPr b="0" i="0" lang="es-ES" sz="2400" u="none">
                <a:solidFill>
                  <a:schemeClr val="dk1"/>
                </a:solidFill>
                <a:latin typeface="Arial"/>
                <a:ea typeface="Arial"/>
                <a:cs typeface="Arial"/>
                <a:sym typeface="Arial"/>
              </a:rPr>
              <a:t> en París en 1889 (1º Centenario Revolución Francesa).</a:t>
            </a:r>
            <a:endParaRPr/>
          </a:p>
          <a:p>
            <a:pPr indent="-342900" lvl="0" marL="342900" marR="0" rtl="0" algn="l">
              <a:lnSpc>
                <a:spcPct val="100000"/>
              </a:lnSpc>
              <a:spcBef>
                <a:spcPts val="480"/>
              </a:spcBef>
              <a:spcAft>
                <a:spcPts val="0"/>
              </a:spcAft>
              <a:buClr>
                <a:schemeClr val="lt2"/>
              </a:buClr>
              <a:buSzPts val="1800"/>
              <a:buFont typeface="Noto Sans Symbols"/>
              <a:buNone/>
            </a:pPr>
            <a:r>
              <a:rPr b="0" i="0" lang="es-ES" sz="2400" u="none">
                <a:solidFill>
                  <a:schemeClr val="dk1"/>
                </a:solidFill>
                <a:latin typeface="Arial"/>
                <a:ea typeface="Arial"/>
                <a:cs typeface="Arial"/>
                <a:sym typeface="Arial"/>
              </a:rPr>
              <a:t>- </a:t>
            </a:r>
            <a:r>
              <a:rPr b="1" i="0" lang="es-ES" sz="2400" u="none">
                <a:solidFill>
                  <a:schemeClr val="dk1"/>
                </a:solidFill>
                <a:latin typeface="Arial"/>
                <a:ea typeface="Arial"/>
                <a:cs typeface="Arial"/>
                <a:sym typeface="Arial"/>
              </a:rPr>
              <a:t>Diferencias coa AIT </a:t>
            </a:r>
            <a:r>
              <a:rPr b="0" i="0" lang="es-ES" sz="2400" u="none">
                <a:solidFill>
                  <a:schemeClr val="dk1"/>
                </a:solidFill>
                <a:latin typeface="Arial"/>
                <a:ea typeface="Arial"/>
                <a:cs typeface="Arial"/>
                <a:sym typeface="Arial"/>
              </a:rPr>
              <a:t>(1ª Internacional):</a:t>
            </a:r>
            <a:endParaRPr/>
          </a:p>
          <a:p>
            <a:pPr indent="-342900" lvl="0" marL="342900" marR="0" rtl="0" algn="l">
              <a:lnSpc>
                <a:spcPct val="100000"/>
              </a:lnSpc>
              <a:spcBef>
                <a:spcPts val="480"/>
              </a:spcBef>
              <a:spcAft>
                <a:spcPts val="0"/>
              </a:spcAft>
              <a:buClr>
                <a:schemeClr val="lt2"/>
              </a:buClr>
              <a:buSzPts val="1800"/>
              <a:buFont typeface="Noto Sans Symbols"/>
              <a:buNone/>
            </a:pPr>
            <a:r>
              <a:rPr b="0" i="0" lang="es-ES" sz="2400" u="none">
                <a:solidFill>
                  <a:schemeClr val="dk1"/>
                </a:solidFill>
                <a:latin typeface="Arial"/>
                <a:ea typeface="Arial"/>
                <a:cs typeface="Arial"/>
                <a:sym typeface="Arial"/>
              </a:rPr>
              <a:t>	🗶 </a:t>
            </a:r>
            <a:r>
              <a:rPr b="1" i="1" lang="es-ES" sz="2400" u="none">
                <a:solidFill>
                  <a:schemeClr val="dk1"/>
                </a:solidFill>
                <a:latin typeface="Arial"/>
                <a:ea typeface="Arial"/>
                <a:cs typeface="Arial"/>
                <a:sym typeface="Arial"/>
              </a:rPr>
              <a:t>Segunda Internacional non crea organización propia</a:t>
            </a:r>
            <a:r>
              <a:rPr b="0" i="0" lang="es-ES" sz="2400" u="none">
                <a:solidFill>
                  <a:schemeClr val="dk1"/>
                </a:solidFill>
                <a:latin typeface="Arial"/>
                <a:ea typeface="Arial"/>
                <a:cs typeface="Arial"/>
                <a:sym typeface="Arial"/>
              </a:rPr>
              <a:t>, senón que </a:t>
            </a:r>
            <a:r>
              <a:rPr b="1" i="1" lang="es-ES" sz="2400" u="none">
                <a:solidFill>
                  <a:schemeClr val="dk1"/>
                </a:solidFill>
                <a:latin typeface="Arial"/>
                <a:ea typeface="Arial"/>
                <a:cs typeface="Arial"/>
                <a:sym typeface="Arial"/>
              </a:rPr>
              <a:t>organízase a partir dos partidos socialistas de cada país</a:t>
            </a:r>
            <a:r>
              <a:rPr b="0" i="0" lang="es-ES" sz="2400" u="none">
                <a:solidFill>
                  <a:schemeClr val="dk1"/>
                </a:solidFill>
                <a:latin typeface="Arial"/>
                <a:ea typeface="Arial"/>
                <a:cs typeface="Arial"/>
                <a:sym typeface="Arial"/>
              </a:rPr>
              <a:t>, estando sometida a eles.</a:t>
            </a:r>
            <a:endParaRPr/>
          </a:p>
          <a:p>
            <a:pPr indent="-342900" lvl="0" marL="342900" marR="0" rtl="0" algn="l">
              <a:lnSpc>
                <a:spcPct val="100000"/>
              </a:lnSpc>
              <a:spcBef>
                <a:spcPts val="480"/>
              </a:spcBef>
              <a:spcAft>
                <a:spcPts val="0"/>
              </a:spcAft>
              <a:buClr>
                <a:schemeClr val="lt2"/>
              </a:buClr>
              <a:buSzPts val="1800"/>
              <a:buFont typeface="Noto Sans Symbols"/>
              <a:buNone/>
            </a:pPr>
            <a:r>
              <a:rPr b="0" i="0" lang="es-ES" sz="2400" u="none">
                <a:solidFill>
                  <a:schemeClr val="dk1"/>
                </a:solidFill>
                <a:latin typeface="Arial"/>
                <a:ea typeface="Arial"/>
                <a:cs typeface="Arial"/>
                <a:sym typeface="Arial"/>
              </a:rPr>
              <a:t>	🗶 Dende o principio, </a:t>
            </a:r>
            <a:r>
              <a:rPr b="1" i="1" lang="es-ES" sz="2400" u="none">
                <a:solidFill>
                  <a:schemeClr val="dk1"/>
                </a:solidFill>
                <a:latin typeface="Arial"/>
                <a:ea typeface="Arial"/>
                <a:cs typeface="Arial"/>
                <a:sym typeface="Arial"/>
              </a:rPr>
              <a:t>exclusión do anarquismo</a:t>
            </a:r>
            <a:r>
              <a:rPr b="0" i="0" lang="es-ES" sz="2400" u="none">
                <a:solidFill>
                  <a:schemeClr val="dk1"/>
                </a:solidFill>
                <a:latin typeface="Arial"/>
                <a:ea typeface="Arial"/>
                <a:cs typeface="Arial"/>
                <a:sym typeface="Arial"/>
              </a:rPr>
              <a:t>, que se converte nunha corrente marxinal do movemento obreiro.</a:t>
            </a:r>
            <a:endParaRPr/>
          </a:p>
          <a:p>
            <a:pPr indent="-342900" lvl="0" marL="342900" marR="0" rtl="0" algn="l">
              <a:lnSpc>
                <a:spcPct val="100000"/>
              </a:lnSpc>
              <a:spcBef>
                <a:spcPts val="480"/>
              </a:spcBef>
              <a:spcAft>
                <a:spcPts val="0"/>
              </a:spcAft>
              <a:buClr>
                <a:schemeClr val="lt2"/>
              </a:buClr>
              <a:buSzPts val="1800"/>
              <a:buFont typeface="Noto Sans Symbols"/>
              <a:buNone/>
            </a:pPr>
            <a:r>
              <a:rPr b="0" i="0" lang="es-ES" sz="2400" u="none">
                <a:solidFill>
                  <a:schemeClr val="dk1"/>
                </a:solidFill>
                <a:latin typeface="Arial"/>
                <a:ea typeface="Arial"/>
                <a:cs typeface="Arial"/>
                <a:sym typeface="Arial"/>
              </a:rPr>
              <a:t> </a:t>
            </a:r>
            <a:endParaRPr/>
          </a:p>
          <a:p>
            <a:pPr indent="-228600" lvl="0" marL="342900" marR="0" rtl="0" algn="l">
              <a:lnSpc>
                <a:spcPct val="100000"/>
              </a:lnSpc>
              <a:spcBef>
                <a:spcPts val="480"/>
              </a:spcBef>
              <a:spcAft>
                <a:spcPts val="0"/>
              </a:spcAft>
              <a:buClr>
                <a:schemeClr val="lt2"/>
              </a:buClr>
              <a:buSzPts val="1800"/>
              <a:buFont typeface="Noto Sans Symbols"/>
              <a:buNone/>
            </a:pPr>
            <a:r>
              <a:t/>
            </a:r>
            <a:endParaRPr b="0" i="0" sz="2400" u="none">
              <a:solidFill>
                <a:schemeClr val="dk1"/>
              </a:solidFill>
              <a:latin typeface="Arial"/>
              <a:ea typeface="Arial"/>
              <a:cs typeface="Arial"/>
              <a:sym typeface="Arial"/>
            </a:endParaRPr>
          </a:p>
          <a:p>
            <a:pPr indent="-228600" lvl="0" marL="342900" marR="0" rtl="0" algn="l">
              <a:spcBef>
                <a:spcPts val="480"/>
              </a:spcBef>
              <a:spcAft>
                <a:spcPts val="0"/>
              </a:spcAft>
              <a:buClr>
                <a:schemeClr val="lt2"/>
              </a:buClr>
              <a:buSzPts val="1800"/>
              <a:buFont typeface="Noto Sans Symbols"/>
              <a:buNone/>
            </a:pPr>
            <a:r>
              <a:t/>
            </a:r>
            <a:endParaRPr b="0" i="0" sz="2400" u="none">
              <a:solidFill>
                <a:schemeClr val="dk1"/>
              </a:solidFill>
              <a:latin typeface="Arial"/>
              <a:ea typeface="Arial"/>
              <a:cs typeface="Arial"/>
              <a:sym typeface="Arial"/>
            </a:endParaRPr>
          </a:p>
        </p:txBody>
      </p:sp>
      <p:pic>
        <p:nvPicPr>
          <p:cNvPr id="515" name="Google Shape;515;p69"/>
          <p:cNvPicPr preferRelativeResize="0"/>
          <p:nvPr/>
        </p:nvPicPr>
        <p:blipFill rotWithShape="1">
          <a:blip r:embed="rId4">
            <a:alphaModFix/>
          </a:blip>
          <a:srcRect b="0" l="0" r="0" t="0"/>
          <a:stretch/>
        </p:blipFill>
        <p:spPr>
          <a:xfrm>
            <a:off x="0" y="4000500"/>
            <a:ext cx="3786187" cy="26765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9" name="Shape 519"/>
        <p:cNvGrpSpPr/>
        <p:nvPr/>
      </p:nvGrpSpPr>
      <p:grpSpPr>
        <a:xfrm>
          <a:off x="0" y="0"/>
          <a:ext cx="0" cy="0"/>
          <a:chOff x="0" y="0"/>
          <a:chExt cx="0" cy="0"/>
        </a:xfrm>
      </p:grpSpPr>
      <p:sp>
        <p:nvSpPr>
          <p:cNvPr id="520" name="Google Shape;520;p70"/>
          <p:cNvSpPr txBox="1"/>
          <p:nvPr>
            <p:ph idx="1" type="body"/>
          </p:nvPr>
        </p:nvSpPr>
        <p:spPr>
          <a:xfrm>
            <a:off x="428625" y="285750"/>
            <a:ext cx="8229600" cy="2714625"/>
          </a:xfrm>
          <a:prstGeom prst="rect">
            <a:avLst/>
          </a:prstGeom>
          <a:solidFill>
            <a:srgbClr val="FF0000"/>
          </a:solidFill>
          <a:ln cap="flat" cmpd="sng" w="19050">
            <a:solidFill>
              <a:srgbClr val="262626"/>
            </a:solidFill>
            <a:prstDash val="solid"/>
            <a:miter lim="800000"/>
            <a:headEnd len="sm" w="sm" type="none"/>
            <a:tailEnd len="sm" w="sm" type="none"/>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1350"/>
              <a:buNone/>
            </a:pPr>
            <a:r>
              <a:rPr b="0" i="0" lang="es-ES" sz="1800" u="none">
                <a:solidFill>
                  <a:schemeClr val="dk1"/>
                </a:solidFill>
                <a:latin typeface="Arial"/>
                <a:ea typeface="Arial"/>
                <a:cs typeface="Arial"/>
                <a:sym typeface="Arial"/>
              </a:rPr>
              <a:t>- </a:t>
            </a:r>
            <a:r>
              <a:rPr b="1" i="0" lang="es-ES" sz="2000" u="none">
                <a:solidFill>
                  <a:schemeClr val="dk1"/>
                </a:solidFill>
                <a:latin typeface="Arial"/>
                <a:ea typeface="Arial"/>
                <a:cs typeface="Arial"/>
                <a:sym typeface="Arial"/>
              </a:rPr>
              <a:t>Accións principais da II Internacional:</a:t>
            </a:r>
            <a:endParaRPr/>
          </a:p>
          <a:p>
            <a:pPr indent="-342900" lvl="0" marL="342900" rtl="0" algn="l">
              <a:lnSpc>
                <a:spcPct val="100000"/>
              </a:lnSpc>
              <a:spcBef>
                <a:spcPts val="400"/>
              </a:spcBef>
              <a:spcAft>
                <a:spcPts val="0"/>
              </a:spcAft>
              <a:buSzPts val="1500"/>
              <a:buNone/>
            </a:pPr>
            <a:r>
              <a:rPr b="0" i="0" lang="es-ES" sz="2000" u="none">
                <a:solidFill>
                  <a:schemeClr val="dk1"/>
                </a:solidFill>
                <a:latin typeface="Arial"/>
                <a:ea typeface="Arial"/>
                <a:cs typeface="Arial"/>
                <a:sym typeface="Arial"/>
              </a:rPr>
              <a:t>	☺ </a:t>
            </a:r>
            <a:r>
              <a:rPr b="0" i="1" lang="es-ES" sz="2000" u="none">
                <a:solidFill>
                  <a:srgbClr val="FFFF00"/>
                </a:solidFill>
                <a:latin typeface="Arial"/>
                <a:ea typeface="Arial"/>
                <a:cs typeface="Arial"/>
                <a:sym typeface="Arial"/>
              </a:rPr>
              <a:t>Reivindicación xornada de 8 horas.</a:t>
            </a:r>
            <a:endParaRPr/>
          </a:p>
          <a:p>
            <a:pPr indent="-342900" lvl="0" marL="342900" rtl="0" algn="l">
              <a:lnSpc>
                <a:spcPct val="100000"/>
              </a:lnSpc>
              <a:spcBef>
                <a:spcPts val="400"/>
              </a:spcBef>
              <a:spcAft>
                <a:spcPts val="0"/>
              </a:spcAft>
              <a:buSzPts val="1500"/>
              <a:buNone/>
            </a:pPr>
            <a:r>
              <a:rPr b="0" i="0" lang="es-ES" sz="2000" u="none">
                <a:solidFill>
                  <a:schemeClr val="dk1"/>
                </a:solidFill>
                <a:latin typeface="Arial"/>
                <a:ea typeface="Arial"/>
                <a:cs typeface="Arial"/>
                <a:sym typeface="Arial"/>
              </a:rPr>
              <a:t>	☺ </a:t>
            </a:r>
            <a:r>
              <a:rPr b="0" i="1" lang="es-ES" sz="2000" u="none">
                <a:solidFill>
                  <a:srgbClr val="FFFF00"/>
                </a:solidFill>
                <a:latin typeface="Arial"/>
                <a:ea typeface="Arial"/>
                <a:cs typeface="Arial"/>
                <a:sym typeface="Arial"/>
              </a:rPr>
              <a:t>Creación  Primeiro de Maio </a:t>
            </a:r>
            <a:r>
              <a:rPr b="0" i="0" lang="es-ES" sz="2000" u="none">
                <a:solidFill>
                  <a:schemeClr val="dk1"/>
                </a:solidFill>
                <a:latin typeface="Arial"/>
                <a:ea typeface="Arial"/>
                <a:cs typeface="Arial"/>
                <a:sym typeface="Arial"/>
              </a:rPr>
              <a:t>= </a:t>
            </a:r>
            <a:r>
              <a:rPr b="1" i="0" lang="es-ES" sz="2000" u="none">
                <a:solidFill>
                  <a:schemeClr val="dk1"/>
                </a:solidFill>
                <a:latin typeface="Arial"/>
                <a:ea typeface="Arial"/>
                <a:cs typeface="Arial"/>
                <a:sym typeface="Arial"/>
              </a:rPr>
              <a:t>día de loita </a:t>
            </a:r>
            <a:r>
              <a:rPr b="0" i="0" lang="es-ES" sz="2000" u="none">
                <a:solidFill>
                  <a:schemeClr val="dk1"/>
                </a:solidFill>
                <a:latin typeface="Arial"/>
                <a:ea typeface="Arial"/>
                <a:cs typeface="Arial"/>
                <a:sym typeface="Arial"/>
              </a:rPr>
              <a:t>(non de festa) que conmemoraba un acontecemento represivo en Chicago (asesinato de 8 manifestantes anarquistas). </a:t>
            </a:r>
            <a:endParaRPr/>
          </a:p>
          <a:p>
            <a:pPr indent="-342900" lvl="0" marL="342900" rtl="0" algn="l">
              <a:lnSpc>
                <a:spcPct val="100000"/>
              </a:lnSpc>
              <a:spcBef>
                <a:spcPts val="400"/>
              </a:spcBef>
              <a:spcAft>
                <a:spcPts val="0"/>
              </a:spcAft>
              <a:buSzPts val="1500"/>
              <a:buNone/>
            </a:pPr>
            <a:r>
              <a:rPr b="0" i="0" lang="es-ES" sz="2000" u="none">
                <a:solidFill>
                  <a:schemeClr val="dk1"/>
                </a:solidFill>
                <a:latin typeface="Arial"/>
                <a:ea typeface="Arial"/>
                <a:cs typeface="Arial"/>
                <a:sym typeface="Arial"/>
              </a:rPr>
              <a:t>	</a:t>
            </a:r>
            <a:r>
              <a:rPr b="1" i="0" lang="es-ES" sz="2000" u="none">
                <a:solidFill>
                  <a:schemeClr val="dk1"/>
                </a:solidFill>
                <a:latin typeface="Arial"/>
                <a:ea typeface="Arial"/>
                <a:cs typeface="Arial"/>
                <a:sym typeface="Arial"/>
              </a:rPr>
              <a:t>Primeiro de Maio </a:t>
            </a:r>
            <a:r>
              <a:rPr b="0" i="0" lang="es-ES" sz="2000" u="none">
                <a:solidFill>
                  <a:schemeClr val="dk1"/>
                </a:solidFill>
                <a:latin typeface="Arial"/>
                <a:ea typeface="Arial"/>
                <a:cs typeface="Arial"/>
                <a:sym typeface="Arial"/>
              </a:rPr>
              <a:t>🡺 </a:t>
            </a:r>
            <a:r>
              <a:rPr b="1" i="0" lang="es-ES" sz="2000" u="none">
                <a:solidFill>
                  <a:schemeClr val="dk1"/>
                </a:solidFill>
                <a:latin typeface="Arial"/>
                <a:ea typeface="Arial"/>
                <a:cs typeface="Arial"/>
                <a:sym typeface="Arial"/>
              </a:rPr>
              <a:t>mobilización obreira mundial o mesmo día </a:t>
            </a:r>
            <a:r>
              <a:rPr b="0" i="0" lang="es-ES" sz="2000" u="none">
                <a:solidFill>
                  <a:schemeClr val="dk1"/>
                </a:solidFill>
                <a:latin typeface="Arial"/>
                <a:ea typeface="Arial"/>
                <a:cs typeface="Arial"/>
                <a:sym typeface="Arial"/>
              </a:rPr>
              <a:t>🡺 manifestacións en todo o mundo 🡺  reforzo internacionalismo proletario.</a:t>
            </a:r>
            <a:endParaRPr/>
          </a:p>
        </p:txBody>
      </p:sp>
      <p:pic>
        <p:nvPicPr>
          <p:cNvPr descr="untitled5" id="521" name="Google Shape;521;p70"/>
          <p:cNvPicPr preferRelativeResize="0"/>
          <p:nvPr>
            <p:ph idx="1" type="body"/>
          </p:nvPr>
        </p:nvPicPr>
        <p:blipFill rotWithShape="1">
          <a:blip r:embed="rId3">
            <a:alphaModFix/>
          </a:blip>
          <a:srcRect b="0" l="0" r="0" t="0"/>
          <a:stretch/>
        </p:blipFill>
        <p:spPr>
          <a:xfrm>
            <a:off x="2786062" y="2786062"/>
            <a:ext cx="3143250" cy="2071687"/>
          </a:xfrm>
          <a:prstGeom prst="rect">
            <a:avLst/>
          </a:prstGeom>
          <a:noFill/>
          <a:ln>
            <a:noFill/>
          </a:ln>
        </p:spPr>
      </p:pic>
      <p:pic>
        <p:nvPicPr>
          <p:cNvPr descr="1maio1886" id="522" name="Google Shape;522;p70"/>
          <p:cNvPicPr preferRelativeResize="0"/>
          <p:nvPr/>
        </p:nvPicPr>
        <p:blipFill rotWithShape="1">
          <a:blip r:embed="rId4">
            <a:alphaModFix/>
          </a:blip>
          <a:srcRect b="0" l="0" r="0" t="0"/>
          <a:stretch/>
        </p:blipFill>
        <p:spPr>
          <a:xfrm>
            <a:off x="6215062" y="3357562"/>
            <a:ext cx="2736850" cy="3094037"/>
          </a:xfrm>
          <a:prstGeom prst="rect">
            <a:avLst/>
          </a:prstGeom>
          <a:noFill/>
          <a:ln>
            <a:noFill/>
          </a:ln>
        </p:spPr>
      </p:pic>
      <p:pic>
        <p:nvPicPr>
          <p:cNvPr descr="Imagen 5" id="523" name="Google Shape;523;p70"/>
          <p:cNvPicPr preferRelativeResize="0"/>
          <p:nvPr/>
        </p:nvPicPr>
        <p:blipFill rotWithShape="1">
          <a:blip r:embed="rId5">
            <a:alphaModFix/>
          </a:blip>
          <a:srcRect b="0" l="0" r="0" t="0"/>
          <a:stretch/>
        </p:blipFill>
        <p:spPr>
          <a:xfrm>
            <a:off x="0" y="3481387"/>
            <a:ext cx="2643187" cy="3376612"/>
          </a:xfrm>
          <a:prstGeom prst="rect">
            <a:avLst/>
          </a:prstGeom>
          <a:noFill/>
          <a:ln>
            <a:noFill/>
          </a:ln>
        </p:spPr>
      </p:pic>
      <p:pic>
        <p:nvPicPr>
          <p:cNvPr id="524" name="Google Shape;524;p70"/>
          <p:cNvPicPr preferRelativeResize="0"/>
          <p:nvPr/>
        </p:nvPicPr>
        <p:blipFill rotWithShape="1">
          <a:blip r:embed="rId6">
            <a:alphaModFix/>
          </a:blip>
          <a:srcRect b="0" l="0" r="0" t="0"/>
          <a:stretch/>
        </p:blipFill>
        <p:spPr>
          <a:xfrm>
            <a:off x="2857500" y="4905375"/>
            <a:ext cx="3071812" cy="1952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0">
                                            <p:txEl>
                                              <p:pRg end="0" st="0"/>
                                            </p:txEl>
                                          </p:spTgt>
                                        </p:tgtEl>
                                        <p:attrNameLst>
                                          <p:attrName>style.visibility</p:attrName>
                                        </p:attrNameLst>
                                      </p:cBhvr>
                                      <p:to>
                                        <p:strVal val="visible"/>
                                      </p:to>
                                    </p:set>
                                    <p:animEffect filter="fade" transition="in">
                                      <p:cBhvr>
                                        <p:cTn dur="1"/>
                                        <p:tgtEl>
                                          <p:spTgt spid="5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0">
                                            <p:txEl>
                                              <p:pRg end="1" st="1"/>
                                            </p:txEl>
                                          </p:spTgt>
                                        </p:tgtEl>
                                        <p:attrNameLst>
                                          <p:attrName>style.visibility</p:attrName>
                                        </p:attrNameLst>
                                      </p:cBhvr>
                                      <p:to>
                                        <p:strVal val="visible"/>
                                      </p:to>
                                    </p:set>
                                    <p:animEffect filter="fade" transition="in">
                                      <p:cBhvr>
                                        <p:cTn dur="1"/>
                                        <p:tgtEl>
                                          <p:spTgt spid="52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0">
                                            <p:txEl>
                                              <p:pRg end="2" st="2"/>
                                            </p:txEl>
                                          </p:spTgt>
                                        </p:tgtEl>
                                        <p:attrNameLst>
                                          <p:attrName>style.visibility</p:attrName>
                                        </p:attrNameLst>
                                      </p:cBhvr>
                                      <p:to>
                                        <p:strVal val="visible"/>
                                      </p:to>
                                    </p:set>
                                    <p:animEffect filter="fade" transition="in">
                                      <p:cBhvr>
                                        <p:cTn dur="1"/>
                                        <p:tgtEl>
                                          <p:spTgt spid="52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0">
                                            <p:txEl>
                                              <p:pRg end="3" st="3"/>
                                            </p:txEl>
                                          </p:spTgt>
                                        </p:tgtEl>
                                        <p:attrNameLst>
                                          <p:attrName>style.visibility</p:attrName>
                                        </p:attrNameLst>
                                      </p:cBhvr>
                                      <p:to>
                                        <p:strVal val="visible"/>
                                      </p:to>
                                    </p:set>
                                    <p:animEffect filter="fade" transition="in">
                                      <p:cBhvr>
                                        <p:cTn dur="1"/>
                                        <p:tgtEl>
                                          <p:spTgt spid="52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1"/>
                                        <p:tgtEl>
                                          <p:spTgt spid="5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1"/>
                                        </p:tgtEl>
                                        <p:attrNameLst>
                                          <p:attrName>style.visibility</p:attrName>
                                        </p:attrNameLst>
                                      </p:cBhvr>
                                      <p:to>
                                        <p:strVal val="visible"/>
                                      </p:to>
                                    </p:set>
                                    <p:animEffect filter="fade" transition="in">
                                      <p:cBhvr>
                                        <p:cTn dur="1"/>
                                        <p:tgtEl>
                                          <p:spTgt spid="5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1"/>
                                        <p:tgtEl>
                                          <p:spTgt spid="5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4"/>
                                        </p:tgtEl>
                                        <p:attrNameLst>
                                          <p:attrName>style.visibility</p:attrName>
                                        </p:attrNameLst>
                                      </p:cBhvr>
                                      <p:to>
                                        <p:strVal val="visible"/>
                                      </p:to>
                                    </p:set>
                                    <p:animEffect filter="fade" transition="in">
                                      <p:cBhvr>
                                        <p:cTn dur="500"/>
                                        <p:tgtEl>
                                          <p:spTgt spid="5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8" name="Shape 528"/>
        <p:cNvGrpSpPr/>
        <p:nvPr/>
      </p:nvGrpSpPr>
      <p:grpSpPr>
        <a:xfrm>
          <a:off x="0" y="0"/>
          <a:ext cx="0" cy="0"/>
          <a:chOff x="0" y="0"/>
          <a:chExt cx="0" cy="0"/>
        </a:xfrm>
      </p:grpSpPr>
      <p:pic>
        <p:nvPicPr>
          <p:cNvPr descr="1_maydaysevilla06" id="529" name="Google Shape;529;p71"/>
          <p:cNvPicPr preferRelativeResize="0"/>
          <p:nvPr>
            <p:ph idx="1" type="body"/>
          </p:nvPr>
        </p:nvPicPr>
        <p:blipFill rotWithShape="1">
          <a:blip r:embed="rId3">
            <a:alphaModFix/>
          </a:blip>
          <a:srcRect b="0" l="0" r="0" t="0"/>
          <a:stretch/>
        </p:blipFill>
        <p:spPr>
          <a:xfrm>
            <a:off x="4429125" y="3857625"/>
            <a:ext cx="4316412" cy="2786062"/>
          </a:xfrm>
          <a:prstGeom prst="rect">
            <a:avLst/>
          </a:prstGeom>
          <a:noFill/>
          <a:ln>
            <a:noFill/>
          </a:ln>
        </p:spPr>
      </p:pic>
      <p:pic>
        <p:nvPicPr>
          <p:cNvPr descr="primeiro_maio_port" id="530" name="Google Shape;530;p71"/>
          <p:cNvPicPr preferRelativeResize="0"/>
          <p:nvPr/>
        </p:nvPicPr>
        <p:blipFill rotWithShape="1">
          <a:blip r:embed="rId4">
            <a:alphaModFix/>
          </a:blip>
          <a:srcRect b="0" l="0" r="0" t="0"/>
          <a:stretch/>
        </p:blipFill>
        <p:spPr>
          <a:xfrm>
            <a:off x="0" y="214312"/>
            <a:ext cx="3214687" cy="3214687"/>
          </a:xfrm>
          <a:prstGeom prst="rect">
            <a:avLst/>
          </a:prstGeom>
          <a:noFill/>
          <a:ln>
            <a:noFill/>
          </a:ln>
        </p:spPr>
      </p:pic>
      <p:pic>
        <p:nvPicPr>
          <p:cNvPr id="531" name="Google Shape;531;p71"/>
          <p:cNvPicPr preferRelativeResize="0"/>
          <p:nvPr/>
        </p:nvPicPr>
        <p:blipFill rotWithShape="1">
          <a:blip r:embed="rId5">
            <a:alphaModFix/>
          </a:blip>
          <a:srcRect b="0" l="0" r="0" t="0"/>
          <a:stretch/>
        </p:blipFill>
        <p:spPr>
          <a:xfrm>
            <a:off x="500062" y="3714750"/>
            <a:ext cx="2714625" cy="2857500"/>
          </a:xfrm>
          <a:prstGeom prst="rect">
            <a:avLst/>
          </a:prstGeom>
          <a:noFill/>
          <a:ln>
            <a:noFill/>
          </a:ln>
        </p:spPr>
      </p:pic>
      <p:pic>
        <p:nvPicPr>
          <p:cNvPr id="532" name="Google Shape;532;p71"/>
          <p:cNvPicPr preferRelativeResize="0"/>
          <p:nvPr/>
        </p:nvPicPr>
        <p:blipFill rotWithShape="1">
          <a:blip r:embed="rId6">
            <a:alphaModFix/>
          </a:blip>
          <a:srcRect b="0" l="0" r="0" t="0"/>
          <a:stretch/>
        </p:blipFill>
        <p:spPr>
          <a:xfrm>
            <a:off x="6357937" y="357187"/>
            <a:ext cx="2357437" cy="3143250"/>
          </a:xfrm>
          <a:prstGeom prst="rect">
            <a:avLst/>
          </a:prstGeom>
          <a:noFill/>
          <a:ln>
            <a:noFill/>
          </a:ln>
        </p:spPr>
      </p:pic>
      <p:pic>
        <p:nvPicPr>
          <p:cNvPr id="533" name="Google Shape;533;p71"/>
          <p:cNvPicPr preferRelativeResize="0"/>
          <p:nvPr/>
        </p:nvPicPr>
        <p:blipFill rotWithShape="1">
          <a:blip r:embed="rId7">
            <a:alphaModFix/>
          </a:blip>
          <a:srcRect b="0" l="0" r="0" t="0"/>
          <a:stretch/>
        </p:blipFill>
        <p:spPr>
          <a:xfrm>
            <a:off x="3500437" y="285750"/>
            <a:ext cx="2643187" cy="3357562"/>
          </a:xfrm>
          <a:prstGeom prst="rect">
            <a:avLst/>
          </a:prstGeom>
          <a:noFill/>
          <a:ln>
            <a:noFill/>
          </a:ln>
        </p:spPr>
      </p:pic>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0"/>
                                        </p:tgtEl>
                                        <p:attrNameLst>
                                          <p:attrName>style.visibility</p:attrName>
                                        </p:attrNameLst>
                                      </p:cBhvr>
                                      <p:to>
                                        <p:strVal val="visible"/>
                                      </p:to>
                                    </p:set>
                                    <p:animEffect filter="fade" transition="in">
                                      <p:cBhvr>
                                        <p:cTn dur="1"/>
                                        <p:tgtEl>
                                          <p:spTgt spid="5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3"/>
                                        </p:tgtEl>
                                        <p:attrNameLst>
                                          <p:attrName>style.visibility</p:attrName>
                                        </p:attrNameLst>
                                      </p:cBhvr>
                                      <p:to>
                                        <p:strVal val="visible"/>
                                      </p:to>
                                    </p:set>
                                    <p:animEffect filter="fade" transition="in">
                                      <p:cBhvr>
                                        <p:cTn dur="500"/>
                                        <p:tgtEl>
                                          <p:spTgt spid="5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2000"/>
                                        <p:tgtEl>
                                          <p:spTgt spid="5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9"/>
                                        </p:tgtEl>
                                        <p:attrNameLst>
                                          <p:attrName>style.visibility</p:attrName>
                                        </p:attrNameLst>
                                      </p:cBhvr>
                                      <p:to>
                                        <p:strVal val="visible"/>
                                      </p:to>
                                    </p:set>
                                    <p:animEffect filter="fade" transition="in">
                                      <p:cBhvr>
                                        <p:cTn dur="2000"/>
                                        <p:tgtEl>
                                          <p:spTgt spid="5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2000"/>
                                        <p:tgtEl>
                                          <p:spTgt spid="5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27"/>
          <p:cNvSpPr txBox="1"/>
          <p:nvPr>
            <p:ph type="title"/>
          </p:nvPr>
        </p:nvSpPr>
        <p:spPr>
          <a:xfrm>
            <a:off x="4859337" y="5300662"/>
            <a:ext cx="4105275" cy="1371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FF"/>
              </a:buClr>
              <a:buSzPts val="4400"/>
              <a:buFont typeface="Baumans"/>
              <a:buNone/>
            </a:pPr>
            <a:r>
              <a:rPr b="0" i="0" lang="es-ES" sz="4400" u="none">
                <a:solidFill>
                  <a:srgbClr val="0000FF"/>
                </a:solidFill>
                <a:latin typeface="Baumans"/>
                <a:ea typeface="Baumans"/>
                <a:cs typeface="Baumans"/>
                <a:sym typeface="Baumans"/>
              </a:rPr>
              <a:t>A BURGUESÍA</a:t>
            </a:r>
            <a:endParaRPr/>
          </a:p>
        </p:txBody>
      </p:sp>
      <p:pic>
        <p:nvPicPr>
          <p:cNvPr descr="obrera09.jpg" id="208" name="Google Shape;208;p27"/>
          <p:cNvPicPr preferRelativeResize="0"/>
          <p:nvPr/>
        </p:nvPicPr>
        <p:blipFill rotWithShape="1">
          <a:blip r:embed="rId3">
            <a:alphaModFix/>
          </a:blip>
          <a:srcRect b="0" l="0" r="0" t="0"/>
          <a:stretch/>
        </p:blipFill>
        <p:spPr>
          <a:xfrm>
            <a:off x="4643437" y="1484312"/>
            <a:ext cx="4392612" cy="3384550"/>
          </a:xfrm>
          <a:prstGeom prst="rect">
            <a:avLst/>
          </a:prstGeom>
          <a:noFill/>
          <a:ln>
            <a:noFill/>
          </a:ln>
        </p:spPr>
      </p:pic>
      <p:pic>
        <p:nvPicPr>
          <p:cNvPr id="209" name="Google Shape;209;p27"/>
          <p:cNvPicPr preferRelativeResize="0"/>
          <p:nvPr/>
        </p:nvPicPr>
        <p:blipFill rotWithShape="1">
          <a:blip r:embed="rId4">
            <a:alphaModFix/>
          </a:blip>
          <a:srcRect b="0" l="0" r="0" t="0"/>
          <a:stretch/>
        </p:blipFill>
        <p:spPr>
          <a:xfrm>
            <a:off x="611187" y="3573462"/>
            <a:ext cx="3024187" cy="3149600"/>
          </a:xfrm>
          <a:prstGeom prst="rect">
            <a:avLst/>
          </a:prstGeom>
          <a:noFill/>
          <a:ln>
            <a:noFill/>
          </a:ln>
        </p:spPr>
      </p:pic>
      <p:pic>
        <p:nvPicPr>
          <p:cNvPr id="210" name="Google Shape;210;p27"/>
          <p:cNvPicPr preferRelativeResize="0"/>
          <p:nvPr/>
        </p:nvPicPr>
        <p:blipFill rotWithShape="1">
          <a:blip r:embed="rId5">
            <a:alphaModFix/>
          </a:blip>
          <a:srcRect b="0" l="0" r="0" t="0"/>
          <a:stretch/>
        </p:blipFill>
        <p:spPr>
          <a:xfrm>
            <a:off x="179387" y="115887"/>
            <a:ext cx="4251325" cy="33131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500"/>
                                        <p:tgtEl>
                                          <p:spTgt spid="2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2000"/>
                                        <p:tgtEl>
                                          <p:spTgt spid="2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500"/>
                                        <p:tgtEl>
                                          <p:spTgt spid="2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2000"/>
                                        <p:tgtEl>
                                          <p:spTgt spid="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7" name="Shape 537"/>
        <p:cNvGrpSpPr/>
        <p:nvPr/>
      </p:nvGrpSpPr>
      <p:grpSpPr>
        <a:xfrm>
          <a:off x="0" y="0"/>
          <a:ext cx="0" cy="0"/>
          <a:chOff x="0" y="0"/>
          <a:chExt cx="0" cy="0"/>
        </a:xfrm>
      </p:grpSpPr>
      <p:sp>
        <p:nvSpPr>
          <p:cNvPr id="538" name="Google Shape;538;p72"/>
          <p:cNvSpPr txBox="1"/>
          <p:nvPr>
            <p:ph idx="1" type="body"/>
          </p:nvPr>
        </p:nvSpPr>
        <p:spPr>
          <a:xfrm>
            <a:off x="214312" y="0"/>
            <a:ext cx="8786812" cy="4572000"/>
          </a:xfrm>
          <a:prstGeom prst="rect">
            <a:avLst/>
          </a:prstGeom>
          <a:solidFill>
            <a:srgbClr val="7F7F7F"/>
          </a:solid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1350"/>
              <a:buNone/>
            </a:pPr>
            <a:r>
              <a:rPr b="0" i="0" lang="es-ES" sz="1800" u="none">
                <a:solidFill>
                  <a:schemeClr val="dk1"/>
                </a:solidFill>
                <a:latin typeface="Arial"/>
                <a:ea typeface="Arial"/>
                <a:cs typeface="Arial"/>
                <a:sym typeface="Arial"/>
              </a:rPr>
              <a:t>- </a:t>
            </a:r>
            <a:r>
              <a:rPr b="1" i="0" lang="es-ES" sz="2000" u="none">
                <a:solidFill>
                  <a:schemeClr val="lt1"/>
                </a:solidFill>
                <a:latin typeface="Arial"/>
                <a:ea typeface="Arial"/>
                <a:cs typeface="Arial"/>
                <a:sym typeface="Arial"/>
              </a:rPr>
              <a:t>Tamén a II Internacional sofre conflictos internos </a:t>
            </a:r>
            <a:r>
              <a:rPr b="0" i="0" lang="es-ES" sz="2000" u="none">
                <a:solidFill>
                  <a:schemeClr val="lt1"/>
                </a:solidFill>
                <a:latin typeface="Arial"/>
                <a:ea typeface="Arial"/>
                <a:cs typeface="Arial"/>
                <a:sym typeface="Arial"/>
              </a:rPr>
              <a:t>🡺 </a:t>
            </a:r>
            <a:r>
              <a:rPr b="1" i="0" lang="es-ES" sz="2000" u="none">
                <a:solidFill>
                  <a:schemeClr val="lt1"/>
                </a:solidFill>
                <a:latin typeface="Arial"/>
                <a:ea typeface="Arial"/>
                <a:cs typeface="Arial"/>
                <a:sym typeface="Arial"/>
              </a:rPr>
              <a:t>crise e disolución</a:t>
            </a:r>
            <a:r>
              <a:rPr b="0" i="0" lang="es-ES" sz="2000" u="none">
                <a:solidFill>
                  <a:schemeClr val="lt1"/>
                </a:solidFill>
                <a:latin typeface="Arial"/>
                <a:ea typeface="Arial"/>
                <a:cs typeface="Arial"/>
                <a:sym typeface="Arial"/>
              </a:rPr>
              <a:t>: revisionismo e nacionalismo militarista pola Iª Guerra Mundial</a:t>
            </a:r>
            <a:endParaRPr/>
          </a:p>
          <a:p>
            <a:pPr indent="-342900" lvl="0" marL="342900" rtl="0" algn="l">
              <a:lnSpc>
                <a:spcPct val="100000"/>
              </a:lnSpc>
              <a:spcBef>
                <a:spcPts val="400"/>
              </a:spcBef>
              <a:spcAft>
                <a:spcPts val="0"/>
              </a:spcAft>
              <a:buSzPts val="1500"/>
              <a:buNone/>
            </a:pPr>
            <a:r>
              <a:rPr b="0" i="0" lang="es-ES" sz="2000" u="none">
                <a:solidFill>
                  <a:schemeClr val="lt1"/>
                </a:solidFill>
                <a:latin typeface="Arial"/>
                <a:ea typeface="Arial"/>
                <a:cs typeface="Arial"/>
                <a:sym typeface="Arial"/>
              </a:rPr>
              <a:t>💣 </a:t>
            </a:r>
            <a:r>
              <a:rPr b="1" i="1" lang="es-ES" sz="2000" u="sng">
                <a:solidFill>
                  <a:schemeClr val="lt1"/>
                </a:solidFill>
                <a:latin typeface="Arial"/>
                <a:ea typeface="Arial"/>
                <a:cs typeface="Arial"/>
                <a:sym typeface="Arial"/>
              </a:rPr>
              <a:t>Revisionismo socialista</a:t>
            </a:r>
            <a:r>
              <a:rPr b="0" i="0" lang="es-ES" sz="2000" u="none">
                <a:solidFill>
                  <a:schemeClr val="lt1"/>
                </a:solidFill>
                <a:latin typeface="Arial"/>
                <a:ea typeface="Arial"/>
                <a:cs typeface="Arial"/>
                <a:sym typeface="Arial"/>
              </a:rPr>
              <a:t> (</a:t>
            </a:r>
            <a:r>
              <a:rPr b="0" i="0" lang="es-ES" sz="2000" u="none">
                <a:solidFill>
                  <a:srgbClr val="FFC000"/>
                </a:solidFill>
                <a:latin typeface="Arial"/>
                <a:ea typeface="Arial"/>
                <a:cs typeface="Arial"/>
                <a:sym typeface="Arial"/>
              </a:rPr>
              <a:t>Eduard Berstein</a:t>
            </a:r>
            <a:r>
              <a:rPr b="0" i="0" lang="es-ES" sz="2000" u="none">
                <a:solidFill>
                  <a:schemeClr val="lt1"/>
                </a:solidFill>
                <a:latin typeface="Arial"/>
                <a:ea typeface="Arial"/>
                <a:cs typeface="Arial"/>
                <a:sym typeface="Arial"/>
              </a:rPr>
              <a:t>): </a:t>
            </a:r>
            <a:r>
              <a:rPr b="0" i="1" lang="es-ES" sz="2000" u="none">
                <a:solidFill>
                  <a:schemeClr val="lt1"/>
                </a:solidFill>
                <a:latin typeface="Arial"/>
                <a:ea typeface="Arial"/>
                <a:cs typeface="Arial"/>
                <a:sym typeface="Arial"/>
              </a:rPr>
              <a:t>revisa </a:t>
            </a:r>
            <a:r>
              <a:rPr b="0" i="0" lang="es-ES" sz="2000" u="none">
                <a:solidFill>
                  <a:schemeClr val="lt1"/>
                </a:solidFill>
                <a:latin typeface="Arial"/>
                <a:ea typeface="Arial"/>
                <a:cs typeface="Arial"/>
                <a:sym typeface="Arial"/>
              </a:rPr>
              <a:t>o marxismo 🡺 elimina contido revolucionario e defende reformismo social 🡺 medidas:</a:t>
            </a:r>
            <a:endParaRPr/>
          </a:p>
          <a:p>
            <a:pPr indent="-342900" lvl="0" marL="342900" rtl="0" algn="l">
              <a:lnSpc>
                <a:spcPct val="100000"/>
              </a:lnSpc>
              <a:spcBef>
                <a:spcPts val="400"/>
              </a:spcBef>
              <a:spcAft>
                <a:spcPts val="0"/>
              </a:spcAft>
              <a:buSzPts val="1500"/>
              <a:buNone/>
            </a:pPr>
            <a:r>
              <a:rPr b="0" i="0" lang="es-ES" sz="2000" u="none">
                <a:solidFill>
                  <a:schemeClr val="lt1"/>
                </a:solidFill>
                <a:latin typeface="Arial"/>
                <a:ea typeface="Arial"/>
                <a:cs typeface="Arial"/>
                <a:sym typeface="Arial"/>
              </a:rPr>
              <a:t>	⮚ </a:t>
            </a:r>
            <a:r>
              <a:rPr b="1" i="1" lang="es-ES" sz="2000" u="none">
                <a:solidFill>
                  <a:srgbClr val="00B0F0"/>
                </a:solidFill>
                <a:latin typeface="Arial"/>
                <a:ea typeface="Arial"/>
                <a:cs typeface="Arial"/>
                <a:sym typeface="Arial"/>
              </a:rPr>
              <a:t>Aceptación democracia liberal e capitalismo</a:t>
            </a:r>
            <a:r>
              <a:rPr b="0" i="0" lang="es-ES" sz="2000" u="none">
                <a:solidFill>
                  <a:srgbClr val="00B0F0"/>
                </a:solidFill>
                <a:latin typeface="Arial"/>
                <a:ea typeface="Arial"/>
                <a:cs typeface="Arial"/>
                <a:sym typeface="Arial"/>
              </a:rPr>
              <a:t>: </a:t>
            </a:r>
            <a:r>
              <a:rPr b="0" i="0" lang="es-ES" sz="2000" u="none">
                <a:solidFill>
                  <a:schemeClr val="lt1"/>
                </a:solidFill>
                <a:latin typeface="Arial"/>
                <a:ea typeface="Arial"/>
                <a:cs typeface="Arial"/>
                <a:sym typeface="Arial"/>
              </a:rPr>
              <a:t>os Partidos Socialistas deben chegar ao poder por vía electoral 🡺 non revolución senón reformas legais e fiscais 🡺 mellora condicións de vida da clase traballadora</a:t>
            </a:r>
            <a:endParaRPr/>
          </a:p>
          <a:p>
            <a:pPr indent="-342900" lvl="0" marL="342900" rtl="0" algn="l">
              <a:lnSpc>
                <a:spcPct val="100000"/>
              </a:lnSpc>
              <a:spcBef>
                <a:spcPts val="400"/>
              </a:spcBef>
              <a:spcAft>
                <a:spcPts val="0"/>
              </a:spcAft>
              <a:buSzPts val="1500"/>
              <a:buNone/>
            </a:pPr>
            <a:r>
              <a:rPr b="0" i="0" lang="es-ES" sz="2000" u="none">
                <a:solidFill>
                  <a:schemeClr val="lt1"/>
                </a:solidFill>
                <a:latin typeface="Arial"/>
                <a:ea typeface="Arial"/>
                <a:cs typeface="Arial"/>
                <a:sym typeface="Arial"/>
              </a:rPr>
              <a:t>	⮚ Esto supón </a:t>
            </a:r>
            <a:r>
              <a:rPr b="1" i="0" lang="es-ES" sz="2000" u="none">
                <a:solidFill>
                  <a:srgbClr val="FF3399"/>
                </a:solidFill>
                <a:latin typeface="Arial"/>
                <a:ea typeface="Arial"/>
                <a:cs typeface="Arial"/>
                <a:sym typeface="Arial"/>
              </a:rPr>
              <a:t>orixe </a:t>
            </a:r>
            <a:r>
              <a:rPr b="1" i="1" lang="es-ES" sz="2000" u="none">
                <a:solidFill>
                  <a:srgbClr val="FF3399"/>
                </a:solidFill>
                <a:latin typeface="Arial"/>
                <a:ea typeface="Arial"/>
                <a:cs typeface="Arial"/>
                <a:sym typeface="Arial"/>
              </a:rPr>
              <a:t>socialdemocracia</a:t>
            </a:r>
            <a:r>
              <a:rPr b="0" i="1" lang="es-ES" sz="2000" u="none">
                <a:solidFill>
                  <a:srgbClr val="FF3399"/>
                </a:solidFill>
                <a:latin typeface="Arial"/>
                <a:ea typeface="Arial"/>
                <a:cs typeface="Arial"/>
                <a:sym typeface="Arial"/>
              </a:rPr>
              <a:t> </a:t>
            </a:r>
            <a:r>
              <a:rPr b="0" i="0" lang="es-ES" sz="2000" u="none">
                <a:solidFill>
                  <a:schemeClr val="lt1"/>
                </a:solidFill>
                <a:latin typeface="Arial"/>
                <a:ea typeface="Arial"/>
                <a:cs typeface="Arial"/>
                <a:sym typeface="Arial"/>
              </a:rPr>
              <a:t>(democracia con políticas sociais)</a:t>
            </a:r>
            <a:r>
              <a:rPr b="0" i="1" lang="es-ES" sz="2000" u="none">
                <a:solidFill>
                  <a:schemeClr val="lt1"/>
                </a:solidFill>
                <a:latin typeface="Arial"/>
                <a:ea typeface="Arial"/>
                <a:cs typeface="Arial"/>
                <a:sym typeface="Arial"/>
              </a:rPr>
              <a:t> </a:t>
            </a:r>
            <a:r>
              <a:rPr b="0" i="0" lang="es-ES" sz="2000" u="none">
                <a:solidFill>
                  <a:schemeClr val="lt1"/>
                </a:solidFill>
                <a:latin typeface="Arial"/>
                <a:ea typeface="Arial"/>
                <a:cs typeface="Arial"/>
                <a:sym typeface="Arial"/>
              </a:rPr>
              <a:t>e do Estado do Benestar.</a:t>
            </a:r>
            <a:endParaRPr/>
          </a:p>
          <a:p>
            <a:pPr indent="-342900" lvl="0" marL="342900" rtl="0" algn="l">
              <a:lnSpc>
                <a:spcPct val="100000"/>
              </a:lnSpc>
              <a:spcBef>
                <a:spcPts val="400"/>
              </a:spcBef>
              <a:spcAft>
                <a:spcPts val="0"/>
              </a:spcAft>
              <a:buSzPts val="1500"/>
              <a:buNone/>
            </a:pPr>
            <a:r>
              <a:rPr b="0" i="0" lang="es-ES" sz="2000" u="none">
                <a:solidFill>
                  <a:schemeClr val="lt1"/>
                </a:solidFill>
                <a:latin typeface="Arial"/>
                <a:ea typeface="Arial"/>
                <a:cs typeface="Arial"/>
                <a:sym typeface="Arial"/>
              </a:rPr>
              <a:t>- </a:t>
            </a:r>
            <a:r>
              <a:rPr b="1" i="0" lang="es-ES" sz="2000" u="none">
                <a:solidFill>
                  <a:schemeClr val="lt1"/>
                </a:solidFill>
                <a:latin typeface="Arial"/>
                <a:ea typeface="Arial"/>
                <a:cs typeface="Arial"/>
                <a:sym typeface="Arial"/>
              </a:rPr>
              <a:t>Revisionismo </a:t>
            </a:r>
            <a:r>
              <a:rPr b="0" i="0" lang="es-ES" sz="2000" u="none">
                <a:solidFill>
                  <a:schemeClr val="lt1"/>
                </a:solidFill>
                <a:latin typeface="Arial"/>
                <a:ea typeface="Arial"/>
                <a:cs typeface="Arial"/>
                <a:sym typeface="Arial"/>
              </a:rPr>
              <a:t>= </a:t>
            </a:r>
            <a:r>
              <a:rPr b="1" i="0" lang="es-ES" sz="2000" u="none">
                <a:solidFill>
                  <a:schemeClr val="lt1"/>
                </a:solidFill>
                <a:latin typeface="Arial"/>
                <a:ea typeface="Arial"/>
                <a:cs typeface="Arial"/>
                <a:sym typeface="Arial"/>
              </a:rPr>
              <a:t>postura condenada na II Internacional </a:t>
            </a:r>
            <a:r>
              <a:rPr b="0" i="0" lang="es-ES" sz="2000" u="none">
                <a:solidFill>
                  <a:schemeClr val="lt1"/>
                </a:solidFill>
                <a:latin typeface="Arial"/>
                <a:ea typeface="Arial"/>
                <a:cs typeface="Arial"/>
                <a:sym typeface="Arial"/>
              </a:rPr>
              <a:t>pero que se acabará </a:t>
            </a:r>
            <a:r>
              <a:rPr b="1" i="0" lang="es-ES" sz="2000" u="none">
                <a:solidFill>
                  <a:schemeClr val="lt1"/>
                </a:solidFill>
                <a:latin typeface="Arial"/>
                <a:ea typeface="Arial"/>
                <a:cs typeface="Arial"/>
                <a:sym typeface="Arial"/>
              </a:rPr>
              <a:t>impoñendo en todos os Partidos socialistas</a:t>
            </a:r>
            <a:r>
              <a:rPr b="0" i="0" lang="es-ES" sz="2000" u="none">
                <a:solidFill>
                  <a:schemeClr val="lt1"/>
                </a:solidFill>
                <a:latin typeface="Arial"/>
                <a:ea typeface="Arial"/>
                <a:cs typeface="Arial"/>
                <a:sym typeface="Arial"/>
              </a:rPr>
              <a:t> europeos ao longo do S XX 🡺 </a:t>
            </a:r>
            <a:r>
              <a:rPr b="1" i="0" lang="es-ES" sz="2000" u="none">
                <a:solidFill>
                  <a:schemeClr val="lt1"/>
                </a:solidFill>
                <a:latin typeface="Arial"/>
                <a:ea typeface="Arial"/>
                <a:cs typeface="Arial"/>
                <a:sym typeface="Arial"/>
              </a:rPr>
              <a:t>Partidos socialdemócratas</a:t>
            </a:r>
            <a:endParaRPr/>
          </a:p>
        </p:txBody>
      </p:sp>
      <p:pic>
        <p:nvPicPr>
          <p:cNvPr descr="+berstein" id="539" name="Google Shape;539;p72"/>
          <p:cNvPicPr preferRelativeResize="0"/>
          <p:nvPr>
            <p:ph idx="1" type="body"/>
          </p:nvPr>
        </p:nvPicPr>
        <p:blipFill rotWithShape="1">
          <a:blip r:embed="rId3">
            <a:alphaModFix/>
          </a:blip>
          <a:srcRect b="0" l="0" r="0" t="0"/>
          <a:stretch/>
        </p:blipFill>
        <p:spPr>
          <a:xfrm>
            <a:off x="428625" y="4643437"/>
            <a:ext cx="2071687" cy="2214562"/>
          </a:xfrm>
          <a:prstGeom prst="rect">
            <a:avLst/>
          </a:prstGeom>
          <a:noFill/>
          <a:ln>
            <a:noFill/>
          </a:ln>
        </p:spPr>
      </p:pic>
      <p:cxnSp>
        <p:nvCxnSpPr>
          <p:cNvPr id="540" name="Google Shape;540;p72"/>
          <p:cNvCxnSpPr/>
          <p:nvPr/>
        </p:nvCxnSpPr>
        <p:spPr>
          <a:xfrm rot="5400000">
            <a:off x="1643062" y="2000250"/>
            <a:ext cx="3786187" cy="2357437"/>
          </a:xfrm>
          <a:prstGeom prst="straightConnector1">
            <a:avLst/>
          </a:prstGeom>
          <a:noFill/>
          <a:ln cap="flat" cmpd="sng" w="28575">
            <a:solidFill>
              <a:srgbClr val="FFC000"/>
            </a:solidFill>
            <a:prstDash val="solid"/>
            <a:miter lim="800000"/>
            <a:headEnd len="med" w="med" type="none"/>
            <a:tailEnd len="med" w="med" type="stealth"/>
          </a:ln>
        </p:spPr>
      </p:cxnSp>
      <p:pic>
        <p:nvPicPr>
          <p:cNvPr id="541" name="Google Shape;541;p72"/>
          <p:cNvPicPr preferRelativeResize="0"/>
          <p:nvPr/>
        </p:nvPicPr>
        <p:blipFill rotWithShape="1">
          <a:blip r:embed="rId4">
            <a:alphaModFix/>
          </a:blip>
          <a:srcRect b="0" l="0" r="0" t="0"/>
          <a:stretch/>
        </p:blipFill>
        <p:spPr>
          <a:xfrm>
            <a:off x="2786062" y="4643437"/>
            <a:ext cx="4572000" cy="2214562"/>
          </a:xfrm>
          <a:prstGeom prst="rect">
            <a:avLst/>
          </a:prstGeom>
          <a:noFill/>
          <a:ln>
            <a:noFill/>
          </a:ln>
        </p:spPr>
      </p:pic>
      <p:sp>
        <p:nvSpPr>
          <p:cNvPr id="542" name="Google Shape;542;p72"/>
          <p:cNvSpPr txBox="1"/>
          <p:nvPr/>
        </p:nvSpPr>
        <p:spPr>
          <a:xfrm>
            <a:off x="7500958" y="5072074"/>
            <a:ext cx="1500198" cy="1384995"/>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1594F"/>
              </a:buClr>
              <a:buSzPts val="1400"/>
              <a:buFont typeface="Arial"/>
              <a:buNone/>
            </a:pPr>
            <a:r>
              <a:rPr b="1" i="0" lang="es-ES" sz="1400" u="none" cap="none" strike="noStrike">
                <a:solidFill>
                  <a:srgbClr val="F1594F"/>
                </a:solidFill>
                <a:latin typeface="Arial"/>
                <a:ea typeface="Arial"/>
                <a:cs typeface="Arial"/>
                <a:sym typeface="Arial"/>
              </a:rPr>
              <a:t>Evolución do número de deputados dos Partidos Socialistas en cada país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8">
                                            <p:txEl>
                                              <p:pRg end="0" st="0"/>
                                            </p:txEl>
                                          </p:spTgt>
                                        </p:tgtEl>
                                        <p:attrNameLst>
                                          <p:attrName>style.visibility</p:attrName>
                                        </p:attrNameLst>
                                      </p:cBhvr>
                                      <p:to>
                                        <p:strVal val="visible"/>
                                      </p:to>
                                    </p:set>
                                    <p:animEffect filter="fade" transition="in">
                                      <p:cBhvr>
                                        <p:cTn dur="1"/>
                                        <p:tgtEl>
                                          <p:spTgt spid="53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8">
                                            <p:txEl>
                                              <p:pRg end="1" st="1"/>
                                            </p:txEl>
                                          </p:spTgt>
                                        </p:tgtEl>
                                        <p:attrNameLst>
                                          <p:attrName>style.visibility</p:attrName>
                                        </p:attrNameLst>
                                      </p:cBhvr>
                                      <p:to>
                                        <p:strVal val="visible"/>
                                      </p:to>
                                    </p:set>
                                    <p:animEffect filter="fade" transition="in">
                                      <p:cBhvr>
                                        <p:cTn dur="1"/>
                                        <p:tgtEl>
                                          <p:spTgt spid="53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8">
                                            <p:txEl>
                                              <p:pRg end="2" st="2"/>
                                            </p:txEl>
                                          </p:spTgt>
                                        </p:tgtEl>
                                        <p:attrNameLst>
                                          <p:attrName>style.visibility</p:attrName>
                                        </p:attrNameLst>
                                      </p:cBhvr>
                                      <p:to>
                                        <p:strVal val="visible"/>
                                      </p:to>
                                    </p:set>
                                    <p:animEffect filter="fade" transition="in">
                                      <p:cBhvr>
                                        <p:cTn dur="1"/>
                                        <p:tgtEl>
                                          <p:spTgt spid="53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8">
                                            <p:txEl>
                                              <p:pRg end="3" st="3"/>
                                            </p:txEl>
                                          </p:spTgt>
                                        </p:tgtEl>
                                        <p:attrNameLst>
                                          <p:attrName>style.visibility</p:attrName>
                                        </p:attrNameLst>
                                      </p:cBhvr>
                                      <p:to>
                                        <p:strVal val="visible"/>
                                      </p:to>
                                    </p:set>
                                    <p:animEffect filter="fade" transition="in">
                                      <p:cBhvr>
                                        <p:cTn dur="1"/>
                                        <p:tgtEl>
                                          <p:spTgt spid="53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8">
                                            <p:txEl>
                                              <p:pRg end="4" st="4"/>
                                            </p:txEl>
                                          </p:spTgt>
                                        </p:tgtEl>
                                        <p:attrNameLst>
                                          <p:attrName>style.visibility</p:attrName>
                                        </p:attrNameLst>
                                      </p:cBhvr>
                                      <p:to>
                                        <p:strVal val="visible"/>
                                      </p:to>
                                    </p:set>
                                    <p:animEffect filter="fade" transition="in">
                                      <p:cBhvr>
                                        <p:cTn dur="1"/>
                                        <p:tgtEl>
                                          <p:spTgt spid="53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0"/>
                                        </p:tgtEl>
                                        <p:attrNameLst>
                                          <p:attrName>style.visibility</p:attrName>
                                        </p:attrNameLst>
                                      </p:cBhvr>
                                      <p:to>
                                        <p:strVal val="visible"/>
                                      </p:to>
                                    </p:set>
                                    <p:animEffect filter="fade" transition="in">
                                      <p:cBhvr>
                                        <p:cTn dur="1000"/>
                                        <p:tgtEl>
                                          <p:spTgt spid="5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1"/>
                                        <p:tgtEl>
                                          <p:spTgt spid="5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1000"/>
                                        <p:tgtEl>
                                          <p:spTgt spid="5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6" name="Shape 546"/>
        <p:cNvGrpSpPr/>
        <p:nvPr/>
      </p:nvGrpSpPr>
      <p:grpSpPr>
        <a:xfrm>
          <a:off x="0" y="0"/>
          <a:ext cx="0" cy="0"/>
          <a:chOff x="0" y="0"/>
          <a:chExt cx="0" cy="0"/>
        </a:xfrm>
      </p:grpSpPr>
      <p:pic>
        <p:nvPicPr>
          <p:cNvPr id="547" name="Google Shape;547;p73"/>
          <p:cNvPicPr preferRelativeResize="0"/>
          <p:nvPr/>
        </p:nvPicPr>
        <p:blipFill rotWithShape="1">
          <a:blip r:embed="rId3">
            <a:alphaModFix/>
          </a:blip>
          <a:srcRect b="0" l="0" r="0" t="0"/>
          <a:stretch/>
        </p:blipFill>
        <p:spPr>
          <a:xfrm>
            <a:off x="428625" y="357187"/>
            <a:ext cx="8535987" cy="6143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800"/>
                                        <p:tgtEl>
                                          <p:spTgt spid="5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1" name="Shape 551"/>
        <p:cNvGrpSpPr/>
        <p:nvPr/>
      </p:nvGrpSpPr>
      <p:grpSpPr>
        <a:xfrm>
          <a:off x="0" y="0"/>
          <a:ext cx="0" cy="0"/>
          <a:chOff x="0" y="0"/>
          <a:chExt cx="0" cy="0"/>
        </a:xfrm>
      </p:grpSpPr>
      <p:sp>
        <p:nvSpPr>
          <p:cNvPr id="552" name="Google Shape;552;p74"/>
          <p:cNvSpPr txBox="1"/>
          <p:nvPr>
            <p:ph idx="1" type="body"/>
          </p:nvPr>
        </p:nvSpPr>
        <p:spPr>
          <a:xfrm>
            <a:off x="214312" y="214312"/>
            <a:ext cx="5286375" cy="6429375"/>
          </a:xfrm>
          <a:prstGeom prst="rect">
            <a:avLst/>
          </a:prstGeom>
          <a:solidFill>
            <a:schemeClr val="dk1"/>
          </a:solidFill>
          <a:ln cap="flat" cmpd="sng" w="9525">
            <a:solidFill>
              <a:schemeClr val="dk1"/>
            </a:solidFill>
            <a:prstDash val="solid"/>
            <a:miter lim="524288"/>
            <a:headEnd len="sm" w="sm" type="none"/>
            <a:tailEnd len="sm" w="sm" type="none"/>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SzPts val="1350"/>
              <a:buNone/>
            </a:pPr>
            <a:r>
              <a:rPr b="0" i="0" lang="es-ES" sz="1800" u="none">
                <a:solidFill>
                  <a:schemeClr val="lt1"/>
                </a:solidFill>
                <a:latin typeface="Arial"/>
                <a:ea typeface="Arial"/>
                <a:cs typeface="Arial"/>
                <a:sym typeface="Arial"/>
              </a:rPr>
              <a:t>💣</a:t>
            </a:r>
            <a:r>
              <a:rPr b="1" i="1" lang="es-ES" sz="2000" u="sng">
                <a:solidFill>
                  <a:schemeClr val="lt1"/>
                </a:solidFill>
                <a:latin typeface="Arial"/>
                <a:ea typeface="Arial"/>
                <a:cs typeface="Arial"/>
                <a:sym typeface="Arial"/>
              </a:rPr>
              <a:t>Problema da guerra</a:t>
            </a:r>
            <a:r>
              <a:rPr b="0" i="0" lang="es-ES" sz="2000" u="none">
                <a:solidFill>
                  <a:schemeClr val="lt1"/>
                </a:solidFill>
                <a:latin typeface="Arial"/>
                <a:ea typeface="Arial"/>
                <a:cs typeface="Arial"/>
                <a:sym typeface="Arial"/>
              </a:rPr>
              <a:t>: provoca o </a:t>
            </a:r>
            <a:r>
              <a:rPr b="1" i="0" lang="es-ES" sz="2000" u="none">
                <a:solidFill>
                  <a:schemeClr val="lt1"/>
                </a:solidFill>
                <a:latin typeface="Arial"/>
                <a:ea typeface="Arial"/>
                <a:cs typeface="Arial"/>
                <a:sym typeface="Arial"/>
              </a:rPr>
              <a:t>derrube do internacionalismo. </a:t>
            </a:r>
            <a:endParaRPr/>
          </a:p>
          <a:p>
            <a:pPr indent="-342900" lvl="0" marL="342900" rtl="0" algn="l">
              <a:lnSpc>
                <a:spcPct val="80000"/>
              </a:lnSpc>
              <a:spcBef>
                <a:spcPts val="400"/>
              </a:spcBef>
              <a:spcAft>
                <a:spcPts val="0"/>
              </a:spcAft>
              <a:buSzPts val="1500"/>
              <a:buNone/>
            </a:pPr>
            <a:r>
              <a:rPr b="0" i="0" lang="es-ES" sz="2000" u="none">
                <a:solidFill>
                  <a:schemeClr val="lt1"/>
                </a:solidFill>
                <a:latin typeface="Arial"/>
                <a:ea typeface="Arial"/>
                <a:cs typeface="Arial"/>
                <a:sym typeface="Arial"/>
              </a:rPr>
              <a:t>- Dende inicios S. XX témese o estoupido dunha </a:t>
            </a:r>
            <a:r>
              <a:rPr b="1" i="0" lang="es-ES" sz="2000" u="none">
                <a:solidFill>
                  <a:schemeClr val="lt1"/>
                </a:solidFill>
                <a:latin typeface="Arial"/>
                <a:ea typeface="Arial"/>
                <a:cs typeface="Arial"/>
                <a:sym typeface="Arial"/>
              </a:rPr>
              <a:t>guerra xeral europea </a:t>
            </a:r>
            <a:r>
              <a:rPr b="0" i="0" lang="es-ES" sz="2000" u="none">
                <a:solidFill>
                  <a:schemeClr val="lt1"/>
                </a:solidFill>
                <a:latin typeface="Arial"/>
                <a:ea typeface="Arial"/>
                <a:cs typeface="Arial"/>
                <a:sym typeface="Arial"/>
              </a:rPr>
              <a:t>entre as grandes potencias imperialistas. </a:t>
            </a:r>
            <a:endParaRPr/>
          </a:p>
          <a:p>
            <a:pPr indent="-247650" lvl="0" marL="342900" rtl="0" algn="l">
              <a:lnSpc>
                <a:spcPct val="80000"/>
              </a:lnSpc>
              <a:spcBef>
                <a:spcPts val="400"/>
              </a:spcBef>
              <a:spcAft>
                <a:spcPts val="0"/>
              </a:spcAft>
              <a:buClr>
                <a:schemeClr val="lt2"/>
              </a:buClr>
              <a:buSzPts val="1500"/>
              <a:buNone/>
            </a:pPr>
            <a:r>
              <a:t/>
            </a:r>
            <a:endParaRPr b="0" i="0" sz="2000" u="none">
              <a:solidFill>
                <a:schemeClr val="lt1"/>
              </a:solidFill>
              <a:latin typeface="Arial"/>
              <a:ea typeface="Arial"/>
              <a:cs typeface="Arial"/>
              <a:sym typeface="Arial"/>
            </a:endParaRPr>
          </a:p>
          <a:p>
            <a:pPr indent="-342900" lvl="0" marL="342900" rtl="0" algn="l">
              <a:lnSpc>
                <a:spcPct val="80000"/>
              </a:lnSpc>
              <a:spcBef>
                <a:spcPts val="400"/>
              </a:spcBef>
              <a:spcAft>
                <a:spcPts val="0"/>
              </a:spcAft>
              <a:buSzPts val="1500"/>
              <a:buNone/>
            </a:pPr>
            <a:r>
              <a:rPr b="0" i="0" lang="es-ES" sz="2000" u="none">
                <a:solidFill>
                  <a:schemeClr val="lt1"/>
                </a:solidFill>
                <a:latin typeface="Arial"/>
                <a:ea typeface="Arial"/>
                <a:cs typeface="Arial"/>
                <a:sym typeface="Arial"/>
              </a:rPr>
              <a:t>- II Internacional 🡺 </a:t>
            </a:r>
            <a:r>
              <a:rPr b="1" i="0" lang="es-ES" sz="2000" u="none">
                <a:solidFill>
                  <a:schemeClr val="lt1"/>
                </a:solidFill>
                <a:latin typeface="Arial"/>
                <a:ea typeface="Arial"/>
                <a:cs typeface="Arial"/>
                <a:sym typeface="Arial"/>
              </a:rPr>
              <a:t>rexeitamento da guerra </a:t>
            </a:r>
            <a:r>
              <a:rPr b="0" i="0" lang="es-ES" sz="2000" u="none">
                <a:solidFill>
                  <a:schemeClr val="lt1"/>
                </a:solidFill>
                <a:latin typeface="Arial"/>
                <a:ea typeface="Arial"/>
                <a:cs typeface="Arial"/>
                <a:sym typeface="Arial"/>
              </a:rPr>
              <a:t>(no Congreso de Stuttgart, 1907) e aproveitamento da guerra para facer a revolución e acabar co sistema capitalista (postura de </a:t>
            </a:r>
            <a:r>
              <a:rPr b="0" i="0" lang="es-ES" sz="2000" u="none">
                <a:solidFill>
                  <a:srgbClr val="FF0000"/>
                </a:solidFill>
                <a:latin typeface="Arial"/>
                <a:ea typeface="Arial"/>
                <a:cs typeface="Arial"/>
                <a:sym typeface="Arial"/>
              </a:rPr>
              <a:t>Lenin</a:t>
            </a:r>
            <a:r>
              <a:rPr b="0" i="0" lang="es-ES" sz="2000" u="none">
                <a:solidFill>
                  <a:schemeClr val="lt1"/>
                </a:solidFill>
                <a:latin typeface="Arial"/>
                <a:ea typeface="Arial"/>
                <a:cs typeface="Arial"/>
                <a:sym typeface="Arial"/>
              </a:rPr>
              <a:t> e </a:t>
            </a:r>
            <a:r>
              <a:rPr b="0" i="0" lang="es-ES" sz="2000" u="none">
                <a:solidFill>
                  <a:srgbClr val="FF0000"/>
                </a:solidFill>
                <a:latin typeface="Arial"/>
                <a:ea typeface="Arial"/>
                <a:cs typeface="Arial"/>
                <a:sym typeface="Arial"/>
              </a:rPr>
              <a:t>Rosa Luxemburgo</a:t>
            </a:r>
            <a:r>
              <a:rPr b="0" i="0" lang="es-ES" sz="2000" u="none">
                <a:solidFill>
                  <a:schemeClr val="lt1"/>
                </a:solidFill>
                <a:latin typeface="Arial"/>
                <a:ea typeface="Arial"/>
                <a:cs typeface="Arial"/>
                <a:sym typeface="Arial"/>
              </a:rPr>
              <a:t>).</a:t>
            </a:r>
            <a:endParaRPr/>
          </a:p>
          <a:p>
            <a:pPr indent="-342900" lvl="0" marL="342900" rtl="0" algn="l">
              <a:lnSpc>
                <a:spcPct val="80000"/>
              </a:lnSpc>
              <a:spcBef>
                <a:spcPts val="400"/>
              </a:spcBef>
              <a:spcAft>
                <a:spcPts val="0"/>
              </a:spcAft>
              <a:buSzPts val="1500"/>
              <a:buNone/>
            </a:pPr>
            <a:r>
              <a:t/>
            </a:r>
            <a:endParaRPr b="0" i="0" sz="2000" u="none">
              <a:solidFill>
                <a:schemeClr val="lt1"/>
              </a:solidFill>
              <a:latin typeface="Arial"/>
              <a:ea typeface="Arial"/>
              <a:cs typeface="Arial"/>
              <a:sym typeface="Arial"/>
            </a:endParaRPr>
          </a:p>
          <a:p>
            <a:pPr indent="-342900" lvl="0" marL="342900" rtl="0" algn="l">
              <a:lnSpc>
                <a:spcPct val="80000"/>
              </a:lnSpc>
              <a:spcBef>
                <a:spcPts val="400"/>
              </a:spcBef>
              <a:spcAft>
                <a:spcPts val="0"/>
              </a:spcAft>
              <a:buSzPts val="1500"/>
              <a:buNone/>
            </a:pPr>
            <a:r>
              <a:rPr b="0" i="0" lang="es-ES" sz="2000" u="none">
                <a:solidFill>
                  <a:schemeClr val="lt1"/>
                </a:solidFill>
                <a:latin typeface="Arial"/>
                <a:ea typeface="Arial"/>
                <a:cs typeface="Arial"/>
                <a:sym typeface="Arial"/>
              </a:rPr>
              <a:t>- Pero co inicio da Iª Guerra Mundial (xullo 1914) os PS </a:t>
            </a:r>
            <a:r>
              <a:rPr b="1" i="0" lang="es-ES" sz="2000" u="none">
                <a:solidFill>
                  <a:schemeClr val="lt1"/>
                </a:solidFill>
                <a:latin typeface="Arial"/>
                <a:ea typeface="Arial"/>
                <a:cs typeface="Arial"/>
                <a:sym typeface="Arial"/>
              </a:rPr>
              <a:t>abandonan os postulados pacifistas e revolucionarios</a:t>
            </a:r>
            <a:r>
              <a:rPr b="0" i="0" lang="es-ES" sz="2000" u="none">
                <a:solidFill>
                  <a:schemeClr val="lt1"/>
                </a:solidFill>
                <a:latin typeface="Arial"/>
                <a:ea typeface="Arial"/>
                <a:cs typeface="Arial"/>
                <a:sym typeface="Arial"/>
              </a:rPr>
              <a:t> e, arrastrados polo nacionalismo, apoian e votan a guerra nos seus respectivos parlamentos 🡺 Unións Sagradas en cada país = colaboración entre obreiros e burgueses en defensa da patria/nación contra outros obreiros).</a:t>
            </a:r>
            <a:endParaRPr/>
          </a:p>
          <a:p>
            <a:pPr indent="-247650" lvl="0" marL="342900" rtl="0" algn="l">
              <a:lnSpc>
                <a:spcPct val="80000"/>
              </a:lnSpc>
              <a:spcBef>
                <a:spcPts val="400"/>
              </a:spcBef>
              <a:spcAft>
                <a:spcPts val="0"/>
              </a:spcAft>
              <a:buClr>
                <a:schemeClr val="lt2"/>
              </a:buClr>
              <a:buSzPts val="1500"/>
              <a:buNone/>
            </a:pPr>
            <a:r>
              <a:t/>
            </a:r>
            <a:endParaRPr b="0" i="0" sz="2000" u="none">
              <a:solidFill>
                <a:schemeClr val="lt1"/>
              </a:solidFill>
              <a:latin typeface="Arial"/>
              <a:ea typeface="Arial"/>
              <a:cs typeface="Arial"/>
              <a:sym typeface="Arial"/>
            </a:endParaRPr>
          </a:p>
          <a:p>
            <a:pPr indent="-342900" lvl="0" marL="342900" rtl="0" algn="l">
              <a:lnSpc>
                <a:spcPct val="80000"/>
              </a:lnSpc>
              <a:spcBef>
                <a:spcPts val="400"/>
              </a:spcBef>
              <a:spcAft>
                <a:spcPts val="0"/>
              </a:spcAft>
              <a:buSzPts val="1500"/>
              <a:buNone/>
            </a:pPr>
            <a:r>
              <a:rPr b="0" i="0" lang="es-ES" sz="2000" u="none">
                <a:solidFill>
                  <a:schemeClr val="lt1"/>
                </a:solidFill>
                <a:latin typeface="Arial"/>
                <a:ea typeface="Arial"/>
                <a:cs typeface="Arial"/>
                <a:sym typeface="Arial"/>
              </a:rPr>
              <a:t>- </a:t>
            </a:r>
            <a:r>
              <a:rPr b="1" i="0" lang="es-ES" sz="2000" u="none">
                <a:solidFill>
                  <a:schemeClr val="lt1"/>
                </a:solidFill>
                <a:latin typeface="Arial"/>
                <a:ea typeface="Arial"/>
                <a:cs typeface="Arial"/>
                <a:sym typeface="Arial"/>
              </a:rPr>
              <a:t>Apoio dos PS á guerra </a:t>
            </a:r>
            <a:r>
              <a:rPr b="0" i="0" lang="es-ES" sz="2000" u="none">
                <a:solidFill>
                  <a:schemeClr val="lt1"/>
                </a:solidFill>
                <a:latin typeface="Arial"/>
                <a:ea typeface="Arial"/>
                <a:cs typeface="Arial"/>
                <a:sym typeface="Arial"/>
              </a:rPr>
              <a:t>🡺 </a:t>
            </a:r>
            <a:r>
              <a:rPr b="1" i="0" lang="es-ES" sz="2000" u="none">
                <a:solidFill>
                  <a:schemeClr val="lt1"/>
                </a:solidFill>
                <a:latin typeface="Arial"/>
                <a:ea typeface="Arial"/>
                <a:cs typeface="Arial"/>
                <a:sym typeface="Arial"/>
              </a:rPr>
              <a:t>crise e creba da II Internacional.</a:t>
            </a:r>
            <a:endParaRPr/>
          </a:p>
          <a:p>
            <a:pPr indent="-342900" lvl="0" marL="342900" rtl="0" algn="l">
              <a:lnSpc>
                <a:spcPct val="80000"/>
              </a:lnSpc>
              <a:spcBef>
                <a:spcPts val="400"/>
              </a:spcBef>
              <a:spcAft>
                <a:spcPts val="0"/>
              </a:spcAft>
              <a:buSzPts val="1500"/>
              <a:buNone/>
            </a:pPr>
            <a:r>
              <a:rPr b="0" i="0" lang="es-ES" sz="2000" u="none">
                <a:solidFill>
                  <a:schemeClr val="lt1"/>
                </a:solidFill>
                <a:latin typeface="Arial"/>
                <a:ea typeface="Arial"/>
                <a:cs typeface="Arial"/>
                <a:sym typeface="Arial"/>
              </a:rPr>
              <a:t>	</a:t>
            </a:r>
            <a:endParaRPr/>
          </a:p>
        </p:txBody>
      </p:sp>
      <p:pic>
        <p:nvPicPr>
          <p:cNvPr descr="rosalux03" id="553" name="Google Shape;553;p74"/>
          <p:cNvPicPr preferRelativeResize="0"/>
          <p:nvPr>
            <p:ph idx="1" type="body"/>
          </p:nvPr>
        </p:nvPicPr>
        <p:blipFill rotWithShape="1">
          <a:blip r:embed="rId3">
            <a:alphaModFix/>
          </a:blip>
          <a:srcRect b="0" l="0" r="0" t="0"/>
          <a:stretch/>
        </p:blipFill>
        <p:spPr>
          <a:xfrm>
            <a:off x="5940425" y="3644900"/>
            <a:ext cx="2786062" cy="3087687"/>
          </a:xfrm>
          <a:prstGeom prst="rect">
            <a:avLst/>
          </a:prstGeom>
          <a:noFill/>
          <a:ln>
            <a:noFill/>
          </a:ln>
        </p:spPr>
      </p:pic>
      <p:pic>
        <p:nvPicPr>
          <p:cNvPr descr="31311_Lenin" id="554" name="Google Shape;554;p74"/>
          <p:cNvPicPr preferRelativeResize="0"/>
          <p:nvPr>
            <p:ph idx="2" type="body"/>
          </p:nvPr>
        </p:nvPicPr>
        <p:blipFill rotWithShape="1">
          <a:blip r:embed="rId4">
            <a:alphaModFix/>
          </a:blip>
          <a:srcRect b="0" l="0" r="0" t="0"/>
          <a:stretch/>
        </p:blipFill>
        <p:spPr>
          <a:xfrm>
            <a:off x="5867400" y="115887"/>
            <a:ext cx="2857500" cy="3286125"/>
          </a:xfrm>
          <a:prstGeom prst="rect">
            <a:avLst/>
          </a:prstGeom>
          <a:noFill/>
          <a:ln>
            <a:noFill/>
          </a:ln>
        </p:spPr>
      </p:pic>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2">
                                            <p:txEl>
                                              <p:pRg end="0" st="0"/>
                                            </p:txEl>
                                          </p:spTgt>
                                        </p:tgtEl>
                                        <p:attrNameLst>
                                          <p:attrName>style.visibility</p:attrName>
                                        </p:attrNameLst>
                                      </p:cBhvr>
                                      <p:to>
                                        <p:strVal val="visible"/>
                                      </p:to>
                                    </p:set>
                                    <p:animEffect filter="fade" transition="in">
                                      <p:cBhvr>
                                        <p:cTn dur="1"/>
                                        <p:tgtEl>
                                          <p:spTgt spid="55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2">
                                            <p:txEl>
                                              <p:pRg end="1" st="1"/>
                                            </p:txEl>
                                          </p:spTgt>
                                        </p:tgtEl>
                                        <p:attrNameLst>
                                          <p:attrName>style.visibility</p:attrName>
                                        </p:attrNameLst>
                                      </p:cBhvr>
                                      <p:to>
                                        <p:strVal val="visible"/>
                                      </p:to>
                                    </p:set>
                                    <p:animEffect filter="fade" transition="in">
                                      <p:cBhvr>
                                        <p:cTn dur="1"/>
                                        <p:tgtEl>
                                          <p:spTgt spid="55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2">
                                            <p:txEl>
                                              <p:pRg end="2" st="2"/>
                                            </p:txEl>
                                          </p:spTgt>
                                        </p:tgtEl>
                                        <p:attrNameLst>
                                          <p:attrName>style.visibility</p:attrName>
                                        </p:attrNameLst>
                                      </p:cBhvr>
                                      <p:to>
                                        <p:strVal val="visible"/>
                                      </p:to>
                                    </p:set>
                                    <p:animEffect filter="fade" transition="in">
                                      <p:cBhvr>
                                        <p:cTn dur="1"/>
                                        <p:tgtEl>
                                          <p:spTgt spid="55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2">
                                            <p:txEl>
                                              <p:pRg end="3" st="3"/>
                                            </p:txEl>
                                          </p:spTgt>
                                        </p:tgtEl>
                                        <p:attrNameLst>
                                          <p:attrName>style.visibility</p:attrName>
                                        </p:attrNameLst>
                                      </p:cBhvr>
                                      <p:to>
                                        <p:strVal val="visible"/>
                                      </p:to>
                                    </p:set>
                                    <p:animEffect filter="fade" transition="in">
                                      <p:cBhvr>
                                        <p:cTn dur="1"/>
                                        <p:tgtEl>
                                          <p:spTgt spid="55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2">
                                            <p:txEl>
                                              <p:pRg end="4" st="4"/>
                                            </p:txEl>
                                          </p:spTgt>
                                        </p:tgtEl>
                                        <p:attrNameLst>
                                          <p:attrName>style.visibility</p:attrName>
                                        </p:attrNameLst>
                                      </p:cBhvr>
                                      <p:to>
                                        <p:strVal val="visible"/>
                                      </p:to>
                                    </p:set>
                                    <p:animEffect filter="fade" transition="in">
                                      <p:cBhvr>
                                        <p:cTn dur="1"/>
                                        <p:tgtEl>
                                          <p:spTgt spid="55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2">
                                            <p:txEl>
                                              <p:pRg end="5" st="5"/>
                                            </p:txEl>
                                          </p:spTgt>
                                        </p:tgtEl>
                                        <p:attrNameLst>
                                          <p:attrName>style.visibility</p:attrName>
                                        </p:attrNameLst>
                                      </p:cBhvr>
                                      <p:to>
                                        <p:strVal val="visible"/>
                                      </p:to>
                                    </p:set>
                                    <p:animEffect filter="fade" transition="in">
                                      <p:cBhvr>
                                        <p:cTn dur="1"/>
                                        <p:tgtEl>
                                          <p:spTgt spid="55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2">
                                            <p:txEl>
                                              <p:pRg end="6" st="6"/>
                                            </p:txEl>
                                          </p:spTgt>
                                        </p:tgtEl>
                                        <p:attrNameLst>
                                          <p:attrName>style.visibility</p:attrName>
                                        </p:attrNameLst>
                                      </p:cBhvr>
                                      <p:to>
                                        <p:strVal val="visible"/>
                                      </p:to>
                                    </p:set>
                                    <p:animEffect filter="fade" transition="in">
                                      <p:cBhvr>
                                        <p:cTn dur="1"/>
                                        <p:tgtEl>
                                          <p:spTgt spid="55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2">
                                            <p:txEl>
                                              <p:pRg end="7" st="7"/>
                                            </p:txEl>
                                          </p:spTgt>
                                        </p:tgtEl>
                                        <p:attrNameLst>
                                          <p:attrName>style.visibility</p:attrName>
                                        </p:attrNameLst>
                                      </p:cBhvr>
                                      <p:to>
                                        <p:strVal val="visible"/>
                                      </p:to>
                                    </p:set>
                                    <p:animEffect filter="fade" transition="in">
                                      <p:cBhvr>
                                        <p:cTn dur="1"/>
                                        <p:tgtEl>
                                          <p:spTgt spid="552">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2">
                                            <p:txEl>
                                              <p:pRg end="8" st="8"/>
                                            </p:txEl>
                                          </p:spTgt>
                                        </p:tgtEl>
                                        <p:attrNameLst>
                                          <p:attrName>style.visibility</p:attrName>
                                        </p:attrNameLst>
                                      </p:cBhvr>
                                      <p:to>
                                        <p:strVal val="visible"/>
                                      </p:to>
                                    </p:set>
                                    <p:animEffect filter="fade" transition="in">
                                      <p:cBhvr>
                                        <p:cTn dur="1"/>
                                        <p:tgtEl>
                                          <p:spTgt spid="552">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4"/>
                                        </p:tgtEl>
                                        <p:attrNameLst>
                                          <p:attrName>style.visibility</p:attrName>
                                        </p:attrNameLst>
                                      </p:cBhvr>
                                      <p:to>
                                        <p:strVal val="visible"/>
                                      </p:to>
                                    </p:set>
                                    <p:animEffect filter="fade" transition="in">
                                      <p:cBhvr>
                                        <p:cTn dur="1"/>
                                        <p:tgtEl>
                                          <p:spTgt spid="5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3"/>
                                        </p:tgtEl>
                                        <p:attrNameLst>
                                          <p:attrName>style.visibility</p:attrName>
                                        </p:attrNameLst>
                                      </p:cBhvr>
                                      <p:to>
                                        <p:strVal val="visible"/>
                                      </p:to>
                                    </p:set>
                                    <p:animEffect filter="fade" transition="in">
                                      <p:cBhvr>
                                        <p:cTn dur="1"/>
                                        <p:tgtEl>
                                          <p:spTgt spid="5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8" name="Shape 558"/>
        <p:cNvGrpSpPr/>
        <p:nvPr/>
      </p:nvGrpSpPr>
      <p:grpSpPr>
        <a:xfrm>
          <a:off x="0" y="0"/>
          <a:ext cx="0" cy="0"/>
          <a:chOff x="0" y="0"/>
          <a:chExt cx="0" cy="0"/>
        </a:xfrm>
      </p:grpSpPr>
      <p:sp>
        <p:nvSpPr>
          <p:cNvPr id="559" name="Google Shape;559;p75"/>
          <p:cNvSpPr txBox="1"/>
          <p:nvPr>
            <p:ph idx="1" type="body"/>
          </p:nvPr>
        </p:nvSpPr>
        <p:spPr>
          <a:xfrm>
            <a:off x="357187" y="1000125"/>
            <a:ext cx="8472487" cy="4714875"/>
          </a:xfrm>
          <a:prstGeom prst="rect">
            <a:avLst/>
          </a:prstGeom>
          <a:noFill/>
          <a:ln cap="flat" cmpd="sng" w="28575">
            <a:solidFill>
              <a:schemeClr val="dk1"/>
            </a:solidFill>
            <a:prstDash val="solid"/>
            <a:miter lim="524288"/>
            <a:headEnd len="sm" w="sm" type="none"/>
            <a:tailEnd len="sm" w="sm" type="none"/>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1800"/>
              <a:buNone/>
            </a:pPr>
            <a:r>
              <a:rPr b="0" i="0" lang="es-ES" sz="2400" u="none">
                <a:solidFill>
                  <a:schemeClr val="dk1"/>
                </a:solidFill>
                <a:latin typeface="Arial"/>
                <a:ea typeface="Arial"/>
                <a:cs typeface="Arial"/>
                <a:sym typeface="Arial"/>
              </a:rPr>
              <a:t>TEXTO:</a:t>
            </a:r>
            <a:endParaRPr/>
          </a:p>
          <a:p>
            <a:pPr indent="-342900" lvl="0" marL="342900" rtl="0" algn="l">
              <a:lnSpc>
                <a:spcPct val="100000"/>
              </a:lnSpc>
              <a:spcBef>
                <a:spcPts val="480"/>
              </a:spcBef>
              <a:spcAft>
                <a:spcPts val="0"/>
              </a:spcAft>
              <a:buSzPts val="1800"/>
              <a:buNone/>
            </a:pPr>
            <a:r>
              <a:rPr b="0" i="0" lang="es-ES" sz="2400" u="none">
                <a:solidFill>
                  <a:schemeClr val="dk1"/>
                </a:solidFill>
                <a:latin typeface="Arial"/>
                <a:ea typeface="Arial"/>
                <a:cs typeface="Arial"/>
                <a:sym typeface="Arial"/>
              </a:rPr>
              <a:t>	«Las guerras entre estados capitalistas son, en general, las consecuencias de su concurrencia en el mercado mundial (...). Si una guerra amenaza estallar, es un deber de la clase obrera de los países afectados hacer todos los esfuerzos para impedirla por todos los medios que les parezcan los más apropiados y que varían naturalmente según el estado de la lucha de clases y la situación política en general.»</a:t>
            </a:r>
            <a:endParaRPr/>
          </a:p>
          <a:p>
            <a:pPr indent="-342900" lvl="0" marL="342900" rtl="0" algn="l">
              <a:lnSpc>
                <a:spcPct val="100000"/>
              </a:lnSpc>
              <a:spcBef>
                <a:spcPts val="480"/>
              </a:spcBef>
              <a:spcAft>
                <a:spcPts val="0"/>
              </a:spcAft>
              <a:buSzPts val="1800"/>
              <a:buNone/>
            </a:pPr>
            <a:r>
              <a:t/>
            </a:r>
            <a:endParaRPr b="0" i="0" sz="2400" u="none">
              <a:solidFill>
                <a:schemeClr val="dk1"/>
              </a:solidFill>
              <a:latin typeface="Arial"/>
              <a:ea typeface="Arial"/>
              <a:cs typeface="Arial"/>
              <a:sym typeface="Arial"/>
            </a:endParaRPr>
          </a:p>
          <a:p>
            <a:pPr indent="-342900" lvl="0" marL="342900" rtl="0" algn="r">
              <a:lnSpc>
                <a:spcPct val="100000"/>
              </a:lnSpc>
              <a:spcBef>
                <a:spcPts val="480"/>
              </a:spcBef>
              <a:spcAft>
                <a:spcPts val="0"/>
              </a:spcAft>
              <a:buSzPts val="1800"/>
              <a:buNone/>
            </a:pPr>
            <a:r>
              <a:rPr b="1" i="0" lang="es-ES" sz="2400" u="none">
                <a:solidFill>
                  <a:schemeClr val="dk1"/>
                </a:solidFill>
                <a:latin typeface="Arial"/>
                <a:ea typeface="Arial"/>
                <a:cs typeface="Arial"/>
                <a:sym typeface="Arial"/>
              </a:rPr>
              <a:t>Resolución del Congreso de la II Internacional. Stuttgart, 1907.</a:t>
            </a:r>
            <a:endParaRPr b="0" i="0" sz="2400" u="none">
              <a:solidFill>
                <a:schemeClr val="dk1"/>
              </a:solidFill>
              <a:latin typeface="Arial"/>
              <a:ea typeface="Arial"/>
              <a:cs typeface="Arial"/>
              <a:sym typeface="Arial"/>
            </a:endParaRPr>
          </a:p>
          <a:p>
            <a:pPr indent="-228600" lvl="0" marL="342900" rtl="0" algn="l">
              <a:spcBef>
                <a:spcPts val="480"/>
              </a:spcBef>
              <a:spcAft>
                <a:spcPts val="0"/>
              </a:spcAft>
              <a:buSzPts val="1800"/>
              <a:buNone/>
            </a:pPr>
            <a:r>
              <a:t/>
            </a:r>
            <a:endParaRPr b="0" i="0" sz="2400" u="non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455"/>
                                        <p:tgtEl>
                                          <p:spTgt spid="5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9">
                                            <p:txEl>
                                              <p:pRg end="0" st="0"/>
                                            </p:txEl>
                                          </p:spTgt>
                                        </p:tgtEl>
                                        <p:attrNameLst>
                                          <p:attrName>style.visibility</p:attrName>
                                        </p:attrNameLst>
                                      </p:cBhvr>
                                      <p:to>
                                        <p:strVal val="visible"/>
                                      </p:to>
                                    </p:set>
                                    <p:animEffect filter="fade" transition="in">
                                      <p:cBhvr>
                                        <p:cTn dur="455"/>
                                        <p:tgtEl>
                                          <p:spTgt spid="55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9">
                                            <p:txEl>
                                              <p:pRg end="1" st="1"/>
                                            </p:txEl>
                                          </p:spTgt>
                                        </p:tgtEl>
                                        <p:attrNameLst>
                                          <p:attrName>style.visibility</p:attrName>
                                        </p:attrNameLst>
                                      </p:cBhvr>
                                      <p:to>
                                        <p:strVal val="visible"/>
                                      </p:to>
                                    </p:set>
                                    <p:animEffect filter="fade" transition="in">
                                      <p:cBhvr>
                                        <p:cTn dur="455"/>
                                        <p:tgtEl>
                                          <p:spTgt spid="55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9">
                                            <p:txEl>
                                              <p:pRg end="2" st="2"/>
                                            </p:txEl>
                                          </p:spTgt>
                                        </p:tgtEl>
                                        <p:attrNameLst>
                                          <p:attrName>style.visibility</p:attrName>
                                        </p:attrNameLst>
                                      </p:cBhvr>
                                      <p:to>
                                        <p:strVal val="visible"/>
                                      </p:to>
                                    </p:set>
                                    <p:animEffect filter="fade" transition="in">
                                      <p:cBhvr>
                                        <p:cTn dur="455"/>
                                        <p:tgtEl>
                                          <p:spTgt spid="55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9">
                                            <p:txEl>
                                              <p:pRg end="3" st="3"/>
                                            </p:txEl>
                                          </p:spTgt>
                                        </p:tgtEl>
                                        <p:attrNameLst>
                                          <p:attrName>style.visibility</p:attrName>
                                        </p:attrNameLst>
                                      </p:cBhvr>
                                      <p:to>
                                        <p:strVal val="visible"/>
                                      </p:to>
                                    </p:set>
                                    <p:animEffect filter="fade" transition="in">
                                      <p:cBhvr>
                                        <p:cTn dur="455"/>
                                        <p:tgtEl>
                                          <p:spTgt spid="55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9">
                                            <p:txEl>
                                              <p:pRg end="4" st="4"/>
                                            </p:txEl>
                                          </p:spTgt>
                                        </p:tgtEl>
                                        <p:attrNameLst>
                                          <p:attrName>style.visibility</p:attrName>
                                        </p:attrNameLst>
                                      </p:cBhvr>
                                      <p:to>
                                        <p:strVal val="visible"/>
                                      </p:to>
                                    </p:set>
                                    <p:animEffect filter="fade" transition="in">
                                      <p:cBhvr>
                                        <p:cTn dur="455"/>
                                        <p:tgtEl>
                                          <p:spTgt spid="559">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3" name="Shape 563"/>
        <p:cNvGrpSpPr/>
        <p:nvPr/>
      </p:nvGrpSpPr>
      <p:grpSpPr>
        <a:xfrm>
          <a:off x="0" y="0"/>
          <a:ext cx="0" cy="0"/>
          <a:chOff x="0" y="0"/>
          <a:chExt cx="0" cy="0"/>
        </a:xfrm>
      </p:grpSpPr>
      <p:sp>
        <p:nvSpPr>
          <p:cNvPr id="564" name="Google Shape;564;p76"/>
          <p:cNvSpPr txBox="1"/>
          <p:nvPr>
            <p:ph idx="1" type="body"/>
          </p:nvPr>
        </p:nvSpPr>
        <p:spPr>
          <a:xfrm>
            <a:off x="457200" y="404812"/>
            <a:ext cx="8229600" cy="3024187"/>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1350"/>
              <a:buNone/>
            </a:pPr>
            <a:r>
              <a:rPr b="0" i="0" lang="es-ES" sz="1800" u="none">
                <a:solidFill>
                  <a:schemeClr val="dk1"/>
                </a:solidFill>
                <a:latin typeface="Arial"/>
                <a:ea typeface="Arial"/>
                <a:cs typeface="Arial"/>
                <a:sym typeface="Arial"/>
              </a:rPr>
              <a:t>- </a:t>
            </a:r>
            <a:r>
              <a:rPr b="1" i="0" lang="es-ES" sz="1800" u="none">
                <a:solidFill>
                  <a:schemeClr val="dk1"/>
                </a:solidFill>
                <a:latin typeface="Arial"/>
                <a:ea typeface="Arial"/>
                <a:cs typeface="Arial"/>
                <a:sym typeface="Arial"/>
              </a:rPr>
              <a:t>Gran Guerra (Iª Guerra Mundial) </a:t>
            </a:r>
            <a:r>
              <a:rPr b="0" i="0" lang="es-ES" sz="1800" u="none">
                <a:solidFill>
                  <a:schemeClr val="dk1"/>
                </a:solidFill>
                <a:latin typeface="Arial"/>
                <a:ea typeface="Arial"/>
                <a:cs typeface="Arial"/>
                <a:sym typeface="Arial"/>
              </a:rPr>
              <a:t>🡺 </a:t>
            </a:r>
            <a:r>
              <a:rPr b="1" i="0" lang="es-ES" sz="1800" u="none">
                <a:solidFill>
                  <a:schemeClr val="dk1"/>
                </a:solidFill>
                <a:latin typeface="Arial"/>
                <a:ea typeface="Arial"/>
                <a:cs typeface="Arial"/>
                <a:sym typeface="Arial"/>
              </a:rPr>
              <a:t>ruptura do socialismo en 2 tendencias:</a:t>
            </a:r>
            <a:endParaRPr/>
          </a:p>
          <a:p>
            <a:pPr indent="-342900" lvl="0" marL="342900" rtl="0" algn="l">
              <a:lnSpc>
                <a:spcPct val="100000"/>
              </a:lnSpc>
              <a:spcBef>
                <a:spcPts val="360"/>
              </a:spcBef>
              <a:spcAft>
                <a:spcPts val="0"/>
              </a:spcAft>
              <a:buSzPts val="1350"/>
              <a:buNone/>
            </a:pPr>
            <a:r>
              <a:rPr b="0" i="0" lang="es-ES" sz="1800" u="none">
                <a:solidFill>
                  <a:schemeClr val="dk1"/>
                </a:solidFill>
                <a:latin typeface="Arial"/>
                <a:ea typeface="Arial"/>
                <a:cs typeface="Arial"/>
                <a:sym typeface="Arial"/>
              </a:rPr>
              <a:t>	☹ </a:t>
            </a:r>
            <a:r>
              <a:rPr b="1" i="0" lang="es-ES" sz="1800" u="none">
                <a:solidFill>
                  <a:srgbClr val="FF0000"/>
                </a:solidFill>
                <a:latin typeface="Arial"/>
                <a:ea typeface="Arial"/>
                <a:cs typeface="Arial"/>
                <a:sym typeface="Arial"/>
              </a:rPr>
              <a:t>Revolucionarios e pacifistas</a:t>
            </a:r>
            <a:r>
              <a:rPr b="0" i="0" lang="es-ES" sz="1800" u="none">
                <a:solidFill>
                  <a:schemeClr val="dk1"/>
                </a:solidFill>
                <a:latin typeface="Arial"/>
                <a:ea typeface="Arial"/>
                <a:cs typeface="Arial"/>
                <a:sym typeface="Arial"/>
              </a:rPr>
              <a:t>: ex = espartaquistas (Liebknecht e Rosa Luxemburgo) en Alemaña e bolxeviques (Lenin) en Rusia 🡺 </a:t>
            </a:r>
            <a:r>
              <a:rPr b="1" i="0" lang="es-ES" sz="1800" u="none">
                <a:solidFill>
                  <a:schemeClr val="dk1"/>
                </a:solidFill>
                <a:latin typeface="Arial"/>
                <a:ea typeface="Arial"/>
                <a:cs typeface="Arial"/>
                <a:sym typeface="Arial"/>
              </a:rPr>
              <a:t>comunistas. </a:t>
            </a:r>
            <a:endParaRPr/>
          </a:p>
          <a:p>
            <a:pPr indent="-342900" lvl="0" marL="342900" rtl="0" algn="l">
              <a:lnSpc>
                <a:spcPct val="100000"/>
              </a:lnSpc>
              <a:spcBef>
                <a:spcPts val="360"/>
              </a:spcBef>
              <a:spcAft>
                <a:spcPts val="0"/>
              </a:spcAft>
              <a:buSzPts val="1350"/>
              <a:buNone/>
            </a:pPr>
            <a:r>
              <a:rPr b="1" i="0" lang="es-ES" sz="1800" u="none">
                <a:solidFill>
                  <a:schemeClr val="dk1"/>
                </a:solidFill>
                <a:latin typeface="Arial"/>
                <a:ea typeface="Arial"/>
                <a:cs typeface="Arial"/>
                <a:sym typeface="Arial"/>
              </a:rPr>
              <a:t>	</a:t>
            </a:r>
            <a:r>
              <a:rPr b="0" i="0" lang="es-ES" sz="1800" u="none">
                <a:solidFill>
                  <a:schemeClr val="dk1"/>
                </a:solidFill>
                <a:latin typeface="Arial"/>
                <a:ea typeface="Arial"/>
                <a:cs typeface="Arial"/>
                <a:sym typeface="Arial"/>
              </a:rPr>
              <a:t>Co triunfo da Revolución en Rusia 🡺 </a:t>
            </a:r>
            <a:r>
              <a:rPr b="1" i="0" lang="es-ES" sz="1800" u="none">
                <a:solidFill>
                  <a:schemeClr val="dk1"/>
                </a:solidFill>
                <a:latin typeface="Arial"/>
                <a:ea typeface="Arial"/>
                <a:cs typeface="Arial"/>
                <a:sym typeface="Arial"/>
              </a:rPr>
              <a:t>III Internacional en 1919 (Internacional Comunista) </a:t>
            </a:r>
            <a:r>
              <a:rPr b="0" i="0" lang="es-ES" sz="1800" u="none">
                <a:solidFill>
                  <a:schemeClr val="dk1"/>
                </a:solidFill>
                <a:latin typeface="Arial"/>
                <a:ea typeface="Arial"/>
                <a:cs typeface="Arial"/>
                <a:sym typeface="Arial"/>
              </a:rPr>
              <a:t>sometida ao Partido Comunista da Unión Soviética.</a:t>
            </a:r>
            <a:endParaRPr/>
          </a:p>
          <a:p>
            <a:pPr indent="-342900" lvl="0" marL="342900" rtl="0" algn="l">
              <a:lnSpc>
                <a:spcPct val="100000"/>
              </a:lnSpc>
              <a:spcBef>
                <a:spcPts val="360"/>
              </a:spcBef>
              <a:spcAft>
                <a:spcPts val="0"/>
              </a:spcAft>
              <a:buSzPts val="1350"/>
              <a:buNone/>
            </a:pPr>
            <a:r>
              <a:rPr b="0" i="0" lang="es-ES" sz="1800" u="none">
                <a:solidFill>
                  <a:schemeClr val="dk1"/>
                </a:solidFill>
                <a:latin typeface="Arial"/>
                <a:ea typeface="Arial"/>
                <a:cs typeface="Arial"/>
                <a:sym typeface="Arial"/>
              </a:rPr>
              <a:t>	☹ </a:t>
            </a:r>
            <a:r>
              <a:rPr b="1" i="0" lang="es-ES" sz="1800" u="none">
                <a:solidFill>
                  <a:srgbClr val="7030A0"/>
                </a:solidFill>
                <a:latin typeface="Arial"/>
                <a:ea typeface="Arial"/>
                <a:cs typeface="Arial"/>
                <a:sym typeface="Arial"/>
              </a:rPr>
              <a:t>Socialdemócratas</a:t>
            </a:r>
            <a:r>
              <a:rPr b="0" i="0" lang="es-ES" sz="1800" u="none">
                <a:solidFill>
                  <a:schemeClr val="dk1"/>
                </a:solidFill>
                <a:latin typeface="Arial"/>
                <a:ea typeface="Arial"/>
                <a:cs typeface="Arial"/>
                <a:sym typeface="Arial"/>
              </a:rPr>
              <a:t>: aceptan tesis revisionistas de Berstein (maioría  dos partidos socialistas  europeos 🡺 </a:t>
            </a:r>
            <a:r>
              <a:rPr b="1" i="0" lang="es-ES" sz="1800" u="none">
                <a:solidFill>
                  <a:schemeClr val="dk1"/>
                </a:solidFill>
                <a:latin typeface="Arial"/>
                <a:ea typeface="Arial"/>
                <a:cs typeface="Arial"/>
                <a:sym typeface="Arial"/>
              </a:rPr>
              <a:t>socialistas ou socialdemócratas.</a:t>
            </a:r>
            <a:endParaRPr/>
          </a:p>
          <a:p>
            <a:pPr indent="-342900" lvl="0" marL="342900" rtl="0" algn="l">
              <a:lnSpc>
                <a:spcPct val="100000"/>
              </a:lnSpc>
              <a:spcBef>
                <a:spcPts val="360"/>
              </a:spcBef>
              <a:spcAft>
                <a:spcPts val="0"/>
              </a:spcAft>
              <a:buSzPts val="1350"/>
              <a:buNone/>
            </a:pPr>
            <a:r>
              <a:rPr b="1" i="0" lang="es-ES" sz="1800" u="none">
                <a:solidFill>
                  <a:schemeClr val="dk1"/>
                </a:solidFill>
                <a:latin typeface="Arial"/>
                <a:ea typeface="Arial"/>
                <a:cs typeface="Arial"/>
                <a:sym typeface="Arial"/>
              </a:rPr>
              <a:t>	</a:t>
            </a:r>
            <a:r>
              <a:rPr b="0" i="0" lang="es-ES" sz="1800" u="none">
                <a:solidFill>
                  <a:schemeClr val="dk1"/>
                </a:solidFill>
                <a:latin typeface="Arial"/>
                <a:ea typeface="Arial"/>
                <a:cs typeface="Arial"/>
                <a:sym typeface="Arial"/>
              </a:rPr>
              <a:t>Os socialdemócratas non aceptan a autoridade da III Internacional 🡺 constitución dunha </a:t>
            </a:r>
            <a:r>
              <a:rPr b="1" i="0" lang="es-ES" sz="1800" u="none">
                <a:solidFill>
                  <a:schemeClr val="dk1"/>
                </a:solidFill>
                <a:latin typeface="Arial"/>
                <a:ea typeface="Arial"/>
                <a:cs typeface="Arial"/>
                <a:sym typeface="Arial"/>
              </a:rPr>
              <a:t>Internacional Socialista </a:t>
            </a:r>
            <a:r>
              <a:rPr b="0" i="0" lang="es-ES" sz="1800" u="none">
                <a:solidFill>
                  <a:schemeClr val="dk1"/>
                </a:solidFill>
                <a:latin typeface="Arial"/>
                <a:ea typeface="Arial"/>
                <a:cs typeface="Arial"/>
                <a:sym typeface="Arial"/>
              </a:rPr>
              <a:t>(1923)</a:t>
            </a:r>
            <a:endParaRPr b="1" i="0" sz="1800" u="none">
              <a:solidFill>
                <a:schemeClr val="dk1"/>
              </a:solidFill>
              <a:latin typeface="Arial"/>
              <a:ea typeface="Arial"/>
              <a:cs typeface="Arial"/>
              <a:sym typeface="Arial"/>
            </a:endParaRPr>
          </a:p>
          <a:p>
            <a:pPr indent="-257175" lvl="0" marL="342900" rtl="0" algn="l">
              <a:spcBef>
                <a:spcPts val="360"/>
              </a:spcBef>
              <a:spcAft>
                <a:spcPts val="0"/>
              </a:spcAft>
              <a:buSzPts val="1350"/>
              <a:buNone/>
            </a:pPr>
            <a:r>
              <a:t/>
            </a:r>
            <a:endParaRPr b="1" i="0" sz="1800" u="none">
              <a:solidFill>
                <a:schemeClr val="dk1"/>
              </a:solidFill>
              <a:latin typeface="Arial"/>
              <a:ea typeface="Arial"/>
              <a:cs typeface="Arial"/>
              <a:sym typeface="Arial"/>
            </a:endParaRPr>
          </a:p>
        </p:txBody>
      </p:sp>
      <p:pic>
        <p:nvPicPr>
          <p:cNvPr descr="0,,757059_1,00" id="565" name="Google Shape;565;p76"/>
          <p:cNvPicPr preferRelativeResize="0"/>
          <p:nvPr>
            <p:ph idx="1" type="body"/>
          </p:nvPr>
        </p:nvPicPr>
        <p:blipFill rotWithShape="1">
          <a:blip r:embed="rId3">
            <a:alphaModFix/>
          </a:blip>
          <a:srcRect b="0" l="0" r="0" t="0"/>
          <a:stretch/>
        </p:blipFill>
        <p:spPr>
          <a:xfrm>
            <a:off x="214312" y="3857625"/>
            <a:ext cx="2928937" cy="2286000"/>
          </a:xfrm>
          <a:prstGeom prst="rect">
            <a:avLst/>
          </a:prstGeom>
          <a:noFill/>
          <a:ln>
            <a:noFill/>
          </a:ln>
        </p:spPr>
      </p:pic>
      <p:pic>
        <p:nvPicPr>
          <p:cNvPr descr="marx_engels_lenin" id="566" name="Google Shape;566;p76"/>
          <p:cNvPicPr preferRelativeResize="0"/>
          <p:nvPr/>
        </p:nvPicPr>
        <p:blipFill rotWithShape="1">
          <a:blip r:embed="rId4">
            <a:alphaModFix/>
          </a:blip>
          <a:srcRect b="0" l="0" r="0" t="0"/>
          <a:stretch/>
        </p:blipFill>
        <p:spPr>
          <a:xfrm>
            <a:off x="3143250" y="3857625"/>
            <a:ext cx="3071812" cy="2357437"/>
          </a:xfrm>
          <a:prstGeom prst="rect">
            <a:avLst/>
          </a:prstGeom>
          <a:noFill/>
          <a:ln>
            <a:noFill/>
          </a:ln>
        </p:spPr>
      </p:pic>
      <p:pic>
        <p:nvPicPr>
          <p:cNvPr id="567" name="Google Shape;567;p76"/>
          <p:cNvPicPr preferRelativeResize="0"/>
          <p:nvPr/>
        </p:nvPicPr>
        <p:blipFill rotWithShape="1">
          <a:blip r:embed="rId5">
            <a:alphaModFix/>
          </a:blip>
          <a:srcRect b="0" l="0" r="0" t="0"/>
          <a:stretch/>
        </p:blipFill>
        <p:spPr>
          <a:xfrm>
            <a:off x="6643687" y="4071937"/>
            <a:ext cx="2286000" cy="2786062"/>
          </a:xfrm>
          <a:prstGeom prst="rect">
            <a:avLst/>
          </a:prstGeom>
          <a:noFill/>
          <a:ln>
            <a:noFill/>
          </a:ln>
        </p:spPr>
      </p:pic>
      <p:sp>
        <p:nvSpPr>
          <p:cNvPr id="568" name="Google Shape;568;p76"/>
          <p:cNvSpPr txBox="1"/>
          <p:nvPr/>
        </p:nvSpPr>
        <p:spPr>
          <a:xfrm>
            <a:off x="285720" y="6143644"/>
            <a:ext cx="2714644" cy="523220"/>
          </a:xfrm>
          <a:prstGeom prst="rect">
            <a:avLst/>
          </a:prstGeom>
          <a:gradFill>
            <a:gsLst>
              <a:gs pos="0">
                <a:srgbClr val="BABABA"/>
              </a:gs>
              <a:gs pos="35000">
                <a:srgbClr val="CFCFCF"/>
              </a:gs>
              <a:gs pos="100000">
                <a:srgbClr val="EDEDED"/>
              </a:gs>
            </a:gsLst>
            <a:lin ang="16200000" scaled="0"/>
          </a:gradFill>
          <a:ln cap="flat" cmpd="sng" w="9525">
            <a:solidFill>
              <a:schemeClr val="accent4"/>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852B00"/>
              </a:buClr>
              <a:buSzPts val="1400"/>
              <a:buFont typeface="Arial"/>
              <a:buNone/>
            </a:pPr>
            <a:r>
              <a:rPr b="1" i="0" lang="es-ES" sz="1400" u="none" cap="none" strike="noStrike">
                <a:solidFill>
                  <a:srgbClr val="852B00"/>
                </a:solidFill>
                <a:latin typeface="Arial"/>
                <a:ea typeface="Arial"/>
                <a:cs typeface="Arial"/>
                <a:sym typeface="Arial"/>
              </a:rPr>
              <a:t>Karl Liebknecht e Rosa Luxemburgo</a:t>
            </a:r>
            <a:endParaRPr/>
          </a:p>
        </p:txBody>
      </p:sp>
      <p:sp>
        <p:nvSpPr>
          <p:cNvPr id="569" name="Google Shape;569;p76"/>
          <p:cNvSpPr txBox="1"/>
          <p:nvPr/>
        </p:nvSpPr>
        <p:spPr>
          <a:xfrm>
            <a:off x="3286116" y="6357958"/>
            <a:ext cx="2643206" cy="307777"/>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1594F"/>
              </a:buClr>
              <a:buSzPts val="1400"/>
              <a:buFont typeface="Arial"/>
              <a:buNone/>
            </a:pPr>
            <a:r>
              <a:rPr b="1" i="0" lang="es-ES" sz="1400" u="none" cap="none" strike="noStrike">
                <a:solidFill>
                  <a:srgbClr val="F1594F"/>
                </a:solidFill>
                <a:latin typeface="Arial"/>
                <a:ea typeface="Arial"/>
                <a:cs typeface="Arial"/>
                <a:sym typeface="Arial"/>
              </a:rPr>
              <a:t>Lenin con Engels e Marx</a:t>
            </a:r>
            <a:endParaRPr/>
          </a:p>
        </p:txBody>
      </p:sp>
      <p:sp>
        <p:nvSpPr>
          <p:cNvPr id="570" name="Google Shape;570;p76"/>
          <p:cNvSpPr txBox="1"/>
          <p:nvPr/>
        </p:nvSpPr>
        <p:spPr>
          <a:xfrm>
            <a:off x="6643687" y="3571875"/>
            <a:ext cx="2214562" cy="461962"/>
          </a:xfrm>
          <a:prstGeom prst="rect">
            <a:avLst/>
          </a:prstGeom>
          <a:solidFill>
            <a:schemeClr val="dk1"/>
          </a:solidFill>
          <a:ln cap="flat" cmpd="sng" w="25400">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1200"/>
              <a:buFont typeface="Arial Black"/>
              <a:buNone/>
            </a:pPr>
            <a:r>
              <a:rPr b="0" i="0" lang="es-ES" sz="1200" u="none">
                <a:solidFill>
                  <a:srgbClr val="FF0000"/>
                </a:solidFill>
                <a:latin typeface="Arial Black"/>
                <a:ea typeface="Arial Black"/>
                <a:cs typeface="Arial Black"/>
                <a:sym typeface="Arial Black"/>
              </a:rPr>
              <a:t>Monumento á III Internacional</a:t>
            </a:r>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4">
                                            <p:txEl>
                                              <p:pRg end="0" st="0"/>
                                            </p:txEl>
                                          </p:spTgt>
                                        </p:tgtEl>
                                        <p:attrNameLst>
                                          <p:attrName>style.visibility</p:attrName>
                                        </p:attrNameLst>
                                      </p:cBhvr>
                                      <p:to>
                                        <p:strVal val="visible"/>
                                      </p:to>
                                    </p:set>
                                    <p:animEffect filter="fade" transition="in">
                                      <p:cBhvr>
                                        <p:cTn dur="1"/>
                                        <p:tgtEl>
                                          <p:spTgt spid="56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4">
                                            <p:txEl>
                                              <p:pRg end="1" st="1"/>
                                            </p:txEl>
                                          </p:spTgt>
                                        </p:tgtEl>
                                        <p:attrNameLst>
                                          <p:attrName>style.visibility</p:attrName>
                                        </p:attrNameLst>
                                      </p:cBhvr>
                                      <p:to>
                                        <p:strVal val="visible"/>
                                      </p:to>
                                    </p:set>
                                    <p:animEffect filter="fade" transition="in">
                                      <p:cBhvr>
                                        <p:cTn dur="1"/>
                                        <p:tgtEl>
                                          <p:spTgt spid="56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4">
                                            <p:txEl>
                                              <p:pRg end="2" st="2"/>
                                            </p:txEl>
                                          </p:spTgt>
                                        </p:tgtEl>
                                        <p:attrNameLst>
                                          <p:attrName>style.visibility</p:attrName>
                                        </p:attrNameLst>
                                      </p:cBhvr>
                                      <p:to>
                                        <p:strVal val="visible"/>
                                      </p:to>
                                    </p:set>
                                    <p:animEffect filter="fade" transition="in">
                                      <p:cBhvr>
                                        <p:cTn dur="1"/>
                                        <p:tgtEl>
                                          <p:spTgt spid="56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4">
                                            <p:txEl>
                                              <p:pRg end="3" st="3"/>
                                            </p:txEl>
                                          </p:spTgt>
                                        </p:tgtEl>
                                        <p:attrNameLst>
                                          <p:attrName>style.visibility</p:attrName>
                                        </p:attrNameLst>
                                      </p:cBhvr>
                                      <p:to>
                                        <p:strVal val="visible"/>
                                      </p:to>
                                    </p:set>
                                    <p:animEffect filter="fade" transition="in">
                                      <p:cBhvr>
                                        <p:cTn dur="1"/>
                                        <p:tgtEl>
                                          <p:spTgt spid="56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4">
                                            <p:txEl>
                                              <p:pRg end="4" st="4"/>
                                            </p:txEl>
                                          </p:spTgt>
                                        </p:tgtEl>
                                        <p:attrNameLst>
                                          <p:attrName>style.visibility</p:attrName>
                                        </p:attrNameLst>
                                      </p:cBhvr>
                                      <p:to>
                                        <p:strVal val="visible"/>
                                      </p:to>
                                    </p:set>
                                    <p:animEffect filter="fade" transition="in">
                                      <p:cBhvr>
                                        <p:cTn dur="1"/>
                                        <p:tgtEl>
                                          <p:spTgt spid="56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4">
                                            <p:txEl>
                                              <p:pRg end="5" st="5"/>
                                            </p:txEl>
                                          </p:spTgt>
                                        </p:tgtEl>
                                        <p:attrNameLst>
                                          <p:attrName>style.visibility</p:attrName>
                                        </p:attrNameLst>
                                      </p:cBhvr>
                                      <p:to>
                                        <p:strVal val="visible"/>
                                      </p:to>
                                    </p:set>
                                    <p:animEffect filter="fade" transition="in">
                                      <p:cBhvr>
                                        <p:cTn dur="1"/>
                                        <p:tgtEl>
                                          <p:spTgt spid="56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5"/>
                                        </p:tgtEl>
                                        <p:attrNameLst>
                                          <p:attrName>style.visibility</p:attrName>
                                        </p:attrNameLst>
                                      </p:cBhvr>
                                      <p:to>
                                        <p:strVal val="visible"/>
                                      </p:to>
                                    </p:set>
                                    <p:animEffect filter="fade" transition="in">
                                      <p:cBhvr>
                                        <p:cTn dur="1"/>
                                        <p:tgtEl>
                                          <p:spTgt spid="5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7"/>
                                        </p:tgtEl>
                                        <p:attrNameLst>
                                          <p:attrName>style.visibility</p:attrName>
                                        </p:attrNameLst>
                                      </p:cBhvr>
                                      <p:to>
                                        <p:strVal val="visible"/>
                                      </p:to>
                                    </p:set>
                                    <p:animEffect filter="fade" transition="in">
                                      <p:cBhvr>
                                        <p:cTn dur="2000"/>
                                        <p:tgtEl>
                                          <p:spTgt spid="5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0"/>
                                        </p:tgtEl>
                                        <p:attrNameLst>
                                          <p:attrName>style.visibility</p:attrName>
                                        </p:attrNameLst>
                                      </p:cBhvr>
                                      <p:to>
                                        <p:strVal val="visible"/>
                                      </p:to>
                                    </p:set>
                                    <p:animEffect filter="fade" transition="in">
                                      <p:cBhvr>
                                        <p:cTn dur="2000"/>
                                        <p:tgtEl>
                                          <p:spTgt spid="5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6"/>
                                        </p:tgtEl>
                                        <p:attrNameLst>
                                          <p:attrName>style.visibility</p:attrName>
                                        </p:attrNameLst>
                                      </p:cBhvr>
                                      <p:to>
                                        <p:strVal val="visible"/>
                                      </p:to>
                                    </p:set>
                                    <p:animEffect filter="fade" transition="in">
                                      <p:cBhvr>
                                        <p:cTn dur="1"/>
                                        <p:tgtEl>
                                          <p:spTgt spid="5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4" name="Shape 574"/>
        <p:cNvGrpSpPr/>
        <p:nvPr/>
      </p:nvGrpSpPr>
      <p:grpSpPr>
        <a:xfrm>
          <a:off x="0" y="0"/>
          <a:ext cx="0" cy="0"/>
          <a:chOff x="0" y="0"/>
          <a:chExt cx="0" cy="0"/>
        </a:xfrm>
      </p:grpSpPr>
      <p:sp>
        <p:nvSpPr>
          <p:cNvPr id="575" name="Google Shape;575;p77"/>
          <p:cNvSpPr txBox="1"/>
          <p:nvPr>
            <p:ph idx="1" type="body"/>
          </p:nvPr>
        </p:nvSpPr>
        <p:spPr>
          <a:xfrm>
            <a:off x="0" y="214312"/>
            <a:ext cx="4500562" cy="6072187"/>
          </a:xfrm>
          <a:prstGeom prst="rect">
            <a:avLst/>
          </a:prstGeom>
          <a:solidFill>
            <a:srgbClr val="F2F2F2"/>
          </a:solid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lt2"/>
              </a:buClr>
              <a:buSzPts val="1500"/>
              <a:buFont typeface="Noto Sans Symbols"/>
              <a:buNone/>
            </a:pPr>
            <a:r>
              <a:rPr b="0" i="0" lang="es-ES" sz="2000" u="none">
                <a:solidFill>
                  <a:schemeClr val="dk1"/>
                </a:solidFill>
                <a:latin typeface="Arial"/>
                <a:ea typeface="Arial"/>
                <a:cs typeface="Arial"/>
                <a:sym typeface="Arial"/>
              </a:rPr>
              <a:t>	</a:t>
            </a:r>
            <a:r>
              <a:rPr b="1" i="1" lang="es-ES" sz="1800" u="none">
                <a:solidFill>
                  <a:schemeClr val="dk1"/>
                </a:solidFill>
                <a:latin typeface="Arial"/>
                <a:ea typeface="Arial"/>
                <a:cs typeface="Arial"/>
                <a:sym typeface="Arial"/>
              </a:rPr>
              <a:t>TEXTO:</a:t>
            </a:r>
            <a:endParaRPr/>
          </a:p>
          <a:p>
            <a:pPr indent="-342900" lvl="0" marL="342900" marR="0" rtl="0" algn="l">
              <a:lnSpc>
                <a:spcPct val="100000"/>
              </a:lnSpc>
              <a:spcBef>
                <a:spcPts val="360"/>
              </a:spcBef>
              <a:spcAft>
                <a:spcPts val="0"/>
              </a:spcAft>
              <a:buClr>
                <a:schemeClr val="lt2"/>
              </a:buClr>
              <a:buSzPts val="1350"/>
              <a:buFont typeface="Noto Sans Symbols"/>
              <a:buNone/>
            </a:pPr>
            <a:r>
              <a:rPr b="0" i="0" lang="es-ES" sz="1800" u="none">
                <a:solidFill>
                  <a:schemeClr val="dk1"/>
                </a:solidFill>
                <a:latin typeface="Arial"/>
                <a:ea typeface="Arial"/>
                <a:cs typeface="Arial"/>
                <a:sym typeface="Arial"/>
              </a:rPr>
              <a:t>	Los socialistas hemos de organizar la lucha de clases del proletariado y dirigir esta lucha, que tiene como objetivo final la conquista del poder político por parte del proletariado y la organización de la sociedad socialista. </a:t>
            </a:r>
            <a:endParaRPr/>
          </a:p>
          <a:p>
            <a:pPr indent="-342900" lvl="0" marL="342900" marR="0" rtl="0" algn="l">
              <a:lnSpc>
                <a:spcPct val="100000"/>
              </a:lnSpc>
              <a:spcBef>
                <a:spcPts val="360"/>
              </a:spcBef>
              <a:spcAft>
                <a:spcPts val="0"/>
              </a:spcAft>
              <a:buClr>
                <a:schemeClr val="lt2"/>
              </a:buClr>
              <a:buSzPts val="1350"/>
              <a:buFont typeface="Noto Sans Symbols"/>
              <a:buNone/>
            </a:pPr>
            <a:r>
              <a:rPr b="0" i="0" lang="es-ES" sz="1800" u="none">
                <a:solidFill>
                  <a:schemeClr val="dk1"/>
                </a:solidFill>
                <a:latin typeface="Arial"/>
                <a:ea typeface="Arial"/>
                <a:cs typeface="Arial"/>
                <a:sym typeface="Arial"/>
              </a:rPr>
              <a:t>	Y ahora nos preguntamos: ¿Qué han aportado de nuevo a esta doctrina los renovadores que tanto escándalo han hecho reuniéndose en torno al socialista alemán Bernstein? Nada de nada; os lo puedo asegurar. </a:t>
            </a:r>
            <a:endParaRPr/>
          </a:p>
          <a:p>
            <a:pPr indent="-342900" lvl="0" marL="342900" marR="0" rtl="0" algn="l">
              <a:lnSpc>
                <a:spcPct val="100000"/>
              </a:lnSpc>
              <a:spcBef>
                <a:spcPts val="360"/>
              </a:spcBef>
              <a:spcAft>
                <a:spcPts val="0"/>
              </a:spcAft>
              <a:buClr>
                <a:schemeClr val="lt2"/>
              </a:buClr>
              <a:buSzPts val="1350"/>
              <a:buFont typeface="Noto Sans Symbols"/>
              <a:buNone/>
            </a:pPr>
            <a:r>
              <a:rPr b="0" i="0" lang="es-ES" sz="1800" u="none">
                <a:solidFill>
                  <a:schemeClr val="dk1"/>
                </a:solidFill>
                <a:latin typeface="Arial"/>
                <a:ea typeface="Arial"/>
                <a:cs typeface="Arial"/>
                <a:sym typeface="Arial"/>
              </a:rPr>
              <a:t>	No han avanzado ni un paso en la ciencia que nos dejaron Marx y Engels [...]. No han hecho sino replegarse [...] y predicar al proletariado, en lugar de la doctrina de lucha, la de las concesiones a los enemigos del proletariado [...].</a:t>
            </a:r>
            <a:endParaRPr/>
          </a:p>
          <a:p>
            <a:pPr indent="-342900" lvl="0" marL="342900" marR="0" rtl="0" algn="r">
              <a:lnSpc>
                <a:spcPct val="100000"/>
              </a:lnSpc>
              <a:spcBef>
                <a:spcPts val="360"/>
              </a:spcBef>
              <a:spcAft>
                <a:spcPts val="0"/>
              </a:spcAft>
              <a:buClr>
                <a:schemeClr val="lt2"/>
              </a:buClr>
              <a:buSzPts val="1350"/>
              <a:buFont typeface="Noto Sans Symbols"/>
              <a:buNone/>
            </a:pPr>
            <a:r>
              <a:rPr b="1" i="0" lang="es-ES" sz="1800" u="none">
                <a:solidFill>
                  <a:schemeClr val="dk1"/>
                </a:solidFill>
                <a:latin typeface="Arial"/>
                <a:ea typeface="Arial"/>
                <a:cs typeface="Arial"/>
                <a:sym typeface="Arial"/>
              </a:rPr>
              <a:t>LENIN, V. I.: </a:t>
            </a:r>
            <a:r>
              <a:rPr b="1" i="1" lang="es-ES" sz="1800" u="none">
                <a:solidFill>
                  <a:schemeClr val="dk1"/>
                </a:solidFill>
                <a:latin typeface="Arial"/>
                <a:ea typeface="Arial"/>
                <a:cs typeface="Arial"/>
                <a:sym typeface="Arial"/>
              </a:rPr>
              <a:t>Nuestro programa</a:t>
            </a:r>
            <a:r>
              <a:rPr b="0" i="0" lang="es-ES" sz="1800" u="none">
                <a:solidFill>
                  <a:schemeClr val="dk1"/>
                </a:solidFill>
                <a:latin typeface="Arial"/>
                <a:ea typeface="Arial"/>
                <a:cs typeface="Arial"/>
                <a:sym typeface="Arial"/>
              </a:rPr>
              <a:t>. </a:t>
            </a:r>
            <a:endParaRPr/>
          </a:p>
          <a:p>
            <a:pPr indent="-257175" lvl="0" marL="342900" marR="0" rtl="0" algn="l">
              <a:spcBef>
                <a:spcPts val="360"/>
              </a:spcBef>
              <a:spcAft>
                <a:spcPts val="0"/>
              </a:spcAft>
              <a:buClr>
                <a:schemeClr val="lt2"/>
              </a:buClr>
              <a:buSzPts val="1350"/>
              <a:buFont typeface="Noto Sans Symbols"/>
              <a:buNone/>
            </a:pPr>
            <a:r>
              <a:t/>
            </a:r>
            <a:endParaRPr b="0" i="0" sz="1800" u="none">
              <a:solidFill>
                <a:schemeClr val="dk1"/>
              </a:solidFill>
              <a:latin typeface="Arial"/>
              <a:ea typeface="Arial"/>
              <a:cs typeface="Arial"/>
              <a:sym typeface="Arial"/>
            </a:endParaRPr>
          </a:p>
        </p:txBody>
      </p:sp>
      <p:sp>
        <p:nvSpPr>
          <p:cNvPr id="576" name="Google Shape;576;p77"/>
          <p:cNvSpPr txBox="1"/>
          <p:nvPr>
            <p:ph idx="2" type="body"/>
          </p:nvPr>
        </p:nvSpPr>
        <p:spPr>
          <a:xfrm>
            <a:off x="4643437" y="214312"/>
            <a:ext cx="4500562" cy="6072187"/>
          </a:xfrm>
          <a:prstGeom prst="rect">
            <a:avLst/>
          </a:prstGeom>
          <a:solidFill>
            <a:srgbClr val="FFD1C2"/>
          </a:solid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lt2"/>
              </a:buClr>
              <a:buSzPts val="1350"/>
              <a:buFont typeface="Noto Sans Symbols"/>
              <a:buNone/>
            </a:pPr>
            <a:r>
              <a:rPr b="0" i="0" lang="es-ES" sz="1800" u="none">
                <a:solidFill>
                  <a:schemeClr val="dk1"/>
                </a:solidFill>
                <a:latin typeface="Arial"/>
                <a:ea typeface="Arial"/>
                <a:cs typeface="Arial"/>
                <a:sym typeface="Arial"/>
              </a:rPr>
              <a:t>	</a:t>
            </a:r>
            <a:r>
              <a:rPr b="1" i="1" lang="es-ES" sz="1800" u="none">
                <a:solidFill>
                  <a:schemeClr val="dk1"/>
                </a:solidFill>
                <a:latin typeface="Arial"/>
                <a:ea typeface="Arial"/>
                <a:cs typeface="Arial"/>
                <a:sym typeface="Arial"/>
              </a:rPr>
              <a:t>TEXTO:</a:t>
            </a:r>
            <a:endParaRPr/>
          </a:p>
          <a:p>
            <a:pPr indent="-342900" lvl="0" marL="342900" marR="0" rtl="0" algn="l">
              <a:lnSpc>
                <a:spcPct val="100000"/>
              </a:lnSpc>
              <a:spcBef>
                <a:spcPts val="360"/>
              </a:spcBef>
              <a:spcAft>
                <a:spcPts val="0"/>
              </a:spcAft>
              <a:buClr>
                <a:schemeClr val="lt2"/>
              </a:buClr>
              <a:buSzPts val="1350"/>
              <a:buFont typeface="Noto Sans Symbols"/>
              <a:buNone/>
            </a:pPr>
            <a:r>
              <a:rPr b="0" i="0" lang="es-ES" sz="1800" u="none">
                <a:solidFill>
                  <a:schemeClr val="dk1"/>
                </a:solidFill>
                <a:latin typeface="Arial"/>
                <a:ea typeface="Arial"/>
                <a:cs typeface="Arial"/>
                <a:sym typeface="Arial"/>
              </a:rPr>
              <a:t>	A pesar de los considerables progresos que la clase obrera ha hecho desde el punto de vista intelectual, político y económico, desde los tiempos en que Marx y Engels escribían, yo no la considero, incluso hoy, bastante avanzada como para adueñarse del orden político [...]. </a:t>
            </a:r>
            <a:endParaRPr/>
          </a:p>
          <a:p>
            <a:pPr indent="-342900" lvl="0" marL="342900" marR="0" rtl="0" algn="l">
              <a:lnSpc>
                <a:spcPct val="100000"/>
              </a:lnSpc>
              <a:spcBef>
                <a:spcPts val="360"/>
              </a:spcBef>
              <a:spcAft>
                <a:spcPts val="0"/>
              </a:spcAft>
              <a:buClr>
                <a:schemeClr val="lt2"/>
              </a:buClr>
              <a:buSzPts val="1350"/>
              <a:buFont typeface="Noto Sans Symbols"/>
              <a:buNone/>
            </a:pPr>
            <a:r>
              <a:rPr b="0" i="0" lang="es-ES" sz="1800" u="none">
                <a:solidFill>
                  <a:schemeClr val="dk1"/>
                </a:solidFill>
                <a:latin typeface="Arial"/>
                <a:ea typeface="Arial"/>
                <a:cs typeface="Arial"/>
                <a:sym typeface="Arial"/>
              </a:rPr>
              <a:t>	Estoy absolutamente convencido [...] que el deber actual de la socialdemocracia es luchar por los derechos políticos y económicos de los obreros y por todas las reformas del Estado que permitan elevar a la clase obrera y transformar la institución del Estado en un sentido democrático.”</a:t>
            </a:r>
            <a:endParaRPr/>
          </a:p>
          <a:p>
            <a:pPr indent="-342900" lvl="0" marL="342900" marR="0" rtl="0" algn="l">
              <a:lnSpc>
                <a:spcPct val="100000"/>
              </a:lnSpc>
              <a:spcBef>
                <a:spcPts val="360"/>
              </a:spcBef>
              <a:spcAft>
                <a:spcPts val="0"/>
              </a:spcAft>
              <a:buClr>
                <a:schemeClr val="lt2"/>
              </a:buClr>
              <a:buSzPts val="1350"/>
              <a:buFont typeface="Noto Sans Symbols"/>
              <a:buNone/>
            </a:pPr>
            <a:r>
              <a:rPr b="0" i="0" lang="es-ES" sz="1800" u="none">
                <a:solidFill>
                  <a:schemeClr val="dk1"/>
                </a:solidFill>
                <a:latin typeface="Arial"/>
                <a:ea typeface="Arial"/>
                <a:cs typeface="Arial"/>
                <a:sym typeface="Arial"/>
              </a:rPr>
              <a:t>	</a:t>
            </a:r>
            <a:r>
              <a:rPr b="1" i="0" lang="es-ES" sz="1800" u="none">
                <a:solidFill>
                  <a:schemeClr val="dk1"/>
                </a:solidFill>
                <a:latin typeface="Arial"/>
                <a:ea typeface="Arial"/>
                <a:cs typeface="Arial"/>
                <a:sym typeface="Arial"/>
              </a:rPr>
              <a:t>Eduard Bernstein, </a:t>
            </a:r>
            <a:r>
              <a:rPr b="1" i="1" lang="es-ES" sz="1800" u="none">
                <a:solidFill>
                  <a:schemeClr val="dk1"/>
                </a:solidFill>
                <a:latin typeface="Arial"/>
                <a:ea typeface="Arial"/>
                <a:cs typeface="Arial"/>
                <a:sym typeface="Arial"/>
              </a:rPr>
              <a:t>Carta dirigida al Congreso de Stuttgart del PSDA</a:t>
            </a:r>
            <a:r>
              <a:rPr b="1" i="0" lang="es-ES" sz="1800" u="none">
                <a:solidFill>
                  <a:schemeClr val="dk1"/>
                </a:solidFill>
                <a:latin typeface="Arial"/>
                <a:ea typeface="Arial"/>
                <a:cs typeface="Arial"/>
                <a:sym typeface="Arial"/>
              </a:rPr>
              <a:t>, en 1898.</a:t>
            </a:r>
            <a:endParaRPr/>
          </a:p>
          <a:p>
            <a:pPr indent="-257175" lvl="0" marL="342900" marR="0" rtl="0" algn="l">
              <a:spcBef>
                <a:spcPts val="360"/>
              </a:spcBef>
              <a:spcAft>
                <a:spcPts val="0"/>
              </a:spcAft>
              <a:buClr>
                <a:schemeClr val="lt2"/>
              </a:buClr>
              <a:buSzPts val="1350"/>
              <a:buFont typeface="Noto Sans Symbols"/>
              <a:buNone/>
            </a:pPr>
            <a:r>
              <a:t/>
            </a:r>
            <a:endParaRPr b="1" i="0" sz="1800" u="non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5"/>
                                        </p:tgtEl>
                                        <p:attrNameLst>
                                          <p:attrName>style.visibility</p:attrName>
                                        </p:attrNameLst>
                                      </p:cBhvr>
                                      <p:to>
                                        <p:strVal val="visible"/>
                                      </p:to>
                                    </p:set>
                                    <p:animEffect filter="fade" transition="in">
                                      <p:cBhvr>
                                        <p:cTn dur="2000"/>
                                        <p:tgtEl>
                                          <p:spTgt spid="5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5">
                                            <p:txEl>
                                              <p:pRg end="0" st="0"/>
                                            </p:txEl>
                                          </p:spTgt>
                                        </p:tgtEl>
                                        <p:attrNameLst>
                                          <p:attrName>style.visibility</p:attrName>
                                        </p:attrNameLst>
                                      </p:cBhvr>
                                      <p:to>
                                        <p:strVal val="visible"/>
                                      </p:to>
                                    </p:set>
                                    <p:animEffect filter="fade" transition="in">
                                      <p:cBhvr>
                                        <p:cTn dur="2000"/>
                                        <p:tgtEl>
                                          <p:spTgt spid="57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5">
                                            <p:txEl>
                                              <p:pRg end="1" st="1"/>
                                            </p:txEl>
                                          </p:spTgt>
                                        </p:tgtEl>
                                        <p:attrNameLst>
                                          <p:attrName>style.visibility</p:attrName>
                                        </p:attrNameLst>
                                      </p:cBhvr>
                                      <p:to>
                                        <p:strVal val="visible"/>
                                      </p:to>
                                    </p:set>
                                    <p:animEffect filter="fade" transition="in">
                                      <p:cBhvr>
                                        <p:cTn dur="2000"/>
                                        <p:tgtEl>
                                          <p:spTgt spid="57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5">
                                            <p:txEl>
                                              <p:pRg end="2" st="2"/>
                                            </p:txEl>
                                          </p:spTgt>
                                        </p:tgtEl>
                                        <p:attrNameLst>
                                          <p:attrName>style.visibility</p:attrName>
                                        </p:attrNameLst>
                                      </p:cBhvr>
                                      <p:to>
                                        <p:strVal val="visible"/>
                                      </p:to>
                                    </p:set>
                                    <p:animEffect filter="fade" transition="in">
                                      <p:cBhvr>
                                        <p:cTn dur="2000"/>
                                        <p:tgtEl>
                                          <p:spTgt spid="57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5">
                                            <p:txEl>
                                              <p:pRg end="3" st="3"/>
                                            </p:txEl>
                                          </p:spTgt>
                                        </p:tgtEl>
                                        <p:attrNameLst>
                                          <p:attrName>style.visibility</p:attrName>
                                        </p:attrNameLst>
                                      </p:cBhvr>
                                      <p:to>
                                        <p:strVal val="visible"/>
                                      </p:to>
                                    </p:set>
                                    <p:animEffect filter="fade" transition="in">
                                      <p:cBhvr>
                                        <p:cTn dur="2000"/>
                                        <p:tgtEl>
                                          <p:spTgt spid="57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5">
                                            <p:txEl>
                                              <p:pRg end="4" st="4"/>
                                            </p:txEl>
                                          </p:spTgt>
                                        </p:tgtEl>
                                        <p:attrNameLst>
                                          <p:attrName>style.visibility</p:attrName>
                                        </p:attrNameLst>
                                      </p:cBhvr>
                                      <p:to>
                                        <p:strVal val="visible"/>
                                      </p:to>
                                    </p:set>
                                    <p:animEffect filter="fade" transition="in">
                                      <p:cBhvr>
                                        <p:cTn dur="2000"/>
                                        <p:tgtEl>
                                          <p:spTgt spid="57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5">
                                            <p:txEl>
                                              <p:pRg end="5" st="5"/>
                                            </p:txEl>
                                          </p:spTgt>
                                        </p:tgtEl>
                                        <p:attrNameLst>
                                          <p:attrName>style.visibility</p:attrName>
                                        </p:attrNameLst>
                                      </p:cBhvr>
                                      <p:to>
                                        <p:strVal val="visible"/>
                                      </p:to>
                                    </p:set>
                                    <p:animEffect filter="fade" transition="in">
                                      <p:cBhvr>
                                        <p:cTn dur="2000"/>
                                        <p:tgtEl>
                                          <p:spTgt spid="57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6"/>
                                        </p:tgtEl>
                                        <p:attrNameLst>
                                          <p:attrName>style.visibility</p:attrName>
                                        </p:attrNameLst>
                                      </p:cBhvr>
                                      <p:to>
                                        <p:strVal val="visible"/>
                                      </p:to>
                                    </p:set>
                                    <p:animEffect filter="fade" transition="in">
                                      <p:cBhvr>
                                        <p:cTn dur="1000"/>
                                        <p:tgtEl>
                                          <p:spTgt spid="5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6">
                                            <p:txEl>
                                              <p:pRg end="0" st="0"/>
                                            </p:txEl>
                                          </p:spTgt>
                                        </p:tgtEl>
                                        <p:attrNameLst>
                                          <p:attrName>style.visibility</p:attrName>
                                        </p:attrNameLst>
                                      </p:cBhvr>
                                      <p:to>
                                        <p:strVal val="visible"/>
                                      </p:to>
                                    </p:set>
                                    <p:animEffect filter="fade" transition="in">
                                      <p:cBhvr>
                                        <p:cTn dur="1000"/>
                                        <p:tgtEl>
                                          <p:spTgt spid="57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6">
                                            <p:txEl>
                                              <p:pRg end="1" st="1"/>
                                            </p:txEl>
                                          </p:spTgt>
                                        </p:tgtEl>
                                        <p:attrNameLst>
                                          <p:attrName>style.visibility</p:attrName>
                                        </p:attrNameLst>
                                      </p:cBhvr>
                                      <p:to>
                                        <p:strVal val="visible"/>
                                      </p:to>
                                    </p:set>
                                    <p:animEffect filter="fade" transition="in">
                                      <p:cBhvr>
                                        <p:cTn dur="1000"/>
                                        <p:tgtEl>
                                          <p:spTgt spid="57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6">
                                            <p:txEl>
                                              <p:pRg end="2" st="2"/>
                                            </p:txEl>
                                          </p:spTgt>
                                        </p:tgtEl>
                                        <p:attrNameLst>
                                          <p:attrName>style.visibility</p:attrName>
                                        </p:attrNameLst>
                                      </p:cBhvr>
                                      <p:to>
                                        <p:strVal val="visible"/>
                                      </p:to>
                                    </p:set>
                                    <p:animEffect filter="fade" transition="in">
                                      <p:cBhvr>
                                        <p:cTn dur="1000"/>
                                        <p:tgtEl>
                                          <p:spTgt spid="57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6">
                                            <p:txEl>
                                              <p:pRg end="3" st="3"/>
                                            </p:txEl>
                                          </p:spTgt>
                                        </p:tgtEl>
                                        <p:attrNameLst>
                                          <p:attrName>style.visibility</p:attrName>
                                        </p:attrNameLst>
                                      </p:cBhvr>
                                      <p:to>
                                        <p:strVal val="visible"/>
                                      </p:to>
                                    </p:set>
                                    <p:animEffect filter="fade" transition="in">
                                      <p:cBhvr>
                                        <p:cTn dur="1000"/>
                                        <p:tgtEl>
                                          <p:spTgt spid="57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6">
                                            <p:txEl>
                                              <p:pRg end="4" st="4"/>
                                            </p:txEl>
                                          </p:spTgt>
                                        </p:tgtEl>
                                        <p:attrNameLst>
                                          <p:attrName>style.visibility</p:attrName>
                                        </p:attrNameLst>
                                      </p:cBhvr>
                                      <p:to>
                                        <p:strVal val="visible"/>
                                      </p:to>
                                    </p:set>
                                    <p:animEffect filter="fade" transition="in">
                                      <p:cBhvr>
                                        <p:cTn dur="1000"/>
                                        <p:tgtEl>
                                          <p:spTgt spid="576">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0" name="Shape 580"/>
        <p:cNvGrpSpPr/>
        <p:nvPr/>
      </p:nvGrpSpPr>
      <p:grpSpPr>
        <a:xfrm>
          <a:off x="0" y="0"/>
          <a:ext cx="0" cy="0"/>
          <a:chOff x="0" y="0"/>
          <a:chExt cx="0" cy="0"/>
        </a:xfrm>
      </p:grpSpPr>
      <p:pic>
        <p:nvPicPr>
          <p:cNvPr id="581" name="Google Shape;581;p78"/>
          <p:cNvPicPr preferRelativeResize="0"/>
          <p:nvPr/>
        </p:nvPicPr>
        <p:blipFill rotWithShape="1">
          <a:blip r:embed="rId3">
            <a:alphaModFix/>
          </a:blip>
          <a:srcRect b="0" l="0" r="0" t="0"/>
          <a:stretch/>
        </p:blipFill>
        <p:spPr>
          <a:xfrm>
            <a:off x="500062" y="428625"/>
            <a:ext cx="8001000" cy="62404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1"/>
                                        </p:tgtEl>
                                        <p:attrNameLst>
                                          <p:attrName>style.visibility</p:attrName>
                                        </p:attrNameLst>
                                      </p:cBhvr>
                                      <p:to>
                                        <p:strVal val="visible"/>
                                      </p:to>
                                    </p:set>
                                    <p:animEffect filter="fade" transition="in">
                                      <p:cBhvr>
                                        <p:cTn dur="1000"/>
                                        <p:tgtEl>
                                          <p:spTgt spid="5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28"/>
          <p:cNvSpPr txBox="1"/>
          <p:nvPr>
            <p:ph idx="4294967295" type="body"/>
          </p:nvPr>
        </p:nvSpPr>
        <p:spPr>
          <a:xfrm>
            <a:off x="467544" y="260648"/>
            <a:ext cx="8229600" cy="374441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2"/>
              </a:buClr>
              <a:buSzPts val="2400"/>
              <a:buFont typeface="Noto Sans Symbols"/>
              <a:buNone/>
            </a:pPr>
            <a:r>
              <a:rPr b="1" i="0" lang="es-ES" sz="3200" u="none" cap="none" strike="noStrike">
                <a:solidFill>
                  <a:srgbClr val="FF0000"/>
                </a:solidFill>
                <a:latin typeface="Federo"/>
                <a:ea typeface="Federo"/>
                <a:cs typeface="Federo"/>
                <a:sym typeface="Federo"/>
              </a:rPr>
              <a:t>b) Proletariado:</a:t>
            </a:r>
            <a:endParaRPr/>
          </a:p>
          <a:p>
            <a:pPr indent="-342900" lvl="0" marL="342900" marR="0" rtl="0" algn="l">
              <a:lnSpc>
                <a:spcPct val="100000"/>
              </a:lnSpc>
              <a:spcBef>
                <a:spcPts val="480"/>
              </a:spcBef>
              <a:spcAft>
                <a:spcPts val="0"/>
              </a:spcAft>
              <a:buClr>
                <a:schemeClr val="lt2"/>
              </a:buClr>
              <a:buSzPts val="1800"/>
              <a:buFont typeface="Noto Sans Symbols"/>
              <a:buChar char="■"/>
            </a:pPr>
            <a:r>
              <a:rPr b="1" i="0" lang="es-ES" sz="2400" u="none" cap="none" strike="noStrike">
                <a:solidFill>
                  <a:schemeClr val="dk1"/>
                </a:solidFill>
                <a:latin typeface="Arial"/>
                <a:ea typeface="Arial"/>
                <a:cs typeface="Arial"/>
                <a:sym typeface="Arial"/>
              </a:rPr>
              <a:t>Nova clase social que nace coa industrialización </a:t>
            </a:r>
            <a:r>
              <a:rPr b="0" i="0" lang="es-ES" sz="2400" u="none" cap="none" strike="noStrike">
                <a:solidFill>
                  <a:schemeClr val="dk1"/>
                </a:solidFill>
                <a:latin typeface="Arial"/>
                <a:ea typeface="Arial"/>
                <a:cs typeface="Arial"/>
                <a:sym typeface="Arial"/>
              </a:rPr>
              <a:t>(= traballadores das fábricas).</a:t>
            </a:r>
            <a:endParaRPr/>
          </a:p>
          <a:p>
            <a:pPr indent="-342900" lvl="0" marL="342900" marR="0" rtl="0" algn="l">
              <a:lnSpc>
                <a:spcPct val="100000"/>
              </a:lnSpc>
              <a:spcBef>
                <a:spcPts val="480"/>
              </a:spcBef>
              <a:spcAft>
                <a:spcPts val="0"/>
              </a:spcAft>
              <a:buClr>
                <a:schemeClr val="lt2"/>
              </a:buClr>
              <a:buSzPts val="1800"/>
              <a:buFont typeface="Noto Sans Symbols"/>
              <a:buChar char="■"/>
            </a:pPr>
            <a:r>
              <a:rPr b="0" i="0" lang="es-ES" sz="2400" u="none" cap="none" strike="noStrike">
                <a:solidFill>
                  <a:schemeClr val="dk1"/>
                </a:solidFill>
                <a:latin typeface="Arial"/>
                <a:ea typeface="Arial"/>
                <a:cs typeface="Arial"/>
                <a:sym typeface="Arial"/>
              </a:rPr>
              <a:t>Desposuída de todo, </a:t>
            </a:r>
            <a:r>
              <a:rPr b="1" i="0" lang="es-ES" sz="2400" u="none" cap="none" strike="noStrike">
                <a:solidFill>
                  <a:schemeClr val="dk1"/>
                </a:solidFill>
                <a:latin typeface="Arial"/>
                <a:ea typeface="Arial"/>
                <a:cs typeface="Arial"/>
                <a:sym typeface="Arial"/>
              </a:rPr>
              <a:t>vende a súa forza de traballo</a:t>
            </a:r>
            <a:r>
              <a:rPr b="0" i="0" lang="es-ES" sz="2400" u="none" cap="none" strike="noStrike">
                <a:solidFill>
                  <a:schemeClr val="dk1"/>
                </a:solidFill>
                <a:latin typeface="Arial"/>
                <a:ea typeface="Arial"/>
                <a:cs typeface="Arial"/>
                <a:sym typeface="Arial"/>
              </a:rPr>
              <a:t>, reducido a mercadoría, </a:t>
            </a:r>
            <a:r>
              <a:rPr b="1" i="0" lang="es-ES" sz="2400" u="none" cap="none" strike="noStrike">
                <a:solidFill>
                  <a:schemeClr val="dk1"/>
                </a:solidFill>
                <a:latin typeface="Arial"/>
                <a:ea typeface="Arial"/>
                <a:cs typeface="Arial"/>
                <a:sym typeface="Arial"/>
              </a:rPr>
              <a:t>a cambio dun salario.</a:t>
            </a:r>
            <a:endParaRPr/>
          </a:p>
          <a:p>
            <a:pPr indent="-342900" lvl="0" marL="342900" marR="0" rtl="0" algn="l">
              <a:lnSpc>
                <a:spcPct val="100000"/>
              </a:lnSpc>
              <a:spcBef>
                <a:spcPts val="480"/>
              </a:spcBef>
              <a:spcAft>
                <a:spcPts val="0"/>
              </a:spcAft>
              <a:buClr>
                <a:schemeClr val="lt2"/>
              </a:buClr>
              <a:buSzPts val="1800"/>
              <a:buFont typeface="Noto Sans Symbols"/>
              <a:buChar char="■"/>
            </a:pPr>
            <a:r>
              <a:rPr b="0" i="0" lang="es-ES" sz="2400" u="none" cap="none" strike="noStrike">
                <a:solidFill>
                  <a:schemeClr val="dk1"/>
                </a:solidFill>
                <a:latin typeface="Arial"/>
                <a:ea typeface="Arial"/>
                <a:cs typeface="Arial"/>
                <a:sym typeface="Arial"/>
              </a:rPr>
              <a:t>Ao longo do S.XIX nace e desenvólvese unha </a:t>
            </a:r>
            <a:r>
              <a:rPr b="1" i="0" lang="es-ES" sz="2400" u="none" cap="none" strike="noStrike">
                <a:solidFill>
                  <a:schemeClr val="dk1"/>
                </a:solidFill>
                <a:latin typeface="Arial"/>
                <a:ea typeface="Arial"/>
                <a:cs typeface="Arial"/>
                <a:sym typeface="Arial"/>
              </a:rPr>
              <a:t>conciencia de clase </a:t>
            </a:r>
            <a:r>
              <a:rPr b="0" i="0" lang="es-ES" sz="2400" u="none" cap="none" strike="noStrike">
                <a:solidFill>
                  <a:schemeClr val="dk1"/>
                </a:solidFill>
                <a:latin typeface="Arial"/>
                <a:ea typeface="Arial"/>
                <a:cs typeface="Arial"/>
                <a:sym typeface="Arial"/>
              </a:rPr>
              <a:t>= recoñecemento da súa situación colectiva desigual coa burguesía </a:t>
            </a:r>
            <a:r>
              <a:rPr b="0" i="0" lang="es-ES" sz="2400" u="none" cap="none" strike="noStrike">
                <a:solidFill>
                  <a:schemeClr val="dk1"/>
                </a:solidFill>
                <a:latin typeface="Noto Sans Symbols"/>
                <a:ea typeface="Noto Sans Symbols"/>
                <a:cs typeface="Noto Sans Symbols"/>
                <a:sym typeface="Noto Sans Symbols"/>
              </a:rPr>
              <a:t>🡺</a:t>
            </a:r>
            <a:r>
              <a:rPr b="0" i="0" lang="es-ES" sz="2400" u="none" cap="none" strike="noStrike">
                <a:solidFill>
                  <a:schemeClr val="dk1"/>
                </a:solidFill>
                <a:latin typeface="Arial"/>
                <a:ea typeface="Arial"/>
                <a:cs typeface="Arial"/>
                <a:sym typeface="Arial"/>
              </a:rPr>
              <a:t> antagonismo social (proletariado vs. burguesía).</a:t>
            </a:r>
            <a:endParaRPr/>
          </a:p>
          <a:p>
            <a:pPr indent="0" lvl="0" marL="0" marR="0" rtl="0" algn="l">
              <a:lnSpc>
                <a:spcPct val="100000"/>
              </a:lnSpc>
              <a:spcBef>
                <a:spcPts val="480"/>
              </a:spcBef>
              <a:spcAft>
                <a:spcPts val="0"/>
              </a:spcAft>
              <a:buClr>
                <a:schemeClr val="lt2"/>
              </a:buClr>
              <a:buSzPts val="1800"/>
              <a:buFont typeface="Noto Sans Symbols"/>
              <a:buNone/>
            </a:pPr>
            <a:r>
              <a:t/>
            </a:r>
            <a:endParaRPr b="0" i="0" sz="2400" u="none" cap="none" strike="noStrike">
              <a:solidFill>
                <a:schemeClr val="dk1"/>
              </a:solidFill>
              <a:latin typeface="Arial"/>
              <a:ea typeface="Arial"/>
              <a:cs typeface="Arial"/>
              <a:sym typeface="Arial"/>
            </a:endParaRPr>
          </a:p>
        </p:txBody>
      </p:sp>
      <p:pic>
        <p:nvPicPr>
          <p:cNvPr id="216" name="Google Shape;216;p28"/>
          <p:cNvPicPr preferRelativeResize="0"/>
          <p:nvPr/>
        </p:nvPicPr>
        <p:blipFill rotWithShape="1">
          <a:blip r:embed="rId3">
            <a:alphaModFix/>
          </a:blip>
          <a:srcRect b="0" l="0" r="0" t="0"/>
          <a:stretch/>
        </p:blipFill>
        <p:spPr>
          <a:xfrm>
            <a:off x="1403350" y="4005262"/>
            <a:ext cx="6913562" cy="2852737"/>
          </a:xfrm>
          <a:prstGeom prst="rect">
            <a:avLst/>
          </a:prstGeom>
          <a:noFill/>
          <a:ln>
            <a:noFill/>
          </a:ln>
        </p:spPr>
      </p:pic>
      <p:sp>
        <p:nvSpPr>
          <p:cNvPr id="217" name="Google Shape;217;p28"/>
          <p:cNvSpPr txBox="1"/>
          <p:nvPr/>
        </p:nvSpPr>
        <p:spPr>
          <a:xfrm>
            <a:off x="179387" y="4868862"/>
            <a:ext cx="1079500" cy="738187"/>
          </a:xfrm>
          <a:prstGeom prst="rect">
            <a:avLst/>
          </a:prstGeom>
          <a:solidFill>
            <a:srgbClr val="FF000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Arial"/>
              <a:buNone/>
            </a:pPr>
            <a:r>
              <a:rPr b="0" i="0" lang="es-ES" sz="1400" u="none">
                <a:solidFill>
                  <a:schemeClr val="dk1"/>
                </a:solidFill>
                <a:latin typeface="Arial"/>
                <a:ea typeface="Arial"/>
                <a:cs typeface="Arial"/>
                <a:sym typeface="Arial"/>
              </a:rPr>
              <a:t>O Cuarto Estado.</a:t>
            </a:r>
            <a:endParaRPr/>
          </a:p>
          <a:p>
            <a:pPr indent="0" lvl="0" marL="0" marR="0" rtl="0" algn="ctr">
              <a:lnSpc>
                <a:spcPct val="100000"/>
              </a:lnSpc>
              <a:spcBef>
                <a:spcPts val="0"/>
              </a:spcBef>
              <a:spcAft>
                <a:spcPts val="0"/>
              </a:spcAft>
              <a:buClr>
                <a:schemeClr val="dk1"/>
              </a:buClr>
              <a:buSzPts val="1400"/>
              <a:buFont typeface="Arial"/>
              <a:buNone/>
            </a:pPr>
            <a:r>
              <a:rPr b="0" i="0" lang="es-ES" sz="1400" u="none">
                <a:solidFill>
                  <a:schemeClr val="dk1"/>
                </a:solidFill>
                <a:latin typeface="Arial"/>
                <a:ea typeface="Arial"/>
                <a:cs typeface="Arial"/>
                <a:sym typeface="Arial"/>
              </a:rPr>
              <a:t>Volpedo</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1000"/>
                                        <p:tgtEl>
                                          <p:spTgt spid="2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1000"/>
                                        <p:tgtEl>
                                          <p:spTgt spid="2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29"/>
          <p:cNvSpPr txBox="1"/>
          <p:nvPr>
            <p:ph idx="1" type="body"/>
          </p:nvPr>
        </p:nvSpPr>
        <p:spPr>
          <a:xfrm>
            <a:off x="468312" y="44450"/>
            <a:ext cx="8229600" cy="6480175"/>
          </a:xfrm>
          <a:prstGeom prst="rect">
            <a:avLst/>
          </a:prstGeom>
          <a:solidFill>
            <a:srgbClr val="FF0000"/>
          </a:solid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lt2"/>
              </a:buClr>
              <a:buSzPts val="1800"/>
              <a:buFont typeface="Noto Sans Symbols"/>
              <a:buChar char="■"/>
            </a:pPr>
            <a:r>
              <a:rPr b="0" i="0" lang="es-ES" sz="2400" u="none" cap="none" strike="noStrike">
                <a:solidFill>
                  <a:schemeClr val="dk1"/>
                </a:solidFill>
                <a:latin typeface="Arial"/>
                <a:ea typeface="Arial"/>
                <a:cs typeface="Arial"/>
                <a:sym typeface="Arial"/>
              </a:rPr>
              <a:t>Conciencia de clase fortalecida por </a:t>
            </a:r>
            <a:r>
              <a:rPr b="1" i="0" lang="es-ES" sz="2400" u="none" cap="none" strike="noStrike">
                <a:solidFill>
                  <a:schemeClr val="dk1"/>
                </a:solidFill>
                <a:latin typeface="Arial"/>
                <a:ea typeface="Arial"/>
                <a:cs typeface="Arial"/>
                <a:sym typeface="Arial"/>
              </a:rPr>
              <a:t>duras condicións de vida e traballo:</a:t>
            </a:r>
            <a:endParaRPr/>
          </a:p>
          <a:p>
            <a:pPr indent="-342900" lvl="0" marL="342900" marR="0" rtl="0" algn="l">
              <a:lnSpc>
                <a:spcPct val="100000"/>
              </a:lnSpc>
              <a:spcBef>
                <a:spcPts val="480"/>
              </a:spcBef>
              <a:spcAft>
                <a:spcPts val="0"/>
              </a:spcAft>
              <a:buClr>
                <a:schemeClr val="lt2"/>
              </a:buClr>
              <a:buSzPts val="1800"/>
              <a:buFont typeface="Noto Sans Symbols"/>
              <a:buNone/>
            </a:pPr>
            <a:r>
              <a:rPr b="0" i="0" lang="es-ES" sz="2400" u="none" cap="none" strike="noStrike">
                <a:solidFill>
                  <a:srgbClr val="FFFF66"/>
                </a:solidFill>
                <a:latin typeface="Arial"/>
                <a:ea typeface="Arial"/>
                <a:cs typeface="Arial"/>
                <a:sym typeface="Arial"/>
              </a:rPr>
              <a:t>☹ </a:t>
            </a:r>
            <a:r>
              <a:rPr b="1" i="1" lang="es-ES" sz="2400" u="none" cap="none" strike="noStrike">
                <a:solidFill>
                  <a:srgbClr val="FFFF66"/>
                </a:solidFill>
                <a:latin typeface="Arial"/>
                <a:ea typeface="Arial"/>
                <a:cs typeface="Arial"/>
                <a:sym typeface="Arial"/>
              </a:rPr>
              <a:t>Condicións de vida: </a:t>
            </a:r>
            <a:endParaRPr/>
          </a:p>
          <a:p>
            <a:pPr indent="-342900" lvl="0" marL="342900" marR="0" rtl="0" algn="l">
              <a:lnSpc>
                <a:spcPct val="100000"/>
              </a:lnSpc>
              <a:spcBef>
                <a:spcPts val="480"/>
              </a:spcBef>
              <a:spcAft>
                <a:spcPts val="0"/>
              </a:spcAft>
              <a:buClr>
                <a:schemeClr val="lt2"/>
              </a:buClr>
              <a:buSzPts val="1800"/>
              <a:buFont typeface="Noto Sans Symbols"/>
              <a:buNone/>
            </a:pPr>
            <a:r>
              <a:rPr b="0" i="0" lang="es-ES" sz="2400" u="none" cap="none" strike="noStrike">
                <a:solidFill>
                  <a:schemeClr val="dk1"/>
                </a:solidFill>
                <a:latin typeface="Arial"/>
                <a:ea typeface="Arial"/>
                <a:cs typeface="Arial"/>
                <a:sym typeface="Arial"/>
              </a:rPr>
              <a:t>	</a:t>
            </a:r>
            <a:r>
              <a:rPr b="0" i="0" lang="es-ES" sz="2000" u="none" cap="none" strike="noStrike">
                <a:solidFill>
                  <a:schemeClr val="dk1"/>
                </a:solidFill>
                <a:latin typeface="Arial"/>
                <a:ea typeface="Arial"/>
                <a:cs typeface="Arial"/>
                <a:sym typeface="Arial"/>
              </a:rPr>
              <a:t>- </a:t>
            </a:r>
            <a:r>
              <a:rPr b="1" i="0" lang="es-ES" sz="2000" u="none" cap="none" strike="noStrike">
                <a:solidFill>
                  <a:schemeClr val="dk1"/>
                </a:solidFill>
                <a:latin typeface="Arial"/>
                <a:ea typeface="Arial"/>
                <a:cs typeface="Arial"/>
                <a:sym typeface="Arial"/>
              </a:rPr>
              <a:t>barrios obreiros masificados </a:t>
            </a:r>
            <a:r>
              <a:rPr b="0" i="0" lang="es-ES" sz="2000" u="none" cap="none" strike="noStrike">
                <a:solidFill>
                  <a:schemeClr val="dk1"/>
                </a:solidFill>
                <a:latin typeface="Arial"/>
                <a:ea typeface="Arial"/>
                <a:cs typeface="Arial"/>
                <a:sym typeface="Arial"/>
              </a:rPr>
              <a:t>por éxodo rural debido á 	mecanización no campo.</a:t>
            </a:r>
            <a:endParaRPr/>
          </a:p>
          <a:p>
            <a:pPr indent="-342900" lvl="0" marL="342900" marR="0" rtl="0" algn="l">
              <a:lnSpc>
                <a:spcPct val="100000"/>
              </a:lnSpc>
              <a:spcBef>
                <a:spcPts val="400"/>
              </a:spcBef>
              <a:spcAft>
                <a:spcPts val="0"/>
              </a:spcAft>
              <a:buClr>
                <a:schemeClr val="lt2"/>
              </a:buClr>
              <a:buSzPts val="1500"/>
              <a:buFont typeface="Noto Sans Symbols"/>
              <a:buNone/>
            </a:pPr>
            <a:r>
              <a:rPr b="0" i="0" lang="es-ES" sz="2000" u="none" cap="none" strike="noStrike">
                <a:solidFill>
                  <a:schemeClr val="dk1"/>
                </a:solidFill>
                <a:latin typeface="Arial"/>
                <a:ea typeface="Arial"/>
                <a:cs typeface="Arial"/>
                <a:sym typeface="Arial"/>
              </a:rPr>
              <a:t>	- </a:t>
            </a:r>
            <a:r>
              <a:rPr b="1" i="0" lang="es-ES" sz="2000" u="none" cap="none" strike="noStrike">
                <a:solidFill>
                  <a:schemeClr val="dk1"/>
                </a:solidFill>
                <a:latin typeface="Arial"/>
                <a:ea typeface="Arial"/>
                <a:cs typeface="Arial"/>
                <a:sym typeface="Arial"/>
              </a:rPr>
              <a:t>barrios degradados e insalubres</a:t>
            </a:r>
            <a:r>
              <a:rPr b="0" i="0" lang="es-ES" sz="2000" u="none" cap="none" strike="noStrike">
                <a:solidFill>
                  <a:schemeClr val="dk1"/>
                </a:solidFill>
                <a:latin typeface="Arial"/>
                <a:ea typeface="Arial"/>
                <a:cs typeface="Arial"/>
                <a:sym typeface="Arial"/>
              </a:rPr>
              <a:t>, sen servizos 	mínimos (sumidoiros, recollida lixo, alumbrado, auga corrente…).</a:t>
            </a:r>
            <a:endParaRPr/>
          </a:p>
          <a:p>
            <a:pPr indent="-342900" lvl="0" marL="342900" marR="0" rtl="0" algn="l">
              <a:lnSpc>
                <a:spcPct val="100000"/>
              </a:lnSpc>
              <a:spcBef>
                <a:spcPts val="400"/>
              </a:spcBef>
              <a:spcAft>
                <a:spcPts val="0"/>
              </a:spcAft>
              <a:buClr>
                <a:schemeClr val="lt2"/>
              </a:buClr>
              <a:buSzPts val="1500"/>
              <a:buFont typeface="Noto Sans Symbols"/>
              <a:buNone/>
            </a:pPr>
            <a:r>
              <a:rPr b="0" i="0" lang="es-ES" sz="2000" u="none" cap="none" strike="noStrike">
                <a:solidFill>
                  <a:schemeClr val="dk1"/>
                </a:solidFill>
                <a:latin typeface="Arial"/>
                <a:ea typeface="Arial"/>
                <a:cs typeface="Arial"/>
                <a:sym typeface="Arial"/>
              </a:rPr>
              <a:t>	- </a:t>
            </a:r>
            <a:r>
              <a:rPr b="1" i="0" lang="es-ES" sz="2000" u="none" cap="none" strike="noStrike">
                <a:solidFill>
                  <a:schemeClr val="dk1"/>
                </a:solidFill>
                <a:latin typeface="Arial"/>
                <a:ea typeface="Arial"/>
                <a:cs typeface="Arial"/>
                <a:sym typeface="Arial"/>
              </a:rPr>
              <a:t>Elevadas taxas de analfabetismo</a:t>
            </a:r>
            <a:r>
              <a:rPr b="0" i="0" lang="es-ES" sz="2000" u="none" cap="none" strike="noStrike">
                <a:solidFill>
                  <a:schemeClr val="dk1"/>
                </a:solidFill>
                <a:latin typeface="Arial"/>
                <a:ea typeface="Arial"/>
                <a:cs typeface="Arial"/>
                <a:sym typeface="Arial"/>
              </a:rPr>
              <a:t>, </a:t>
            </a:r>
            <a:r>
              <a:rPr b="1" i="0" lang="es-ES" sz="2000" u="none" cap="none" strike="noStrike">
                <a:solidFill>
                  <a:schemeClr val="dk1"/>
                </a:solidFill>
                <a:latin typeface="Arial"/>
                <a:ea typeface="Arial"/>
                <a:cs typeface="Arial"/>
                <a:sym typeface="Arial"/>
              </a:rPr>
              <a:t>alcoholismo</a:t>
            </a:r>
            <a:r>
              <a:rPr b="0" i="0" lang="es-ES" sz="2000" u="none" cap="none" strike="noStrike">
                <a:solidFill>
                  <a:schemeClr val="dk1"/>
                </a:solidFill>
                <a:latin typeface="Arial"/>
                <a:ea typeface="Arial"/>
                <a:cs typeface="Arial"/>
                <a:sym typeface="Arial"/>
              </a:rPr>
              <a:t>, 	</a:t>
            </a:r>
            <a:r>
              <a:rPr b="1" i="0" lang="es-ES" sz="2000" u="none" cap="none" strike="noStrike">
                <a:solidFill>
                  <a:schemeClr val="dk1"/>
                </a:solidFill>
                <a:latin typeface="Arial"/>
                <a:ea typeface="Arial"/>
                <a:cs typeface="Arial"/>
                <a:sym typeface="Arial"/>
              </a:rPr>
              <a:t>prostitución…</a:t>
            </a:r>
            <a:endParaRPr/>
          </a:p>
          <a:p>
            <a:pPr indent="-342900" lvl="0" marL="342900" marR="0" rtl="0" algn="l">
              <a:lnSpc>
                <a:spcPct val="100000"/>
              </a:lnSpc>
              <a:spcBef>
                <a:spcPts val="480"/>
              </a:spcBef>
              <a:spcAft>
                <a:spcPts val="0"/>
              </a:spcAft>
              <a:buClr>
                <a:schemeClr val="lt2"/>
              </a:buClr>
              <a:buSzPts val="1800"/>
              <a:buFont typeface="Noto Sans Symbols"/>
              <a:buNone/>
            </a:pPr>
            <a:r>
              <a:rPr b="0" i="0" lang="es-ES" sz="2400" u="none" cap="none" strike="noStrike">
                <a:solidFill>
                  <a:srgbClr val="FFFF66"/>
                </a:solidFill>
                <a:latin typeface="Arial"/>
                <a:ea typeface="Arial"/>
                <a:cs typeface="Arial"/>
                <a:sym typeface="Arial"/>
              </a:rPr>
              <a:t>☹ </a:t>
            </a:r>
            <a:r>
              <a:rPr b="1" i="1" lang="es-ES" sz="2400" u="none" cap="none" strike="noStrike">
                <a:solidFill>
                  <a:srgbClr val="FFFF66"/>
                </a:solidFill>
                <a:latin typeface="Arial"/>
                <a:ea typeface="Arial"/>
                <a:cs typeface="Arial"/>
                <a:sym typeface="Arial"/>
              </a:rPr>
              <a:t>Condicións de traballo:</a:t>
            </a:r>
            <a:endParaRPr/>
          </a:p>
          <a:p>
            <a:pPr indent="-342900" lvl="0" marL="342900" marR="0" rtl="0" algn="l">
              <a:lnSpc>
                <a:spcPct val="100000"/>
              </a:lnSpc>
              <a:spcBef>
                <a:spcPts val="480"/>
              </a:spcBef>
              <a:spcAft>
                <a:spcPts val="0"/>
              </a:spcAft>
              <a:buClr>
                <a:schemeClr val="lt2"/>
              </a:buClr>
              <a:buSzPts val="1800"/>
              <a:buFont typeface="Noto Sans Symbols"/>
              <a:buNone/>
            </a:pPr>
            <a:r>
              <a:rPr b="0" i="0" lang="es-ES" sz="2400" u="none" cap="none" strike="noStrike">
                <a:solidFill>
                  <a:schemeClr val="dk1"/>
                </a:solidFill>
                <a:latin typeface="Arial"/>
                <a:ea typeface="Arial"/>
                <a:cs typeface="Arial"/>
                <a:sym typeface="Arial"/>
              </a:rPr>
              <a:t>	</a:t>
            </a:r>
            <a:r>
              <a:rPr b="0" i="0" lang="es-ES" sz="2000" u="none" cap="none" strike="noStrike">
                <a:solidFill>
                  <a:schemeClr val="dk1"/>
                </a:solidFill>
                <a:latin typeface="Arial"/>
                <a:ea typeface="Arial"/>
                <a:cs typeface="Arial"/>
                <a:sym typeface="Arial"/>
              </a:rPr>
              <a:t>- </a:t>
            </a:r>
            <a:r>
              <a:rPr b="1" i="0" lang="es-ES" sz="2000" u="none" cap="none" strike="noStrike">
                <a:solidFill>
                  <a:schemeClr val="dk1"/>
                </a:solidFill>
                <a:latin typeface="Arial"/>
                <a:ea typeface="Arial"/>
                <a:cs typeface="Arial"/>
                <a:sym typeface="Arial"/>
              </a:rPr>
              <a:t>Xornada laboral de sol a sol </a:t>
            </a:r>
            <a:r>
              <a:rPr b="0" i="0" lang="es-ES" sz="2000" u="none" cap="none" strike="noStrike">
                <a:solidFill>
                  <a:schemeClr val="dk1"/>
                </a:solidFill>
                <a:latin typeface="Arial"/>
                <a:ea typeface="Arial"/>
                <a:cs typeface="Arial"/>
                <a:sym typeface="Arial"/>
              </a:rPr>
              <a:t>(de 14 a 16 h diarias).</a:t>
            </a:r>
            <a:endParaRPr/>
          </a:p>
          <a:p>
            <a:pPr indent="-342900" lvl="0" marL="342900" marR="0" rtl="0" algn="l">
              <a:lnSpc>
                <a:spcPct val="100000"/>
              </a:lnSpc>
              <a:spcBef>
                <a:spcPts val="400"/>
              </a:spcBef>
              <a:spcAft>
                <a:spcPts val="0"/>
              </a:spcAft>
              <a:buClr>
                <a:schemeClr val="lt2"/>
              </a:buClr>
              <a:buSzPts val="1500"/>
              <a:buFont typeface="Noto Sans Symbols"/>
              <a:buNone/>
            </a:pPr>
            <a:r>
              <a:rPr b="0" i="0" lang="es-ES" sz="2000" u="none" cap="none" strike="noStrike">
                <a:solidFill>
                  <a:schemeClr val="dk1"/>
                </a:solidFill>
                <a:latin typeface="Arial"/>
                <a:ea typeface="Arial"/>
                <a:cs typeface="Arial"/>
                <a:sym typeface="Arial"/>
              </a:rPr>
              <a:t>	- </a:t>
            </a:r>
            <a:r>
              <a:rPr b="1" i="0" lang="es-ES" sz="2000" u="none" cap="none" strike="noStrike">
                <a:solidFill>
                  <a:schemeClr val="dk1"/>
                </a:solidFill>
                <a:latin typeface="Arial"/>
                <a:ea typeface="Arial"/>
                <a:cs typeface="Arial"/>
                <a:sym typeface="Arial"/>
              </a:rPr>
              <a:t>Baixos salarios.</a:t>
            </a:r>
            <a:endParaRPr/>
          </a:p>
          <a:p>
            <a:pPr indent="-342900" lvl="0" marL="342900" marR="0" rtl="0" algn="l">
              <a:lnSpc>
                <a:spcPct val="100000"/>
              </a:lnSpc>
              <a:spcBef>
                <a:spcPts val="400"/>
              </a:spcBef>
              <a:spcAft>
                <a:spcPts val="0"/>
              </a:spcAft>
              <a:buClr>
                <a:schemeClr val="lt2"/>
              </a:buClr>
              <a:buSzPts val="1500"/>
              <a:buFont typeface="Noto Sans Symbols"/>
              <a:buNone/>
            </a:pPr>
            <a:r>
              <a:rPr b="0" i="0" lang="es-ES" sz="2000" u="none" cap="none" strike="noStrike">
                <a:solidFill>
                  <a:schemeClr val="dk1"/>
                </a:solidFill>
                <a:latin typeface="Arial"/>
                <a:ea typeface="Arial"/>
                <a:cs typeface="Arial"/>
                <a:sym typeface="Arial"/>
              </a:rPr>
              <a:t>	- </a:t>
            </a:r>
            <a:r>
              <a:rPr b="1" i="0" lang="es-ES" sz="2000" u="none" cap="none" strike="noStrike">
                <a:solidFill>
                  <a:schemeClr val="dk1"/>
                </a:solidFill>
                <a:latin typeface="Arial"/>
                <a:ea typeface="Arial"/>
                <a:cs typeface="Arial"/>
                <a:sym typeface="Arial"/>
              </a:rPr>
              <a:t>Traballo infantil </a:t>
            </a:r>
            <a:r>
              <a:rPr b="0" i="0" lang="es-ES" sz="2000" u="none" cap="none" strike="noStrike">
                <a:solidFill>
                  <a:schemeClr val="dk1"/>
                </a:solidFill>
                <a:latin typeface="Arial"/>
                <a:ea typeface="Arial"/>
                <a:cs typeface="Arial"/>
                <a:sym typeface="Arial"/>
              </a:rPr>
              <a:t>(+ rentable para empresario).</a:t>
            </a:r>
            <a:endParaRPr/>
          </a:p>
          <a:p>
            <a:pPr indent="-342900" lvl="0" marL="342900" marR="0" rtl="0" algn="l">
              <a:lnSpc>
                <a:spcPct val="100000"/>
              </a:lnSpc>
              <a:spcBef>
                <a:spcPts val="400"/>
              </a:spcBef>
              <a:spcAft>
                <a:spcPts val="0"/>
              </a:spcAft>
              <a:buClr>
                <a:schemeClr val="lt2"/>
              </a:buClr>
              <a:buSzPts val="1500"/>
              <a:buFont typeface="Noto Sans Symbols"/>
              <a:buNone/>
            </a:pPr>
            <a:r>
              <a:rPr b="0" i="0" lang="es-ES" sz="2000" u="none" cap="none" strike="noStrike">
                <a:solidFill>
                  <a:schemeClr val="dk1"/>
                </a:solidFill>
                <a:latin typeface="Arial"/>
                <a:ea typeface="Arial"/>
                <a:cs typeface="Arial"/>
                <a:sym typeface="Arial"/>
              </a:rPr>
              <a:t>	- </a:t>
            </a:r>
            <a:r>
              <a:rPr b="1" i="0" lang="es-ES" sz="2000" u="none" cap="none" strike="noStrike">
                <a:solidFill>
                  <a:schemeClr val="dk1"/>
                </a:solidFill>
                <a:latin typeface="Arial"/>
                <a:ea typeface="Arial"/>
                <a:cs typeface="Arial"/>
                <a:sym typeface="Arial"/>
              </a:rPr>
              <a:t>Fábricas insalubres e sen seguridade</a:t>
            </a:r>
            <a:r>
              <a:rPr b="0" i="0" lang="es-ES" sz="2000" u="none" cap="none" strike="noStrike">
                <a:solidFill>
                  <a:schemeClr val="dk1"/>
                </a:solidFill>
                <a:latin typeface="Arial"/>
                <a:ea typeface="Arial"/>
                <a:cs typeface="Arial"/>
                <a:sym typeface="Arial"/>
              </a:rPr>
              <a:t>.</a:t>
            </a:r>
            <a:endParaRPr/>
          </a:p>
          <a:p>
            <a:pPr indent="-342900" lvl="0" marL="342900" marR="0" rtl="0" algn="l">
              <a:lnSpc>
                <a:spcPct val="100000"/>
              </a:lnSpc>
              <a:spcBef>
                <a:spcPts val="400"/>
              </a:spcBef>
              <a:spcAft>
                <a:spcPts val="0"/>
              </a:spcAft>
              <a:buClr>
                <a:schemeClr val="lt2"/>
              </a:buClr>
              <a:buSzPts val="1500"/>
              <a:buFont typeface="Noto Sans Symbols"/>
              <a:buNone/>
            </a:pPr>
            <a:r>
              <a:rPr b="0" i="0" lang="es-ES" sz="2000" u="none" cap="none" strike="noStrike">
                <a:solidFill>
                  <a:schemeClr val="dk1"/>
                </a:solidFill>
                <a:latin typeface="Arial"/>
                <a:ea typeface="Arial"/>
                <a:cs typeface="Arial"/>
                <a:sym typeface="Arial"/>
              </a:rPr>
              <a:t>	-  </a:t>
            </a:r>
            <a:r>
              <a:rPr b="1" i="0" lang="es-ES" sz="2000" u="none" cap="none" strike="noStrike">
                <a:solidFill>
                  <a:schemeClr val="dk1"/>
                </a:solidFill>
                <a:latin typeface="Arial"/>
                <a:ea typeface="Arial"/>
                <a:cs typeface="Arial"/>
                <a:sym typeface="Arial"/>
              </a:rPr>
              <a:t>Inexistencia seguridade social</a:t>
            </a:r>
            <a:r>
              <a:rPr b="0" i="0" lang="es-ES" sz="2000" u="none" cap="none" strike="noStrike">
                <a:solidFill>
                  <a:schemeClr val="dk1"/>
                </a:solidFill>
                <a:latin typeface="Arial"/>
                <a:ea typeface="Arial"/>
                <a:cs typeface="Arial"/>
                <a:sym typeface="Arial"/>
              </a:rPr>
              <a:t>, nin baixas laborais nin 	vacacións…</a:t>
            </a:r>
            <a:endParaRPr/>
          </a:p>
          <a:p>
            <a:pPr indent="-342900" lvl="0" marL="342900" marR="0" rtl="0" algn="l">
              <a:lnSpc>
                <a:spcPct val="100000"/>
              </a:lnSpc>
              <a:spcBef>
                <a:spcPts val="400"/>
              </a:spcBef>
              <a:spcAft>
                <a:spcPts val="0"/>
              </a:spcAft>
              <a:buClr>
                <a:schemeClr val="lt2"/>
              </a:buClr>
              <a:buSzPts val="1500"/>
              <a:buFont typeface="Noto Sans Symbols"/>
              <a:buNone/>
            </a:pPr>
            <a:r>
              <a:rPr b="0" i="0" lang="es-ES" sz="2000" u="none" cap="none" strike="noStrike">
                <a:solidFill>
                  <a:schemeClr val="dk1"/>
                </a:solidFill>
                <a:latin typeface="Arial"/>
                <a:ea typeface="Arial"/>
                <a:cs typeface="Arial"/>
                <a:sym typeface="Arial"/>
              </a:rPr>
              <a:t>	- </a:t>
            </a:r>
            <a:r>
              <a:rPr b="1" i="0" lang="es-ES" sz="2000" u="none" cap="none" strike="noStrike">
                <a:solidFill>
                  <a:schemeClr val="dk1"/>
                </a:solidFill>
                <a:latin typeface="Arial"/>
                <a:ea typeface="Arial"/>
                <a:cs typeface="Arial"/>
                <a:sym typeface="Arial"/>
              </a:rPr>
              <a:t>Alienación do obreiro</a:t>
            </a:r>
            <a:r>
              <a:rPr b="0" i="0" lang="es-ES" sz="2000" u="none" cap="none" strike="noStrike">
                <a:solidFill>
                  <a:schemeClr val="dk1"/>
                </a:solidFill>
                <a:latin typeface="Arial"/>
                <a:ea typeface="Arial"/>
                <a:cs typeface="Arial"/>
                <a:sym typeface="Arial"/>
              </a:rPr>
              <a:t>, sometido ao ritmo da máquina.</a:t>
            </a:r>
            <a:endParaRPr/>
          </a:p>
          <a:p>
            <a:pPr indent="-247650" lvl="0" marL="342900" marR="0" rtl="0" algn="l">
              <a:spcBef>
                <a:spcPts val="400"/>
              </a:spcBef>
              <a:spcAft>
                <a:spcPts val="0"/>
              </a:spcAft>
              <a:buClr>
                <a:schemeClr val="lt2"/>
              </a:buClr>
              <a:buSzPts val="1500"/>
              <a:buFont typeface="Noto Sans Symbols"/>
              <a:buNone/>
            </a:pPr>
            <a:r>
              <a:t/>
            </a:r>
            <a:endParaRPr b="0" i="0" sz="2000" u="non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xEl>
                                              <p:pRg end="0" st="0"/>
                                            </p:txEl>
                                          </p:spTgt>
                                        </p:tgtEl>
                                        <p:attrNameLst>
                                          <p:attrName>style.visibility</p:attrName>
                                        </p:attrNameLst>
                                      </p:cBhvr>
                                      <p:to>
                                        <p:strVal val="visible"/>
                                      </p:to>
                                    </p:set>
                                    <p:animEffect filter="fade" transition="in">
                                      <p:cBhvr>
                                        <p:cTn dur="455"/>
                                        <p:tgtEl>
                                          <p:spTgt spid="22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xEl>
                                              <p:pRg end="1" st="1"/>
                                            </p:txEl>
                                          </p:spTgt>
                                        </p:tgtEl>
                                        <p:attrNameLst>
                                          <p:attrName>style.visibility</p:attrName>
                                        </p:attrNameLst>
                                      </p:cBhvr>
                                      <p:to>
                                        <p:strVal val="visible"/>
                                      </p:to>
                                    </p:set>
                                    <p:animEffect filter="fade" transition="in">
                                      <p:cBhvr>
                                        <p:cTn dur="455"/>
                                        <p:tgtEl>
                                          <p:spTgt spid="22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xEl>
                                              <p:pRg end="2" st="2"/>
                                            </p:txEl>
                                          </p:spTgt>
                                        </p:tgtEl>
                                        <p:attrNameLst>
                                          <p:attrName>style.visibility</p:attrName>
                                        </p:attrNameLst>
                                      </p:cBhvr>
                                      <p:to>
                                        <p:strVal val="visible"/>
                                      </p:to>
                                    </p:set>
                                    <p:animEffect filter="fade" transition="in">
                                      <p:cBhvr>
                                        <p:cTn dur="455"/>
                                        <p:tgtEl>
                                          <p:spTgt spid="22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xEl>
                                              <p:pRg end="3" st="3"/>
                                            </p:txEl>
                                          </p:spTgt>
                                        </p:tgtEl>
                                        <p:attrNameLst>
                                          <p:attrName>style.visibility</p:attrName>
                                        </p:attrNameLst>
                                      </p:cBhvr>
                                      <p:to>
                                        <p:strVal val="visible"/>
                                      </p:to>
                                    </p:set>
                                    <p:animEffect filter="fade" transition="in">
                                      <p:cBhvr>
                                        <p:cTn dur="455"/>
                                        <p:tgtEl>
                                          <p:spTgt spid="22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xEl>
                                              <p:pRg end="4" st="4"/>
                                            </p:txEl>
                                          </p:spTgt>
                                        </p:tgtEl>
                                        <p:attrNameLst>
                                          <p:attrName>style.visibility</p:attrName>
                                        </p:attrNameLst>
                                      </p:cBhvr>
                                      <p:to>
                                        <p:strVal val="visible"/>
                                      </p:to>
                                    </p:set>
                                    <p:animEffect filter="fade" transition="in">
                                      <p:cBhvr>
                                        <p:cTn dur="455"/>
                                        <p:tgtEl>
                                          <p:spTgt spid="22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xEl>
                                              <p:pRg end="5" st="5"/>
                                            </p:txEl>
                                          </p:spTgt>
                                        </p:tgtEl>
                                        <p:attrNameLst>
                                          <p:attrName>style.visibility</p:attrName>
                                        </p:attrNameLst>
                                      </p:cBhvr>
                                      <p:to>
                                        <p:strVal val="visible"/>
                                      </p:to>
                                    </p:set>
                                    <p:animEffect filter="fade" transition="in">
                                      <p:cBhvr>
                                        <p:cTn dur="455"/>
                                        <p:tgtEl>
                                          <p:spTgt spid="22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xEl>
                                              <p:pRg end="6" st="6"/>
                                            </p:txEl>
                                          </p:spTgt>
                                        </p:tgtEl>
                                        <p:attrNameLst>
                                          <p:attrName>style.visibility</p:attrName>
                                        </p:attrNameLst>
                                      </p:cBhvr>
                                      <p:to>
                                        <p:strVal val="visible"/>
                                      </p:to>
                                    </p:set>
                                    <p:animEffect filter="fade" transition="in">
                                      <p:cBhvr>
                                        <p:cTn dur="455"/>
                                        <p:tgtEl>
                                          <p:spTgt spid="22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xEl>
                                              <p:pRg end="7" st="7"/>
                                            </p:txEl>
                                          </p:spTgt>
                                        </p:tgtEl>
                                        <p:attrNameLst>
                                          <p:attrName>style.visibility</p:attrName>
                                        </p:attrNameLst>
                                      </p:cBhvr>
                                      <p:to>
                                        <p:strVal val="visible"/>
                                      </p:to>
                                    </p:set>
                                    <p:animEffect filter="fade" transition="in">
                                      <p:cBhvr>
                                        <p:cTn dur="455"/>
                                        <p:tgtEl>
                                          <p:spTgt spid="222">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xEl>
                                              <p:pRg end="8" st="8"/>
                                            </p:txEl>
                                          </p:spTgt>
                                        </p:tgtEl>
                                        <p:attrNameLst>
                                          <p:attrName>style.visibility</p:attrName>
                                        </p:attrNameLst>
                                      </p:cBhvr>
                                      <p:to>
                                        <p:strVal val="visible"/>
                                      </p:to>
                                    </p:set>
                                    <p:animEffect filter="fade" transition="in">
                                      <p:cBhvr>
                                        <p:cTn dur="455"/>
                                        <p:tgtEl>
                                          <p:spTgt spid="222">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xEl>
                                              <p:pRg end="9" st="9"/>
                                            </p:txEl>
                                          </p:spTgt>
                                        </p:tgtEl>
                                        <p:attrNameLst>
                                          <p:attrName>style.visibility</p:attrName>
                                        </p:attrNameLst>
                                      </p:cBhvr>
                                      <p:to>
                                        <p:strVal val="visible"/>
                                      </p:to>
                                    </p:set>
                                    <p:animEffect filter="fade" transition="in">
                                      <p:cBhvr>
                                        <p:cTn dur="455"/>
                                        <p:tgtEl>
                                          <p:spTgt spid="222">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xEl>
                                              <p:pRg end="10" st="10"/>
                                            </p:txEl>
                                          </p:spTgt>
                                        </p:tgtEl>
                                        <p:attrNameLst>
                                          <p:attrName>style.visibility</p:attrName>
                                        </p:attrNameLst>
                                      </p:cBhvr>
                                      <p:to>
                                        <p:strVal val="visible"/>
                                      </p:to>
                                    </p:set>
                                    <p:animEffect filter="fade" transition="in">
                                      <p:cBhvr>
                                        <p:cTn dur="455"/>
                                        <p:tgtEl>
                                          <p:spTgt spid="222">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xEl>
                                              <p:pRg end="11" st="11"/>
                                            </p:txEl>
                                          </p:spTgt>
                                        </p:tgtEl>
                                        <p:attrNameLst>
                                          <p:attrName>style.visibility</p:attrName>
                                        </p:attrNameLst>
                                      </p:cBhvr>
                                      <p:to>
                                        <p:strVal val="visible"/>
                                      </p:to>
                                    </p:set>
                                    <p:animEffect filter="fade" transition="in">
                                      <p:cBhvr>
                                        <p:cTn dur="455"/>
                                        <p:tgtEl>
                                          <p:spTgt spid="222">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xEl>
                                              <p:pRg end="12" st="12"/>
                                            </p:txEl>
                                          </p:spTgt>
                                        </p:tgtEl>
                                        <p:attrNameLst>
                                          <p:attrName>style.visibility</p:attrName>
                                        </p:attrNameLst>
                                      </p:cBhvr>
                                      <p:to>
                                        <p:strVal val="visible"/>
                                      </p:to>
                                    </p:set>
                                    <p:animEffect filter="fade" transition="in">
                                      <p:cBhvr>
                                        <p:cTn dur="455"/>
                                        <p:tgtEl>
                                          <p:spTgt spid="222">
                                            <p:txEl>
                                              <p:pRg end="12" st="1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pic>
        <p:nvPicPr>
          <p:cNvPr descr="mineros" id="227" name="Google Shape;227;p30"/>
          <p:cNvPicPr preferRelativeResize="0"/>
          <p:nvPr/>
        </p:nvPicPr>
        <p:blipFill rotWithShape="1">
          <a:blip r:embed="rId3">
            <a:alphaModFix/>
          </a:blip>
          <a:srcRect b="0" l="0" r="0" t="0"/>
          <a:stretch/>
        </p:blipFill>
        <p:spPr>
          <a:xfrm>
            <a:off x="4643437" y="1052512"/>
            <a:ext cx="3816350" cy="2590800"/>
          </a:xfrm>
          <a:prstGeom prst="rect">
            <a:avLst/>
          </a:prstGeom>
          <a:noFill/>
          <a:ln>
            <a:noFill/>
          </a:ln>
        </p:spPr>
      </p:pic>
      <p:pic>
        <p:nvPicPr>
          <p:cNvPr id="228" name="Google Shape;228;p30"/>
          <p:cNvPicPr preferRelativeResize="0"/>
          <p:nvPr/>
        </p:nvPicPr>
        <p:blipFill rotWithShape="1">
          <a:blip r:embed="rId4">
            <a:alphaModFix/>
          </a:blip>
          <a:srcRect b="0" l="0" r="0" t="0"/>
          <a:stretch/>
        </p:blipFill>
        <p:spPr>
          <a:xfrm>
            <a:off x="179387" y="3789362"/>
            <a:ext cx="2411412" cy="2952750"/>
          </a:xfrm>
          <a:prstGeom prst="rect">
            <a:avLst/>
          </a:prstGeom>
          <a:noFill/>
          <a:ln>
            <a:noFill/>
          </a:ln>
        </p:spPr>
      </p:pic>
      <p:pic>
        <p:nvPicPr>
          <p:cNvPr id="229" name="Google Shape;229;p30"/>
          <p:cNvPicPr preferRelativeResize="0"/>
          <p:nvPr/>
        </p:nvPicPr>
        <p:blipFill rotWithShape="1">
          <a:blip r:embed="rId5">
            <a:alphaModFix/>
          </a:blip>
          <a:srcRect b="0" l="0" r="0" t="0"/>
          <a:stretch/>
        </p:blipFill>
        <p:spPr>
          <a:xfrm>
            <a:off x="6300787" y="3789362"/>
            <a:ext cx="2520950" cy="3068637"/>
          </a:xfrm>
          <a:prstGeom prst="rect">
            <a:avLst/>
          </a:prstGeom>
          <a:noFill/>
          <a:ln>
            <a:noFill/>
          </a:ln>
        </p:spPr>
      </p:pic>
      <p:pic>
        <p:nvPicPr>
          <p:cNvPr id="230" name="Google Shape;230;p30"/>
          <p:cNvPicPr preferRelativeResize="0"/>
          <p:nvPr/>
        </p:nvPicPr>
        <p:blipFill rotWithShape="1">
          <a:blip r:embed="rId6">
            <a:alphaModFix/>
          </a:blip>
          <a:srcRect b="0" l="0" r="0" t="0"/>
          <a:stretch/>
        </p:blipFill>
        <p:spPr>
          <a:xfrm>
            <a:off x="2700337" y="4076700"/>
            <a:ext cx="3527425" cy="2611437"/>
          </a:xfrm>
          <a:prstGeom prst="rect">
            <a:avLst/>
          </a:prstGeom>
          <a:noFill/>
          <a:ln>
            <a:noFill/>
          </a:ln>
        </p:spPr>
      </p:pic>
      <p:sp>
        <p:nvSpPr>
          <p:cNvPr id="231" name="Google Shape;231;p30"/>
          <p:cNvSpPr txBox="1"/>
          <p:nvPr/>
        </p:nvSpPr>
        <p:spPr>
          <a:xfrm>
            <a:off x="611187" y="260350"/>
            <a:ext cx="3241675" cy="584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3200"/>
              <a:buFont typeface="Baumans"/>
              <a:buNone/>
            </a:pPr>
            <a:r>
              <a:rPr b="0" i="0" lang="es-ES" sz="3200" u="none">
                <a:solidFill>
                  <a:srgbClr val="FF0000"/>
                </a:solidFill>
                <a:latin typeface="Baumans"/>
                <a:ea typeface="Baumans"/>
                <a:cs typeface="Baumans"/>
                <a:sym typeface="Baumans"/>
              </a:rPr>
              <a:t>PROLETARIADO</a:t>
            </a:r>
            <a:endParaRPr/>
          </a:p>
        </p:txBody>
      </p:sp>
      <p:pic>
        <p:nvPicPr>
          <p:cNvPr descr="img004.jpg" id="232" name="Google Shape;232;p30"/>
          <p:cNvPicPr preferRelativeResize="0"/>
          <p:nvPr/>
        </p:nvPicPr>
        <p:blipFill rotWithShape="1">
          <a:blip r:embed="rId7">
            <a:alphaModFix/>
          </a:blip>
          <a:srcRect b="0" l="0" r="0" t="0"/>
          <a:stretch/>
        </p:blipFill>
        <p:spPr>
          <a:xfrm>
            <a:off x="395287" y="1052512"/>
            <a:ext cx="3671887" cy="2663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1000"/>
                                        <p:tgtEl>
                                          <p:spTgt spid="2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1822"/>
                                        <p:tgtEl>
                                          <p:spTgt spid="2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1"/>
                                        <p:tgtEl>
                                          <p:spTgt spid="2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600"/>
                                        <p:tgtEl>
                                          <p:spTgt spid="2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1000"/>
                                        <p:tgtEl>
                                          <p:spTgt spid="2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30"/>
                                        </p:tgtEl>
                                        <p:attrNameLst>
                                          <p:attrName>style.visibility</p:attrName>
                                        </p:attrNameLst>
                                      </p:cBhvr>
                                      <p:to>
                                        <p:strVal val="visible"/>
                                      </p:to>
                                    </p:set>
                                    <p:anim calcmode="lin" valueType="num">
                                      <p:cBhvr additive="base">
                                        <p:cTn dur="500"/>
                                        <p:tgtEl>
                                          <p:spTgt spid="230"/>
                                        </p:tgtEl>
                                        <p:attrNameLst>
                                          <p:attrName>ppt_w</p:attrName>
                                        </p:attrNameLst>
                                      </p:cBhvr>
                                      <p:tavLst>
                                        <p:tav fmla="" tm="0">
                                          <p:val>
                                            <p:strVal val="0"/>
                                          </p:val>
                                        </p:tav>
                                        <p:tav fmla="" tm="100000">
                                          <p:val>
                                            <p:strVal val="#ppt_w"/>
                                          </p:val>
                                        </p:tav>
                                      </p:tavLst>
                                    </p:anim>
                                    <p:anim calcmode="lin" valueType="num">
                                      <p:cBhvr additive="base">
                                        <p:cTn dur="500"/>
                                        <p:tgtEl>
                                          <p:spTgt spid="23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pic>
        <p:nvPicPr>
          <p:cNvPr descr="484px-anti-capitalism_color.jpg" id="237" name="Google Shape;237;p31"/>
          <p:cNvPicPr preferRelativeResize="0"/>
          <p:nvPr/>
        </p:nvPicPr>
        <p:blipFill rotWithShape="1">
          <a:blip r:embed="rId3">
            <a:alphaModFix/>
          </a:blip>
          <a:srcRect b="0" l="0" r="0" t="0"/>
          <a:stretch/>
        </p:blipFill>
        <p:spPr>
          <a:xfrm>
            <a:off x="0" y="549275"/>
            <a:ext cx="4211637" cy="6072187"/>
          </a:xfrm>
          <a:prstGeom prst="rect">
            <a:avLst/>
          </a:prstGeom>
          <a:noFill/>
          <a:ln>
            <a:noFill/>
          </a:ln>
        </p:spPr>
      </p:pic>
      <p:pic>
        <p:nvPicPr>
          <p:cNvPr descr="img031.jpg" id="238" name="Google Shape;238;p31"/>
          <p:cNvPicPr preferRelativeResize="0"/>
          <p:nvPr/>
        </p:nvPicPr>
        <p:blipFill rotWithShape="1">
          <a:blip r:embed="rId4">
            <a:alphaModFix/>
          </a:blip>
          <a:srcRect b="0" l="0" r="0" t="0"/>
          <a:stretch/>
        </p:blipFill>
        <p:spPr>
          <a:xfrm>
            <a:off x="4572000" y="188913"/>
            <a:ext cx="4392613" cy="3168650"/>
          </a:xfrm>
          <a:prstGeom prst="rect">
            <a:avLst/>
          </a:prstGeom>
          <a:noFill/>
          <a:ln cap="sq" cmpd="sng" w="38100">
            <a:solidFill>
              <a:srgbClr val="000000"/>
            </a:solidFill>
            <a:prstDash val="solid"/>
            <a:miter lim="800000"/>
            <a:headEnd len="sm" w="sm" type="none"/>
            <a:tailEnd len="sm" w="sm" type="none"/>
          </a:ln>
          <a:effectLst>
            <a:outerShdw blurRad="63500" rotWithShape="0" algn="tl" dir="2700000" dist="38100">
              <a:srgbClr val="000000">
                <a:alpha val="42745"/>
              </a:srgbClr>
            </a:outerShdw>
          </a:effectLst>
        </p:spPr>
      </p:pic>
      <p:cxnSp>
        <p:nvCxnSpPr>
          <p:cNvPr id="239" name="Google Shape;239;p31"/>
          <p:cNvCxnSpPr/>
          <p:nvPr/>
        </p:nvCxnSpPr>
        <p:spPr>
          <a:xfrm flipH="1" rot="10800000">
            <a:off x="2843212" y="2852737"/>
            <a:ext cx="2016125" cy="2879725"/>
          </a:xfrm>
          <a:prstGeom prst="straightConnector1">
            <a:avLst/>
          </a:prstGeom>
          <a:noFill/>
          <a:ln cap="flat" cmpd="sng" w="38100">
            <a:solidFill>
              <a:srgbClr val="FF0000"/>
            </a:solidFill>
            <a:prstDash val="solid"/>
            <a:miter lim="800000"/>
            <a:headEnd len="med" w="med" type="none"/>
            <a:tailEnd len="med" w="med" type="stealth"/>
          </a:ln>
          <a:effectLst>
            <a:outerShdw blurRad="63500" dir="5400000" dist="23000">
              <a:srgbClr val="808080">
                <a:alpha val="34901"/>
              </a:srgbClr>
            </a:outerShdw>
          </a:effectLst>
        </p:spPr>
      </p:cxnSp>
      <p:pic>
        <p:nvPicPr>
          <p:cNvPr descr="img034.jpg" id="240" name="Google Shape;240;p31"/>
          <p:cNvPicPr preferRelativeResize="0"/>
          <p:nvPr/>
        </p:nvPicPr>
        <p:blipFill rotWithShape="1">
          <a:blip r:embed="rId5">
            <a:alphaModFix/>
          </a:blip>
          <a:srcRect b="0" l="0" r="0" t="0"/>
          <a:stretch/>
        </p:blipFill>
        <p:spPr>
          <a:xfrm>
            <a:off x="4427537" y="3644900"/>
            <a:ext cx="4419600" cy="647700"/>
          </a:xfrm>
          <a:prstGeom prst="rect">
            <a:avLst/>
          </a:prstGeom>
          <a:noFill/>
          <a:ln>
            <a:noFill/>
          </a:ln>
        </p:spPr>
      </p:pic>
      <p:pic>
        <p:nvPicPr>
          <p:cNvPr descr="img033.jpg" id="241" name="Google Shape;241;p31"/>
          <p:cNvPicPr preferRelativeResize="0"/>
          <p:nvPr/>
        </p:nvPicPr>
        <p:blipFill rotWithShape="1">
          <a:blip r:embed="rId6">
            <a:alphaModFix/>
          </a:blip>
          <a:srcRect b="0" l="0" r="0" t="0"/>
          <a:stretch/>
        </p:blipFill>
        <p:spPr>
          <a:xfrm>
            <a:off x="4211637" y="4221162"/>
            <a:ext cx="4716462" cy="19415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37"/>
                                        </p:tgtEl>
                                        <p:attrNameLst>
                                          <p:attrName>style.visibility</p:attrName>
                                        </p:attrNameLst>
                                      </p:cBhvr>
                                      <p:to>
                                        <p:strVal val="visible"/>
                                      </p:to>
                                    </p:set>
                                    <p:anim calcmode="lin" valueType="num">
                                      <p:cBhvr additive="base">
                                        <p:cTn dur="500"/>
                                        <p:tgtEl>
                                          <p:spTgt spid="237"/>
                                        </p:tgtEl>
                                        <p:attrNameLst>
                                          <p:attrName>ppt_w</p:attrName>
                                        </p:attrNameLst>
                                      </p:cBhvr>
                                      <p:tavLst>
                                        <p:tav fmla="" tm="0">
                                          <p:val>
                                            <p:strVal val="0"/>
                                          </p:val>
                                        </p:tav>
                                        <p:tav fmla="" tm="100000">
                                          <p:val>
                                            <p:strVal val="#ppt_w"/>
                                          </p:val>
                                        </p:tav>
                                      </p:tavLst>
                                    </p:anim>
                                    <p:anim calcmode="lin" valueType="num">
                                      <p:cBhvr additive="base">
                                        <p:cTn dur="500"/>
                                        <p:tgtEl>
                                          <p:spTgt spid="23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1_Píxel">
  <a:themeElements>
    <a:clrScheme name="Pí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íxel">
  <a:themeElements>
    <a:clrScheme name="Pí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