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F14657-9710-4CE6-8EAE-96D76B08BBA1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00100" y="142852"/>
            <a:ext cx="721523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 24 A CRISE DA  UCD E O GOLPE DE ESTADO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Imagen" descr="Federación de partidos demócratas y libera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928802"/>
            <a:ext cx="729263" cy="714380"/>
          </a:xfrm>
          <a:prstGeom prst="rect">
            <a:avLst/>
          </a:prstGeom>
        </p:spPr>
      </p:pic>
      <p:pic>
        <p:nvPicPr>
          <p:cNvPr id="6" name="5 Imagen" descr="Partido_Democrata_Cristiano_Españ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4071942"/>
            <a:ext cx="785818" cy="675159"/>
          </a:xfrm>
          <a:prstGeom prst="rect">
            <a:avLst/>
          </a:prstGeom>
        </p:spPr>
      </p:pic>
      <p:pic>
        <p:nvPicPr>
          <p:cNvPr id="7" name="6 Imagen" descr="Partido_Popular_197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741165"/>
            <a:ext cx="857255" cy="811013"/>
          </a:xfrm>
          <a:prstGeom prst="rect">
            <a:avLst/>
          </a:prstGeom>
        </p:spPr>
      </p:pic>
      <p:pic>
        <p:nvPicPr>
          <p:cNvPr id="8" name="7 Imagen" descr="pd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3071810"/>
            <a:ext cx="684461" cy="579438"/>
          </a:xfrm>
          <a:prstGeom prst="rect">
            <a:avLst/>
          </a:prstGeom>
        </p:spPr>
      </p:pic>
      <p:pic>
        <p:nvPicPr>
          <p:cNvPr id="9" name="8 Imagen" descr="Union_de_Centro_Democratico_(logo)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5000636"/>
            <a:ext cx="1428760" cy="1708559"/>
          </a:xfrm>
          <a:prstGeom prst="rect">
            <a:avLst/>
          </a:prstGeom>
        </p:spPr>
      </p:pic>
      <p:sp>
        <p:nvSpPr>
          <p:cNvPr id="16" name="15 Más"/>
          <p:cNvSpPr/>
          <p:nvPr/>
        </p:nvSpPr>
        <p:spPr>
          <a:xfrm>
            <a:off x="2143108" y="1571612"/>
            <a:ext cx="333664" cy="28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Más"/>
          <p:cNvSpPr/>
          <p:nvPr/>
        </p:nvSpPr>
        <p:spPr>
          <a:xfrm>
            <a:off x="2143108" y="2714620"/>
            <a:ext cx="333664" cy="28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Más"/>
          <p:cNvSpPr/>
          <p:nvPr/>
        </p:nvSpPr>
        <p:spPr>
          <a:xfrm>
            <a:off x="2143108" y="3714752"/>
            <a:ext cx="333664" cy="28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Igual que"/>
          <p:cNvSpPr/>
          <p:nvPr/>
        </p:nvSpPr>
        <p:spPr>
          <a:xfrm>
            <a:off x="500034" y="5572140"/>
            <a:ext cx="428628" cy="27145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Menos"/>
          <p:cNvSpPr/>
          <p:nvPr/>
        </p:nvSpPr>
        <p:spPr>
          <a:xfrm>
            <a:off x="214282" y="4714884"/>
            <a:ext cx="4500594" cy="27145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20 Imagen" descr="SUAREZ CARICATUR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2643182"/>
            <a:ext cx="3232840" cy="4073378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4500562" y="714356"/>
            <a:ext cx="407196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UCD é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froito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 unión de diversas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forzas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políticas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heteroxéneas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centrodereita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centroesquerda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aglutinadas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arredor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 figura carismática de Adolfo Suárez.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bc-sevilla-19820127-1-t6w--620x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52"/>
            <a:ext cx="4875517" cy="645612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572264" y="1071546"/>
            <a:ext cx="2143140" cy="4801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cousas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melloran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presidente, a aprobación definitiva 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divorcio e o polémico asunto da integración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OTAN van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facer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acabe por convocar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cales o PSOE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faise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coa vitoria e a UCD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practicamente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desaparece.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3 Imagen" descr="DQDd2WwXUAAlxi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0"/>
            <a:ext cx="2914832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otan 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928670"/>
            <a:ext cx="2428892" cy="2428892"/>
          </a:xfrm>
          <a:prstGeom prst="rect">
            <a:avLst/>
          </a:prstGeom>
        </p:spPr>
      </p:pic>
      <p:pic>
        <p:nvPicPr>
          <p:cNvPr id="3" name="2 Imagen" descr="ot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11854"/>
            <a:ext cx="2357454" cy="3514749"/>
          </a:xfrm>
          <a:prstGeom prst="rect">
            <a:avLst/>
          </a:prstGeom>
        </p:spPr>
      </p:pic>
      <p:pic>
        <p:nvPicPr>
          <p:cNvPr id="5" name="4 Imagen" descr="otan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57166"/>
            <a:ext cx="3514725" cy="36099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500694" y="4286256"/>
            <a:ext cx="321471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das bazas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electorais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xogou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favor do PSOE será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postura en contra da incorporación á Alianza Atlántica, algo que posteriormente,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 poder, non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mantivo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6 Imagen" descr="PSOE-1982-f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093882"/>
            <a:ext cx="3786214" cy="26234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71900" cy="2025268"/>
          </a:xfrm>
          <a:prstGeom prst="rect">
            <a:avLst/>
          </a:prstGeom>
        </p:spPr>
      </p:pic>
      <p:pic>
        <p:nvPicPr>
          <p:cNvPr id="6" name="5 Imagen" descr="gora 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0"/>
            <a:ext cx="3071834" cy="1928802"/>
          </a:xfrm>
          <a:prstGeom prst="rect">
            <a:avLst/>
          </a:prstGeom>
        </p:spPr>
      </p:pic>
      <p:pic>
        <p:nvPicPr>
          <p:cNvPr id="5" name="4 Imagen" descr="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9726"/>
            <a:ext cx="6643702" cy="493627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929454" y="1214422"/>
            <a:ext cx="1928826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 atentados de ETA  medran nos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coñecidos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como “anos de chumbo”,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deixando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gran número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vítimas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un profundo malestar, sobre todo no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exército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un dos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seus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obxectivos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habituais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iblYLGl_400x4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500174"/>
            <a:ext cx="2143116" cy="2143116"/>
          </a:xfrm>
          <a:prstGeom prst="rect">
            <a:avLst/>
          </a:prstGeom>
        </p:spPr>
      </p:pic>
      <p:pic>
        <p:nvPicPr>
          <p:cNvPr id="2" name="1 Imagen" descr="espana-rota-quebrada-770-pixabay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5650" y="3714752"/>
            <a:ext cx="5548350" cy="314324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71472" y="142852"/>
            <a:ext cx="807249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 concesión da autonomía era interpretada polos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nostálxicos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franquismo e parte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exército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tamén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irritados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legalización do PCE, como a ruptura de España.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Lembremos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un dos lemas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habituais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Réxime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era “Una, Grande y Libre”.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Imagen" descr="antic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14488"/>
            <a:ext cx="3649346" cy="5143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tra divorc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3929098"/>
            <a:ext cx="2071670" cy="2071670"/>
          </a:xfrm>
          <a:prstGeom prst="rect">
            <a:avLst/>
          </a:prstGeom>
        </p:spPr>
      </p:pic>
      <p:pic>
        <p:nvPicPr>
          <p:cNvPr id="4" name="3 Imagen" descr="lei divor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6116"/>
            <a:ext cx="7143768" cy="3571884"/>
          </a:xfrm>
          <a:prstGeom prst="rect">
            <a:avLst/>
          </a:prstGeom>
        </p:spPr>
      </p:pic>
      <p:pic>
        <p:nvPicPr>
          <p:cNvPr id="5" name="4 Imagen" descr="manifa contra divorc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476" y="0"/>
            <a:ext cx="4788524" cy="328612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28596" y="714356"/>
            <a:ext cx="335758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Tamén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polémica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divorcio que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Suárez pretendía sacar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adiante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Atopou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dura oposición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Igrexa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católica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mesmo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entre sectores da propia UCD.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2959132" cy="4503734"/>
          </a:xfrm>
          <a:prstGeom prst="rect">
            <a:avLst/>
          </a:prstGeom>
        </p:spPr>
      </p:pic>
      <p:pic>
        <p:nvPicPr>
          <p:cNvPr id="4" name="3 Imagen" descr="mocic3b3n-de-censura-a-suarez-de-feli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3571900" cy="489275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142976" y="5357826"/>
            <a:ext cx="67151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Suárez é sometido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moción de censura por parte do PSOE, que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aínda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non prospera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deixa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claro que o presidente non ten case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apoios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figura está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desgastada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politicamente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5 Imagen" descr="1527786495_623084_1527787474_noticia_norm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857496"/>
            <a:ext cx="3643338" cy="23793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mision suar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28604"/>
            <a:ext cx="4356808" cy="6072206"/>
          </a:xfrm>
          <a:prstGeom prst="rect">
            <a:avLst/>
          </a:prstGeom>
        </p:spPr>
      </p:pic>
      <p:pic>
        <p:nvPicPr>
          <p:cNvPr id="3" name="2 Imagen" descr="1527699636_683971_1527699877_noticia_n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14752"/>
            <a:ext cx="4248880" cy="281813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14348" y="714356"/>
            <a:ext cx="3286148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xaneiro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1981 Suárez presenta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dimisión,  a falta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apoios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dentro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fóra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partido, os rumores de golpe de estado e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comentado desgaste político son os motivos da decisión.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ais_EDIIMA20131121_0779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57165"/>
            <a:ext cx="3929057" cy="2389209"/>
          </a:xfrm>
          <a:prstGeom prst="rect">
            <a:avLst/>
          </a:prstGeom>
        </p:spPr>
      </p:pic>
      <p:pic>
        <p:nvPicPr>
          <p:cNvPr id="2" name="1 Imagen" descr="Historia_378224174_115358245_1024x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286124"/>
            <a:ext cx="6350001" cy="3571875"/>
          </a:xfrm>
          <a:prstGeom prst="rect">
            <a:avLst/>
          </a:prstGeom>
        </p:spPr>
      </p:pic>
      <p:pic>
        <p:nvPicPr>
          <p:cNvPr id="3" name="2 Imagen" descr="01tancsvlc_NoticiaAmpli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9515" y="0"/>
            <a:ext cx="5254485" cy="329089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500826" y="3571876"/>
            <a:ext cx="2428892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23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febreiro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prodúcese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golpe de Estado, Tejero,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Milans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del Bosch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outros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militares  intentan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facerse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poder ocupando o Congreso e sacando tanques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ás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rúas.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3-F-Antonio_Tejero-Golpes_de_estado-Espana-Cultura_378224212_115359299_1706x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8429684" cy="474355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28662" y="214290"/>
            <a:ext cx="728667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dúbida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momento crucial para a supervivencia 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xove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democracia. A postura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desautorizando a intentona golpista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axudará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que tras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longas e angustiosas horas os deputados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sexan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liberados e o Estado recupera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liberdade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0160222204117196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59467" cy="2967572"/>
          </a:xfrm>
          <a:prstGeom prst="rect">
            <a:avLst/>
          </a:prstGeom>
        </p:spPr>
      </p:pic>
      <p:pic>
        <p:nvPicPr>
          <p:cNvPr id="6" name="5 Imagen" descr="calvo sotel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-1"/>
            <a:ext cx="4714876" cy="3010267"/>
          </a:xfrm>
          <a:prstGeom prst="rect">
            <a:avLst/>
          </a:prstGeom>
        </p:spPr>
      </p:pic>
      <p:pic>
        <p:nvPicPr>
          <p:cNvPr id="7" name="6 Imagen" descr="calvo sote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214686"/>
            <a:ext cx="5191832" cy="347754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42910" y="3714752"/>
            <a:ext cx="207170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Finalmente o sucesor designado para a presidencia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Calvo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Sotelo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xura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cargo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390</Words>
  <Application>Microsoft Office PowerPoint</Application>
  <PresentationFormat>Presentación en pantalla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Viajes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Centor</cp:lastModifiedBy>
  <cp:revision>13</cp:revision>
  <dcterms:created xsi:type="dcterms:W3CDTF">2020-05-12T10:02:42Z</dcterms:created>
  <dcterms:modified xsi:type="dcterms:W3CDTF">2020-05-12T12:09:39Z</dcterms:modified>
</cp:coreProperties>
</file>