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4" r:id="rId8"/>
    <p:sldId id="263" r:id="rId9"/>
    <p:sldId id="258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018C3-F268-425C-BB43-C0E2B184E10B}" type="datetimeFigureOut">
              <a:rPr lang="es-ES" smtClean="0"/>
              <a:pPr/>
              <a:t>02/05/2020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026DC-9109-4D93-9681-7CB6C429DE8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1"/>
            <a:ext cx="7772400" cy="78579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TEMA 21 </a:t>
            </a:r>
            <a:br>
              <a:rPr lang="es-ES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s-ES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FRANQUISMO POLÍTICA ECONÓMICA</a:t>
            </a:r>
            <a:endParaRPr lang="es-ES" sz="1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3 Imagen" descr="economiafranquism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749333"/>
            <a:ext cx="4044431" cy="61086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CHE_DE_EPOCA_SEAT_600_2015_galeria_fotos_HD_motorpoint06_thumb_4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8609" y="0"/>
            <a:ext cx="5335391" cy="3000372"/>
          </a:xfrm>
          <a:prstGeom prst="rect">
            <a:avLst/>
          </a:prstGeom>
        </p:spPr>
      </p:pic>
      <p:pic>
        <p:nvPicPr>
          <p:cNvPr id="3" name="2 Imagen" descr="450_1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47980"/>
            <a:ext cx="3936262" cy="3910020"/>
          </a:xfrm>
          <a:prstGeom prst="rect">
            <a:avLst/>
          </a:prstGeom>
        </p:spPr>
      </p:pic>
      <p:pic>
        <p:nvPicPr>
          <p:cNvPr id="4" name="3 Imagen" descr="descarg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3022907"/>
            <a:ext cx="4643470" cy="3835093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28596" y="285728"/>
            <a:ext cx="2857520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Séntanse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as bases duna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pequena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industria, destaca a creación de SEAT.</a:t>
            </a:r>
          </a:p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partir de 1960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prodúcese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emigración tanto do campo 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ó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estranxeiro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a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2643206" cy="3033394"/>
          </a:xfrm>
          <a:prstGeom prst="rect">
            <a:avLst/>
          </a:prstGeom>
        </p:spPr>
      </p:pic>
      <p:pic>
        <p:nvPicPr>
          <p:cNvPr id="3" name="2 Imagen" descr="paz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77025" y="0"/>
            <a:ext cx="2466975" cy="1857375"/>
          </a:xfrm>
          <a:prstGeom prst="rect">
            <a:avLst/>
          </a:prstGeom>
        </p:spPr>
      </p:pic>
      <p:pic>
        <p:nvPicPr>
          <p:cNvPr id="4" name="3 Imagen" descr="paz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46916"/>
            <a:ext cx="3214678" cy="2796769"/>
          </a:xfrm>
          <a:prstGeom prst="rect">
            <a:avLst/>
          </a:prstGeom>
        </p:spPr>
      </p:pic>
      <p:pic>
        <p:nvPicPr>
          <p:cNvPr id="5" name="4 Imagen" descr="paz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86265" y="2000240"/>
            <a:ext cx="3257735" cy="4857760"/>
          </a:xfrm>
          <a:prstGeom prst="rect">
            <a:avLst/>
          </a:prstGeom>
        </p:spPr>
      </p:pic>
      <p:pic>
        <p:nvPicPr>
          <p:cNvPr id="6" name="5 Imagen" descr="SelloFranc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86050" y="0"/>
            <a:ext cx="3143250" cy="314325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500430" y="3857628"/>
            <a:ext cx="2071702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 1964 Franco celebra 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“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vodas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 no poder.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bota o resto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gran campaña publicitaria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autolaudatoria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aractersticas-generales-y-principales-problemas-de-la-industria-36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8886" y="0"/>
            <a:ext cx="4186622" cy="3143248"/>
          </a:xfrm>
          <a:prstGeom prst="rect">
            <a:avLst/>
          </a:prstGeom>
        </p:spPr>
      </p:pic>
      <p:pic>
        <p:nvPicPr>
          <p:cNvPr id="3" name="2 Imagen" descr="no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72000" cy="3048000"/>
          </a:xfrm>
          <a:prstGeom prst="rect">
            <a:avLst/>
          </a:prstGeom>
        </p:spPr>
      </p:pic>
      <p:pic>
        <p:nvPicPr>
          <p:cNvPr id="4" name="3 Imagen" descr="información-turística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89614"/>
            <a:ext cx="4000496" cy="2968385"/>
          </a:xfrm>
          <a:prstGeom prst="rect">
            <a:avLst/>
          </a:prstGeom>
        </p:spPr>
      </p:pic>
      <p:pic>
        <p:nvPicPr>
          <p:cNvPr id="5" name="4 Imagen" descr="turismo_hispano7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12205" y="3857629"/>
            <a:ext cx="4231795" cy="3000372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0" y="3214686"/>
            <a:ext cx="892971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desenvolvemento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intentan  reactivar a economía das zonas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atrasadas. O turismo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convértese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gran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ingresos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etroleo-bara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928803"/>
            <a:ext cx="8858312" cy="443383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857224" y="428604"/>
            <a:ext cx="7429552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crise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petróleo de 1973, coa suba 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prezos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seus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derivados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provocou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inflación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rematou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coa etapa de “desarrollismo” español. 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alle-general-ricardos-durante-la-guerra-civil-19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42852"/>
            <a:ext cx="5155534" cy="3786194"/>
          </a:xfrm>
          <a:prstGeom prst="rect">
            <a:avLst/>
          </a:prstGeom>
        </p:spPr>
      </p:pic>
      <p:pic>
        <p:nvPicPr>
          <p:cNvPr id="5" name="4 Imagen" descr="pos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214290"/>
            <a:ext cx="2934308" cy="3000396"/>
          </a:xfrm>
          <a:prstGeom prst="rect">
            <a:avLst/>
          </a:prstGeom>
        </p:spPr>
      </p:pic>
      <p:pic>
        <p:nvPicPr>
          <p:cNvPr id="6" name="5 Imagen" descr="unnam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9256" y="2919402"/>
            <a:ext cx="3115493" cy="3938598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785786" y="4357694"/>
            <a:ext cx="3714776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ruínas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trala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guerra 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condicións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vida van ser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duras para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poboación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é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época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miseria para gran parte dela.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_carlossaura01_64e9336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80734"/>
            <a:ext cx="6715140" cy="3777266"/>
          </a:xfrm>
          <a:prstGeom prst="rect">
            <a:avLst/>
          </a:prstGeom>
        </p:spPr>
      </p:pic>
      <p:pic>
        <p:nvPicPr>
          <p:cNvPr id="5" name="4 Imagen" descr="1501863928_223164_1501864258_sumario_norm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2129" y="0"/>
            <a:ext cx="4671871" cy="334181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714348" y="714356"/>
            <a:ext cx="3000396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Moitas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cidades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severamente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danadas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polos combates albergan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poboboación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vive entre 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cascallos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929454" y="3857628"/>
            <a:ext cx="1928826" cy="2308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situación non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mellora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gran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cousa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 entorno rural, as carencias de todo tipo son a nota predominante.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amp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4388898" cy="2857520"/>
          </a:xfrm>
          <a:prstGeom prst="rect">
            <a:avLst/>
          </a:prstGeom>
        </p:spPr>
      </p:pic>
      <p:pic>
        <p:nvPicPr>
          <p:cNvPr id="5" name="4 Imagen" descr="camp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3571876"/>
            <a:ext cx="4876800" cy="2905125"/>
          </a:xfrm>
          <a:prstGeom prst="rect">
            <a:avLst/>
          </a:prstGeom>
        </p:spPr>
      </p:pic>
      <p:pic>
        <p:nvPicPr>
          <p:cNvPr id="6" name="5 Imagen" descr="siega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285728"/>
            <a:ext cx="4286280" cy="321471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857884" y="3786190"/>
            <a:ext cx="2571768" cy="258532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agricultura é anticuada e rudimentaria, escasean os fertilizantes e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produtividade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é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baixa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cal provoca problemas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abastecemento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artil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99060" cy="2935761"/>
          </a:xfrm>
          <a:prstGeom prst="rect">
            <a:avLst/>
          </a:prstGeom>
        </p:spPr>
      </p:pic>
      <p:pic>
        <p:nvPicPr>
          <p:cNvPr id="5" name="4 Imagen" descr="ra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2799447"/>
            <a:ext cx="7643834" cy="4058553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286248" y="214290"/>
            <a:ext cx="3857652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escaseza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obriga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racionar . Ó longo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etapa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establecéronse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diferentes tipos de cartillas segundo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xénero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profesións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eran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poucos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de mala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calidade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racionamento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persistiu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ata 1952.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oto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923443"/>
            <a:ext cx="4071934" cy="2934557"/>
          </a:xfrm>
          <a:prstGeom prst="rect">
            <a:avLst/>
          </a:prstGeom>
        </p:spPr>
      </p:pic>
      <p:pic>
        <p:nvPicPr>
          <p:cNvPr id="3" name="2 Imagen" descr="estraper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0"/>
            <a:ext cx="4143372" cy="3860241"/>
          </a:xfrm>
          <a:prstGeom prst="rect">
            <a:avLst/>
          </a:prstGeom>
        </p:spPr>
      </p:pic>
      <p:pic>
        <p:nvPicPr>
          <p:cNvPr id="4" name="3 Imagen" descr="estraperlo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2481332"/>
            <a:ext cx="3286148" cy="437666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572000" y="0"/>
            <a:ext cx="4357718" cy="23083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Aflora o mercado negro, o “estraperlo”, pódense conseguir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ilegalmente saltándose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racionamento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iso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si, a altos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prezos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 A carne, un auténtico luxo, queda ó alcance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poucos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Nesta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época nace a expresión “dar gato por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lebre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 que significa literalmente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iso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auxilio-soci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7374" y="214291"/>
            <a:ext cx="2029898" cy="3000396"/>
          </a:xfrm>
          <a:prstGeom prst="rect">
            <a:avLst/>
          </a:prstGeom>
        </p:spPr>
      </p:pic>
      <p:pic>
        <p:nvPicPr>
          <p:cNvPr id="3" name="2 Imagen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285728"/>
            <a:ext cx="3857652" cy="2816233"/>
          </a:xfrm>
          <a:prstGeom prst="rect">
            <a:avLst/>
          </a:prstGeom>
        </p:spPr>
      </p:pic>
      <p:pic>
        <p:nvPicPr>
          <p:cNvPr id="4" name="3 Imagen" descr="250px-Auxilio_Soci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5" y="214289"/>
            <a:ext cx="2595748" cy="2938387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57158" y="3357562"/>
            <a:ext cx="835824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Controlado por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falanxe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Auxilio Social será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institución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caridade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creada para socorrer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ós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famentos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5 Imagen" descr="300px-Mapagener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32" y="4143380"/>
            <a:ext cx="3421790" cy="2714620"/>
          </a:xfrm>
          <a:prstGeom prst="rect">
            <a:avLst/>
          </a:prstGeom>
        </p:spPr>
      </p:pic>
      <p:pic>
        <p:nvPicPr>
          <p:cNvPr id="7" name="6 Imagen" descr="renf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4143380"/>
            <a:ext cx="2214578" cy="2621956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2643174" y="4786322"/>
            <a:ext cx="2500330" cy="14773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No sector de transportes, fundamental, destaca a creación da RENFE.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nstituto nacional de colonizac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19" y="285728"/>
            <a:ext cx="3714775" cy="2786082"/>
          </a:xfrm>
          <a:prstGeom prst="rect">
            <a:avLst/>
          </a:prstGeom>
        </p:spPr>
      </p:pic>
      <p:pic>
        <p:nvPicPr>
          <p:cNvPr id="3" name="2 Imagen" descr="INC-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3216" y="214290"/>
            <a:ext cx="3966986" cy="2928958"/>
          </a:xfrm>
          <a:prstGeom prst="rect">
            <a:avLst/>
          </a:prstGeom>
        </p:spPr>
      </p:pic>
      <p:pic>
        <p:nvPicPr>
          <p:cNvPr id="4" name="3 Imagen" descr="lagoa-antela-dictadura-franco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48388"/>
            <a:ext cx="5143504" cy="2417004"/>
          </a:xfrm>
          <a:prstGeom prst="rect">
            <a:avLst/>
          </a:prstGeom>
        </p:spPr>
      </p:pic>
      <p:pic>
        <p:nvPicPr>
          <p:cNvPr id="5" name="4 Imagen" descr="plan badajo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47317" y="4429132"/>
            <a:ext cx="3696684" cy="242886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214282" y="3071810"/>
            <a:ext cx="878687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Para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corrixir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situación créanse organismos como o Instituto Nacional de Colonización e o INI.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Apróbase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Concentración parcelaria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integrais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poñer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 cultivo novas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terras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regadío.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obsesións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Franco era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loita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contra a pertinaz seca.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francoeis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24287" y="1"/>
            <a:ext cx="4619713" cy="3071809"/>
          </a:xfrm>
          <a:prstGeom prst="rect">
            <a:avLst/>
          </a:prstGeom>
        </p:spPr>
      </p:pic>
      <p:pic>
        <p:nvPicPr>
          <p:cNvPr id="8" name="7 Imagen" descr="basesmilitaresenespana,franquism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332655" cy="3136904"/>
          </a:xfrm>
          <a:prstGeom prst="rect">
            <a:avLst/>
          </a:prstGeom>
        </p:spPr>
      </p:pic>
      <p:pic>
        <p:nvPicPr>
          <p:cNvPr id="9" name="8 Imagen" descr="20140827134654981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560952"/>
            <a:ext cx="6096012" cy="2297048"/>
          </a:xfrm>
          <a:prstGeom prst="rect">
            <a:avLst/>
          </a:prstGeom>
        </p:spPr>
      </p:pic>
      <p:pic>
        <p:nvPicPr>
          <p:cNvPr id="10" name="9 Imagen" descr="unname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59" y="3071810"/>
            <a:ext cx="3253757" cy="3786190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285720" y="3214686"/>
            <a:ext cx="464347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partir do anos 50 as portas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ábrense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 exterior ó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 EE.UU.  O Vaticano e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mesma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ONU dan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aceptación.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Comeza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nova etapa.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390</Words>
  <Application>Microsoft Office PowerPoint</Application>
  <PresentationFormat>Presentación en pantalla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TEMA 21  O FRANQUISMO POLÍTICA ECONÓMICA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21  O FRANQUISMO POLÍTICA ECONÓMICA</dc:title>
  <dc:creator>Centor</dc:creator>
  <cp:lastModifiedBy>Centor</cp:lastModifiedBy>
  <cp:revision>15</cp:revision>
  <dcterms:created xsi:type="dcterms:W3CDTF">2020-05-02T09:30:12Z</dcterms:created>
  <dcterms:modified xsi:type="dcterms:W3CDTF">2020-05-02T11:59:16Z</dcterms:modified>
</cp:coreProperties>
</file>