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33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A83E2-8C4B-4EB4-86C3-776F9E6166B9}" type="datetimeFigureOut">
              <a:rPr lang="es-ES" smtClean="0"/>
              <a:t>19/10/2020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FB9AE-ACB2-428C-B7D0-9D8E21009D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8611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A83E2-8C4B-4EB4-86C3-776F9E6166B9}" type="datetimeFigureOut">
              <a:rPr lang="es-ES" smtClean="0"/>
              <a:t>19/10/2020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FB9AE-ACB2-428C-B7D0-9D8E21009D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5250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A83E2-8C4B-4EB4-86C3-776F9E6166B9}" type="datetimeFigureOut">
              <a:rPr lang="es-ES" smtClean="0"/>
              <a:t>19/10/2020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FB9AE-ACB2-428C-B7D0-9D8E21009D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9977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A83E2-8C4B-4EB4-86C3-776F9E6166B9}" type="datetimeFigureOut">
              <a:rPr lang="es-ES" smtClean="0"/>
              <a:t>19/10/2020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FB9AE-ACB2-428C-B7D0-9D8E21009D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9467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A83E2-8C4B-4EB4-86C3-776F9E6166B9}" type="datetimeFigureOut">
              <a:rPr lang="es-ES" smtClean="0"/>
              <a:t>19/10/2020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FB9AE-ACB2-428C-B7D0-9D8E21009D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1231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A83E2-8C4B-4EB4-86C3-776F9E6166B9}" type="datetimeFigureOut">
              <a:rPr lang="es-ES" smtClean="0"/>
              <a:t>19/10/2020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FB9AE-ACB2-428C-B7D0-9D8E21009D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2580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A83E2-8C4B-4EB4-86C3-776F9E6166B9}" type="datetimeFigureOut">
              <a:rPr lang="es-ES" smtClean="0"/>
              <a:t>19/10/2020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FB9AE-ACB2-428C-B7D0-9D8E21009D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8491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A83E2-8C4B-4EB4-86C3-776F9E6166B9}" type="datetimeFigureOut">
              <a:rPr lang="es-ES" smtClean="0"/>
              <a:t>19/10/2020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FB9AE-ACB2-428C-B7D0-9D8E21009D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5617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A83E2-8C4B-4EB4-86C3-776F9E6166B9}" type="datetimeFigureOut">
              <a:rPr lang="es-ES" smtClean="0"/>
              <a:t>19/10/2020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FB9AE-ACB2-428C-B7D0-9D8E21009D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672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A83E2-8C4B-4EB4-86C3-776F9E6166B9}" type="datetimeFigureOut">
              <a:rPr lang="es-ES" smtClean="0"/>
              <a:t>19/10/2020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FB9AE-ACB2-428C-B7D0-9D8E21009D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4031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A83E2-8C4B-4EB4-86C3-776F9E6166B9}" type="datetimeFigureOut">
              <a:rPr lang="es-ES" smtClean="0"/>
              <a:t>19/10/2020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FB9AE-ACB2-428C-B7D0-9D8E21009D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3841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6A83E2-8C4B-4EB4-86C3-776F9E6166B9}" type="datetimeFigureOut">
              <a:rPr lang="es-ES" smtClean="0"/>
              <a:t>19/10/2020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FB9AE-ACB2-428C-B7D0-9D8E21009D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3310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es-ES" b="1" dirty="0" smtClean="0"/>
              <a:t>LOS SINTAGMAS </a:t>
            </a:r>
            <a:endParaRPr lang="es-ES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es-ES" b="1" dirty="0" smtClean="0"/>
              <a:t>ANÁLISIS SINTÁCTICO 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401013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RAMÁTICA - BERRIO-LENGU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741" y="285435"/>
            <a:ext cx="8394656" cy="629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5700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1913" y="539896"/>
            <a:ext cx="9001496" cy="638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711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3185" y="700334"/>
            <a:ext cx="8533039" cy="600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797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154" y="782700"/>
            <a:ext cx="9284833" cy="589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969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031" y="474786"/>
            <a:ext cx="9316770" cy="6907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25668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4</Words>
  <Application>Microsoft Office PowerPoint</Application>
  <PresentationFormat>Panorámica</PresentationFormat>
  <Paragraphs>2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Tema de Office</vt:lpstr>
      <vt:lpstr>LOS SINTAGMAS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SINTAGMAS</dc:title>
  <dc:creator>Norma</dc:creator>
  <cp:lastModifiedBy>Norma</cp:lastModifiedBy>
  <cp:revision>3</cp:revision>
  <dcterms:created xsi:type="dcterms:W3CDTF">2020-10-19T12:39:49Z</dcterms:created>
  <dcterms:modified xsi:type="dcterms:W3CDTF">2020-10-19T13:53:46Z</dcterms:modified>
</cp:coreProperties>
</file>