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A0F5C-58EA-44D9-90F9-73CCA3C76A15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57FCF-60BD-4C9A-B17D-82FE8BAEAD3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5A1C0-8D99-4A18-9F8A-087E5292105B}" type="datetimeFigureOut">
              <a:rPr lang="es-ES" smtClean="0"/>
              <a:pPr/>
              <a:t>09/05/2020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9564F-EB58-490F-95E2-5261444D2DB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28596" y="214290"/>
            <a:ext cx="8286808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23</a:t>
            </a:r>
          </a:p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 PRIMEIRAS ELECCIÓNS DEMOCRÁTICAS E A CONSTITUCIÓN DE 1978.</a:t>
            </a:r>
            <a:endParaRPr lang="es-E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grapo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892387">
            <a:off x="664708" y="1938077"/>
            <a:ext cx="3024534" cy="4175707"/>
          </a:xfrm>
          <a:prstGeom prst="rect">
            <a:avLst/>
          </a:prstGeom>
        </p:spPr>
      </p:pic>
      <p:pic>
        <p:nvPicPr>
          <p:cNvPr id="7" name="6 Imagen" descr="secuestro grap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68690">
            <a:off x="2860595" y="1973465"/>
            <a:ext cx="2729608" cy="388969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6429388" y="1357298"/>
            <a:ext cx="2214578" cy="50783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 convulsa situación política e social do momento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chegou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un punto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álxido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“Semana Negra” a principios de 1977.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Organizacións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terroristas de extrema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esquerda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o GRAPO golpean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suás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ley_dhond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8518773" cy="4779978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00100" y="285728"/>
            <a:ext cx="71438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Regúlanse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número de representantes no Parlamento e o método para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adxudicar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escanos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Utilízase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D´Hont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O cal favorece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ós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partidos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maioritarios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facilidade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formar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maiorías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parlamentarias.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400px-Diputados_por_circunscripción_(elecciones_al_Congreso_de_los_Diputados,_2019)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4786346" cy="4104292"/>
          </a:xfrm>
          <a:prstGeom prst="rect">
            <a:avLst/>
          </a:prstGeom>
        </p:spPr>
      </p:pic>
      <p:pic>
        <p:nvPicPr>
          <p:cNvPr id="3" name="2 Imagen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0449" y="0"/>
            <a:ext cx="3273551" cy="2143116"/>
          </a:xfrm>
          <a:prstGeom prst="rect">
            <a:avLst/>
          </a:prstGeom>
        </p:spPr>
      </p:pic>
      <p:pic>
        <p:nvPicPr>
          <p:cNvPr id="5" name="4 Imagen" descr="PAPELETA SENADO 11 ZARAGOZ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1980008"/>
            <a:ext cx="4000496" cy="4856444"/>
          </a:xfrm>
          <a:prstGeom prst="rect">
            <a:avLst/>
          </a:prstGeom>
        </p:spPr>
      </p:pic>
      <p:pic>
        <p:nvPicPr>
          <p:cNvPr id="6" name="5 Imagen" descr="congres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874555"/>
            <a:ext cx="2143108" cy="2983445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2214546" y="4357694"/>
            <a:ext cx="2786082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circunscripción electoral é a provincia con representación proporcional 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poboación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Listas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abertas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o Senado e pechadas para o Congreso.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eforma constitu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285728"/>
            <a:ext cx="5412917" cy="6306868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28596" y="428604"/>
            <a:ext cx="2500330" cy="59093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constitución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ambigüa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o cal permite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interpretacións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texto. Como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vimos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noutras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precedentes (1876)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permite que funcione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retoques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independentemente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partido que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parte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modificación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esixe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requisitos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esixentes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(votación de 3/5das cámaras e ratificación popular en referendo).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Matanza-de-Atoc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00042"/>
            <a:ext cx="4036231" cy="5715016"/>
          </a:xfrm>
          <a:prstGeom prst="rect">
            <a:avLst/>
          </a:prstGeom>
        </p:spPr>
      </p:pic>
      <p:pic>
        <p:nvPicPr>
          <p:cNvPr id="4" name="3 Imagen" descr="MatanzaabogadosAtocha_thumb_4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75268">
            <a:off x="3455045" y="2187617"/>
            <a:ext cx="3716873" cy="2892697"/>
          </a:xfrm>
          <a:prstGeom prst="rect">
            <a:avLst/>
          </a:prstGeom>
        </p:spPr>
      </p:pic>
      <p:pic>
        <p:nvPicPr>
          <p:cNvPr id="5" name="4 Imagen" descr="avo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4357694"/>
            <a:ext cx="4024320" cy="2116014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4786314" y="285728"/>
            <a:ext cx="3929090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ultradereita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desencadea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violenta campaña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feitos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culmina coa “Matanza de Atocha”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son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asasinados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5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avogados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laboralistas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vencellados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ó PCE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elecciones 19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4071934" cy="2704019"/>
          </a:xfrm>
          <a:prstGeom prst="rect">
            <a:avLst/>
          </a:prstGeom>
        </p:spPr>
      </p:pic>
      <p:pic>
        <p:nvPicPr>
          <p:cNvPr id="5" name="4 Imagen" descr="elecciones-197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3214686"/>
            <a:ext cx="5229847" cy="3357562"/>
          </a:xfrm>
          <a:prstGeom prst="rect">
            <a:avLst/>
          </a:prstGeom>
        </p:spPr>
      </p:pic>
      <p:pic>
        <p:nvPicPr>
          <p:cNvPr id="6" name="5 Imagen" descr="eleccion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214290"/>
            <a:ext cx="4734057" cy="271462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715008" y="3164681"/>
            <a:ext cx="3143272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Suárez convoca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eleccións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o 15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xuño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1977.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Concorren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número de partidos  (82)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recentemente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legalizados.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a prensa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fale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“Sopa de siglas”.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tarde, en 2008 serán 98 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formacións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se presenten.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9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3690916"/>
            <a:ext cx="6786610" cy="3167083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0" y="0"/>
            <a:ext cx="3500462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Houbo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alta participación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cidadá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nestas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históricas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primeiras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eleccións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trala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ditadura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Votou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das ¾ partes do electorado, inclinándose 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polas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candidaturas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centrodereita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centroesquerda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UCD do presidente Suárez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consegue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vitoria se ben con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maioría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relativa.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c-elecciones-1977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9" y="0"/>
            <a:ext cx="5572132" cy="41775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actos monclo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285728"/>
            <a:ext cx="3792188" cy="2536597"/>
          </a:xfrm>
          <a:prstGeom prst="rect">
            <a:avLst/>
          </a:prstGeom>
        </p:spPr>
      </p:pic>
      <p:pic>
        <p:nvPicPr>
          <p:cNvPr id="3" name="2 Imagen" descr="pactos monclo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9477" y="3575430"/>
            <a:ext cx="3768299" cy="271582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428596" y="142852"/>
            <a:ext cx="3429024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Os “Pactos da Moncloa” significaron un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acordo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entre 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importantes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forzas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políticas do momento para afrontar a delicada situación económica e social.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Foron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dous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natureza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económica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política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xurídica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bloque-12-la-transicin-y-los-gobiernos-democrticos-15-6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928934"/>
            <a:ext cx="4872382" cy="36581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constitu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696892"/>
            <a:ext cx="3929090" cy="2946818"/>
          </a:xfrm>
          <a:prstGeom prst="rect">
            <a:avLst/>
          </a:prstGeom>
        </p:spPr>
      </p:pic>
      <p:pic>
        <p:nvPicPr>
          <p:cNvPr id="4" name="3 Imagen" descr="pais con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1" y="0"/>
            <a:ext cx="4887363" cy="2862598"/>
          </a:xfrm>
          <a:prstGeom prst="rect">
            <a:avLst/>
          </a:prstGeom>
        </p:spPr>
      </p:pic>
      <p:pic>
        <p:nvPicPr>
          <p:cNvPr id="6" name="5 Imagen" descr="25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85728"/>
            <a:ext cx="3000396" cy="2007459"/>
          </a:xfrm>
          <a:prstGeom prst="rect">
            <a:avLst/>
          </a:prstGeom>
        </p:spPr>
      </p:pic>
      <p:pic>
        <p:nvPicPr>
          <p:cNvPr id="8" name="7 Imagen" descr="1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2571744"/>
            <a:ext cx="3127987" cy="2179959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714876" y="5103674"/>
            <a:ext cx="392909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comisión composta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diferentes tendencias políticas  redacta a Constitución de 1978 que será sometida a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referendo.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44840" y="2285992"/>
            <a:ext cx="1827212" cy="27146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diario-16-constitución-espsñola-197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3798896" cy="5429288"/>
          </a:xfrm>
          <a:prstGeom prst="rect">
            <a:avLst/>
          </a:prstGeom>
        </p:spPr>
      </p:pic>
      <p:pic>
        <p:nvPicPr>
          <p:cNvPr id="4" name="3 Imagen" descr="abc-portada-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0958" y="357166"/>
            <a:ext cx="3935704" cy="542928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928926" y="6072206"/>
            <a:ext cx="300039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pobo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“si”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quero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ietemapoliticoespac3b1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285860"/>
            <a:ext cx="8571550" cy="5219721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142976" y="214290"/>
            <a:ext cx="678661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Coa aprobación do texto constitucional de 1978 quedan asentadas as bases do sistema político español.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c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428604"/>
            <a:ext cx="3929058" cy="2773065"/>
          </a:xfrm>
          <a:prstGeom prst="rect">
            <a:avLst/>
          </a:prstGeom>
        </p:spPr>
      </p:pic>
      <p:pic>
        <p:nvPicPr>
          <p:cNvPr id="3" name="2 Imagen" descr="Procedimientos+de+acceso+a+la+autonomí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5214942" cy="3911207"/>
          </a:xfrm>
          <a:prstGeom prst="rect">
            <a:avLst/>
          </a:prstGeom>
        </p:spPr>
      </p:pic>
      <p:pic>
        <p:nvPicPr>
          <p:cNvPr id="5" name="4 Imagen" descr="slide_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2062" y="3286124"/>
            <a:ext cx="3951938" cy="328614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285720" y="4429132"/>
            <a:ext cx="4500594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Na Constitución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fálase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Estado unitario pero descentralizado administrativamente en Comunidades Autónomas. Estas serán 17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terán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transferidas competencias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autogoberno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determinadas áreas.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393</Words>
  <Application>Microsoft Office PowerPoint</Application>
  <PresentationFormat>Presentación en pantalla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18</cp:revision>
  <dcterms:created xsi:type="dcterms:W3CDTF">2020-05-09T10:24:39Z</dcterms:created>
  <dcterms:modified xsi:type="dcterms:W3CDTF">2020-05-09T15:41:44Z</dcterms:modified>
</cp:coreProperties>
</file>