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612B-4F26-4C9D-9E1D-F637000E058D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2E6E-04CA-415F-BD0F-CBB7EC978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143800" cy="7143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20</a:t>
            </a:r>
            <a:b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FRANQUISMO FORZAS DE OPOSICIÓN AO RÉXIME</a:t>
            </a:r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Imagen" descr="campo concentracion alg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997768" cy="257176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57818" y="1000108"/>
            <a:ext cx="350046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exilio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obrigatorio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un gran número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españois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Os destinos serán variados: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proximidade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Francia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fará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país un 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utilizados para os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perderon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 Guerra Civil.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3857628"/>
            <a:ext cx="5143536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Algerès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-Sur-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segundo Robert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Cappa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"...un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inferno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sobre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area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homes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alí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sobreviven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baixo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tendas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fortuna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chozas de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palla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que ofrecen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miserable protección contra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arena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o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vento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 Para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coroar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todo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hai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auga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potable,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senon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auga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salobre extraída de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buratos 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cavados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area</a:t>
            </a: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".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8 Imagen" descr="375px-Monolito_playa_Arge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476627"/>
            <a:ext cx="2500330" cy="32385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00px-Pce_2014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9035"/>
            <a:ext cx="3429025" cy="3097553"/>
          </a:xfrm>
          <a:prstGeom prst="rect">
            <a:avLst/>
          </a:prstGeom>
        </p:spPr>
      </p:pic>
      <p:pic>
        <p:nvPicPr>
          <p:cNvPr id="3" name="2 Imagen" descr="pso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42852"/>
            <a:ext cx="1765044" cy="314324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857620" y="928670"/>
            <a:ext cx="2428892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PCE e PSOE actuarán tanto dentro como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España no ámbito político.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curas-que-mato-franco-word-pr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19" y="3357080"/>
            <a:ext cx="5947286" cy="335806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215074" y="3500438"/>
            <a:ext cx="2714644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Una parte 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Igrexa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católica estivo en contra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comezo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A partir do Vaticano II con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Xoán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XXIII e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Pablo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VI,  1962-65, esa postura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xeneralízase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Vaticano. 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r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05802"/>
            <a:ext cx="2214578" cy="2994844"/>
          </a:xfrm>
          <a:prstGeom prst="rect">
            <a:avLst/>
          </a:prstGeom>
        </p:spPr>
      </p:pic>
      <p:pic>
        <p:nvPicPr>
          <p:cNvPr id="2" name="1 Imagen" descr="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2286016" cy="2250110"/>
          </a:xfrm>
          <a:prstGeom prst="rect">
            <a:avLst/>
          </a:prstGeom>
        </p:spPr>
      </p:pic>
      <p:pic>
        <p:nvPicPr>
          <p:cNvPr id="3" name="2 Imagen" descr="et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57166"/>
            <a:ext cx="4978979" cy="3286126"/>
          </a:xfrm>
          <a:prstGeom prst="rect">
            <a:avLst/>
          </a:prstGeom>
        </p:spPr>
      </p:pic>
      <p:pic>
        <p:nvPicPr>
          <p:cNvPr id="5" name="4 Imagen" descr="Gra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500570"/>
            <a:ext cx="1689688" cy="214899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071934" y="4214818"/>
            <a:ext cx="4500594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Xorden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grupos terroristas que practican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armada: atentados e secuestros.</a:t>
            </a:r>
          </a:p>
          <a:p>
            <a:pPr algn="just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ETA en 1959</a:t>
            </a:r>
          </a:p>
          <a:p>
            <a:pPr algn="just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FRAP en 1971</a:t>
            </a:r>
          </a:p>
          <a:p>
            <a:pPr algn="just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GRAPO  (Grupos de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Resistencia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Antifascista  Primero de Octubre) en 1975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o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929066"/>
            <a:ext cx="2857520" cy="2048788"/>
          </a:xfrm>
          <a:prstGeom prst="rect">
            <a:avLst/>
          </a:prstGeom>
        </p:spPr>
      </p:pic>
      <p:pic>
        <p:nvPicPr>
          <p:cNvPr id="3" name="2 Imagen" descr="Fr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26" y="1388443"/>
            <a:ext cx="3617852" cy="2040557"/>
          </a:xfrm>
          <a:prstGeom prst="rect">
            <a:avLst/>
          </a:prstGeom>
        </p:spPr>
      </p:pic>
      <p:pic>
        <p:nvPicPr>
          <p:cNvPr id="4" name="3 Imagen" descr="carr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3419" y="2357430"/>
            <a:ext cx="4341985" cy="24396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0034" y="357166"/>
            <a:ext cx="34290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Aperturistas.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Partidarios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apertura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1285860"/>
            <a:ext cx="392909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“Búnker”.</a:t>
            </a:r>
          </a:p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Inmobilistas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partidarios de que continuar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cambios.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348" y="3429000"/>
            <a:ext cx="25717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 Fraga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42976" y="6000768"/>
            <a:ext cx="17145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Solís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57818" y="4786322"/>
            <a:ext cx="250033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Luis Carrero Blanco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los_Arias_Navarro_and_Franco_1975-1440x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012006"/>
            <a:ext cx="5072066" cy="2845993"/>
          </a:xfrm>
          <a:prstGeom prst="rect">
            <a:avLst/>
          </a:prstGeom>
        </p:spPr>
      </p:pic>
      <p:pic>
        <p:nvPicPr>
          <p:cNvPr id="3" name="2 Imagen" descr="franco carr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886" y="0"/>
            <a:ext cx="3524243" cy="2617906"/>
          </a:xfrm>
          <a:prstGeom prst="rect">
            <a:avLst/>
          </a:prstGeom>
        </p:spPr>
      </p:pic>
      <p:pic>
        <p:nvPicPr>
          <p:cNvPr id="4" name="3 Imagen" descr="operacion o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732" y="0"/>
            <a:ext cx="4702236" cy="264318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4282" y="2714620"/>
            <a:ext cx="87154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nomeamento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xuño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1973 de Carrero como presidente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viña a asegurar a pervivencia do franquismo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Franco.  Pero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morre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decembro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dese ano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atentado de ETA. Na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“Operación Ogro”.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4071942"/>
            <a:ext cx="3143272" cy="25853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substituto no cargo será Carlos Arias Navarro o cal anuncia medidas reformistas liberalizadoras ,”O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espírito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12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febreiro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en 1974. Son tímidas e non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concretarse.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M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429024" cy="3429024"/>
          </a:xfrm>
          <a:prstGeom prst="rect">
            <a:avLst/>
          </a:prstGeom>
        </p:spPr>
      </p:pic>
      <p:pic>
        <p:nvPicPr>
          <p:cNvPr id="3" name="2 Imagen" descr="U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3644" y="428604"/>
            <a:ext cx="3935893" cy="278608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8596" y="3929066"/>
            <a:ext cx="3786214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Dentro do propio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exército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sempre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valedor de Franco,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xorden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nos últimos anos iniciativas democratizadoras (UMD).</a:t>
            </a:r>
          </a:p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posicionan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neste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campo parte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Igrexa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intelectuais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políticos do propio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GrupoTácito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diapositiva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786190"/>
            <a:ext cx="4539253" cy="27373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usilados fr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6437849" cy="4643470"/>
          </a:xfrm>
          <a:prstGeom prst="rect">
            <a:avLst/>
          </a:prstGeom>
        </p:spPr>
      </p:pic>
      <p:pic>
        <p:nvPicPr>
          <p:cNvPr id="3" name="2 Imagen" descr="gora 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857760"/>
            <a:ext cx="3214710" cy="182166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57950" y="785794"/>
            <a:ext cx="2571768" cy="53553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setembro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1975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leva a cabo 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últimas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execucións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3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FRAP e 2 de ETA son fusilados. A medida recibe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enorme contestación tanto no interior como no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estranxeiro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Se 5 anos antes esa presión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conseguira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clemencia para 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ETA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condeados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polo “Proceso de Burgos”,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neste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caso non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así.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taju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5686383" cy="3876070"/>
          </a:xfrm>
          <a:prstGeom prst="rect">
            <a:avLst/>
          </a:prstGeom>
        </p:spPr>
      </p:pic>
      <p:pic>
        <p:nvPicPr>
          <p:cNvPr id="3" name="2 Imagen" descr="carri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85728"/>
            <a:ext cx="2590805" cy="3366731"/>
          </a:xfrm>
          <a:prstGeom prst="rect">
            <a:avLst/>
          </a:prstGeom>
        </p:spPr>
      </p:pic>
      <p:pic>
        <p:nvPicPr>
          <p:cNvPr id="4" name="3 Imagen" descr="Felipe_Gonzalez_joven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2876" y="4143380"/>
            <a:ext cx="3921124" cy="214436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000760" y="3643314"/>
            <a:ext cx="28574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Santiago Carrillo PCE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5008" y="6357958"/>
            <a:ext cx="2786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Felipe González PSOE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4071942"/>
            <a:ext cx="407196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iniciativas por liderar a oposición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teñen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dúas variantes. A “Xunta Democrática”  encabezada por Carrillo e a “Plataforma Democrática” de Felipe González. PCE e PSOE. Da unión de ambas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xorde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Plataxunta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en 1975.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nueve_division Lecle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001056" cy="529049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000232" y="5715016"/>
            <a:ext cx="5429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“A Nove” o 9º Compañía da División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Leclerc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enos de Ru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2" cy="3205533"/>
          </a:xfrm>
          <a:prstGeom prst="rect">
            <a:avLst/>
          </a:prstGeom>
        </p:spPr>
      </p:pic>
      <p:pic>
        <p:nvPicPr>
          <p:cNvPr id="3" name="2 Imagen" descr="Mexico  Republ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2500306"/>
            <a:ext cx="4286250" cy="334327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429256" y="285728"/>
            <a:ext cx="264320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URSS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dos destinos.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Alí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chegaron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milleiros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Nenos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Rusia”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durante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contenda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6314" y="5786454"/>
            <a:ext cx="435768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América Latina 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xeral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especialmente México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foron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lugar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acollida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castel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68288"/>
            <a:ext cx="4786282" cy="3589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luis_Compan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9136"/>
            <a:ext cx="3286148" cy="5277754"/>
          </a:xfrm>
          <a:prstGeom prst="rect">
            <a:avLst/>
          </a:prstGeom>
        </p:spPr>
      </p:pic>
      <p:pic>
        <p:nvPicPr>
          <p:cNvPr id="3" name="2 Imagen" descr="va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857364"/>
            <a:ext cx="5138384" cy="43982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20" y="5572140"/>
            <a:ext cx="32147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Lluis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Compayns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presidente da Generalitat, fusilado en 1940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6248" y="785794"/>
            <a:ext cx="40005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 dos Caídos,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construído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por presos republicanos.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 españa guerr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223424" cy="3643338"/>
          </a:xfrm>
          <a:prstGeom prst="rect">
            <a:avLst/>
          </a:prstGeom>
        </p:spPr>
      </p:pic>
      <p:pic>
        <p:nvPicPr>
          <p:cNvPr id="3" name="2 Imagen" descr="benigno_foucel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628" y="3815534"/>
            <a:ext cx="1741387" cy="2542424"/>
          </a:xfrm>
          <a:prstGeom prst="rect">
            <a:avLst/>
          </a:prstGeom>
        </p:spPr>
      </p:pic>
      <p:pic>
        <p:nvPicPr>
          <p:cNvPr id="4" name="3 Imagen" descr="maqu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4786346" cy="2940184"/>
          </a:xfrm>
          <a:prstGeom prst="rect">
            <a:avLst/>
          </a:prstGeom>
        </p:spPr>
      </p:pic>
      <p:pic>
        <p:nvPicPr>
          <p:cNvPr id="5" name="4 Imagen" descr="Xosé castro Veiga O Pil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857628"/>
            <a:ext cx="1931399" cy="250983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214942" y="6357958"/>
            <a:ext cx="150019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Foucellas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2330" y="6357958"/>
            <a:ext cx="157163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“O Piloto”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57884" y="785794"/>
            <a:ext cx="2786082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resistencia interior armada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reacae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“Maquis”,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guerrilleiros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esperan que o final da II Guerra Mundial traía consigo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caída de Franco.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rtada-progreso_muerte-pil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2718">
            <a:off x="283911" y="471277"/>
            <a:ext cx="4857784" cy="3233462"/>
          </a:xfrm>
          <a:prstGeom prst="rect">
            <a:avLst/>
          </a:prstGeom>
        </p:spPr>
      </p:pic>
      <p:pic>
        <p:nvPicPr>
          <p:cNvPr id="3" name="2 Imagen" descr="sumarc3adsimo-coruc3b1a-18-03-1952-imaxe-e1479418501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074470"/>
            <a:ext cx="4929222" cy="2640654"/>
          </a:xfrm>
          <a:prstGeom prst="rect">
            <a:avLst/>
          </a:prstGeom>
        </p:spPr>
      </p:pic>
      <p:pic>
        <p:nvPicPr>
          <p:cNvPr id="5" name="4 Imagen" descr="sumarc3adsimo-foucellas-26-07-1952-imaxe-e1479418374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11477">
            <a:off x="4603840" y="1925150"/>
            <a:ext cx="4429124" cy="156126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29388" y="3929066"/>
            <a:ext cx="214314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represión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é feroz: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Consellos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guerra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execucións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944 se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5832"/>
            <a:ext cx="4786346" cy="2931637"/>
          </a:xfrm>
          <a:prstGeom prst="rect">
            <a:avLst/>
          </a:prstGeom>
        </p:spPr>
      </p:pic>
      <p:pic>
        <p:nvPicPr>
          <p:cNvPr id="3" name="2 Imagen" descr="carnet s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4886682" cy="335280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572132" y="428604"/>
            <a:ext cx="285752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control 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estudantes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universitarios por parte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por medio do SEU. 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enriqueru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3095" y="2084004"/>
            <a:ext cx="3182309" cy="2416566"/>
          </a:xfrm>
          <a:prstGeom prst="rect">
            <a:avLst/>
          </a:prstGeom>
        </p:spPr>
      </p:pic>
      <p:pic>
        <p:nvPicPr>
          <p:cNvPr id="5" name="4 Imagen" descr="sindicatoespanoluniversitario_s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942883"/>
            <a:ext cx="3243269" cy="26960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c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929586" cy="446039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42976" y="5429264"/>
            <a:ext cx="69294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</a:t>
            </a:r>
            <a:r>
              <a:rPr 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clandestinidade</a:t>
            </a:r>
            <a:r>
              <a:rPr 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os </a:t>
            </a:r>
            <a:r>
              <a:rPr 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obreiros</a:t>
            </a:r>
            <a:r>
              <a:rPr 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organízanse</a:t>
            </a:r>
            <a:r>
              <a:rPr 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dando lugar ó </a:t>
            </a:r>
            <a:r>
              <a:rPr 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nacemento</a:t>
            </a:r>
            <a:r>
              <a:rPr 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sindicato CC.OO en 1962.</a:t>
            </a:r>
            <a:endParaRPr lang="es-E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tubern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57166"/>
            <a:ext cx="4572001" cy="2574608"/>
          </a:xfrm>
          <a:prstGeom prst="rect">
            <a:avLst/>
          </a:prstGeom>
        </p:spPr>
      </p:pic>
      <p:pic>
        <p:nvPicPr>
          <p:cNvPr id="3" name="2 Imagen" descr="contuberni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2425" y="3214686"/>
            <a:ext cx="4981575" cy="3390900"/>
          </a:xfrm>
          <a:prstGeom prst="rect">
            <a:avLst/>
          </a:prstGeom>
        </p:spPr>
      </p:pic>
      <p:pic>
        <p:nvPicPr>
          <p:cNvPr id="4" name="3 Imagen" descr="contubernio-munich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3857652" cy="2567750"/>
          </a:xfrm>
          <a:prstGeom prst="rect">
            <a:avLst/>
          </a:prstGeom>
        </p:spPr>
      </p:pic>
      <p:pic>
        <p:nvPicPr>
          <p:cNvPr id="5" name="4 Imagen" descr="Madariaga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1" y="4143380"/>
            <a:ext cx="3176691" cy="241234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3071810"/>
            <a:ext cx="328614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Munic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1962,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reúnense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os opositores a Franco.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592</Words>
  <Application>Microsoft Office PowerPoint</Application>
  <PresentationFormat>Presentación en pantalla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TEMA 20 O FRANQUISMO FORZAS DE OPOSICIÓN AO RÉXIME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20 O FRANQUISMO FORZAS DE OPOSICIÓN AO RÉXIME</dc:title>
  <dc:creator>Centor</dc:creator>
  <cp:lastModifiedBy>Centor</cp:lastModifiedBy>
  <cp:revision>26</cp:revision>
  <dcterms:created xsi:type="dcterms:W3CDTF">2020-04-26T10:57:36Z</dcterms:created>
  <dcterms:modified xsi:type="dcterms:W3CDTF">2020-04-27T15:25:57Z</dcterms:modified>
</cp:coreProperties>
</file>