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95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08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17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70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82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51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34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20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2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62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62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FDAD-5BFA-4D48-A791-DFFB5E7A81CC}" type="datetimeFigureOut">
              <a:rPr lang="es-ES" smtClean="0"/>
              <a:t>18/10/2020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EC9BF-0506-446D-AC69-D5FE5FD712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9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n un mapa de isopletas ¿Qué significa en el terreno el hecho de que las  líneas esten muy pegadas - Brainly.lat"/>
          <p:cNvSpPr>
            <a:spLocks noChangeAspect="1" noChangeArrowheads="1"/>
          </p:cNvSpPr>
          <p:nvPr/>
        </p:nvSpPr>
        <p:spPr bwMode="auto">
          <a:xfrm>
            <a:off x="155574" y="-144463"/>
            <a:ext cx="6657349" cy="665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21" y="593903"/>
            <a:ext cx="8318947" cy="75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40422" r="39917" b="10673"/>
          <a:stretch/>
        </p:blipFill>
        <p:spPr>
          <a:xfrm>
            <a:off x="2163651" y="331220"/>
            <a:ext cx="7817476" cy="35775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48019" r="40036" b="11664"/>
          <a:stretch/>
        </p:blipFill>
        <p:spPr>
          <a:xfrm>
            <a:off x="2163652" y="3908738"/>
            <a:ext cx="7801984" cy="29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759" t="40978" r="12914" b="9693"/>
          <a:stretch/>
        </p:blipFill>
        <p:spPr>
          <a:xfrm>
            <a:off x="159008" y="953037"/>
            <a:ext cx="12032992" cy="4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http://atlasnacional.ign.es/images/thumb/2/2c/Espana_Empresas-industriales_2016_mapa_16031_spa.jpg/800px-Espana_Empresas-industriales_2016_mapa_16031_s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9800823" cy="71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Platos típicos de España por Comunidades Autóno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3" y="528034"/>
            <a:ext cx="6276272" cy="526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http://4.bp.blogspot.com/-oDRiC33Ym6g/TWBiS-7kKdI/AAAAAAAAAIU/hd1WrunOcsc/s640/Caladeros+espa%25C3%25B1o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0"/>
            <a:ext cx="8229601" cy="68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 descr="bachilleratosant@na: EJEMPLOS MAPAS TEMÁT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788" y="118749"/>
            <a:ext cx="6065949" cy="66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n en Fichas para el coleg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t="6509" r="3884" b="1918"/>
          <a:stretch/>
        </p:blipFill>
        <p:spPr bwMode="auto">
          <a:xfrm>
            <a:off x="0" y="0"/>
            <a:ext cx="5537915" cy="39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4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http://atlasnacional.ign.es/images/a/aa/Espana_Principales-flujos-de-mercancias-por-carretera.-Origen-Andalucia_2015_mapa_14978_s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51" y="-303181"/>
            <a:ext cx="9671005" cy="71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0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Ejemplo de MAPA DE RELIEVE ESTADÍSTICO | Mapas, Cartografía, Geograf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4" y="253686"/>
            <a:ext cx="10186161" cy="73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</cp:revision>
  <dcterms:created xsi:type="dcterms:W3CDTF">2020-10-18T17:39:21Z</dcterms:created>
  <dcterms:modified xsi:type="dcterms:W3CDTF">2020-10-18T18:05:39Z</dcterms:modified>
</cp:coreProperties>
</file>