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Conector recto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28 Título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9" name="8 Subtítulo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s-ES" smtClean="0"/>
              <a:t>Haga clic para modificar el estilo de subtítulo del patrón</a:t>
            </a:r>
            <a:endParaRPr kumimoji="0" lang="en-US"/>
          </a:p>
        </p:txBody>
      </p:sp>
      <p:sp>
        <p:nvSpPr>
          <p:cNvPr id="16" name="15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F14657-9710-4CE6-8EAE-96D76B08BBA1}" type="datetimeFigureOut">
              <a:rPr lang="es-ES" smtClean="0"/>
              <a:t>12/05/2020</a:t>
            </a:fld>
            <a:endParaRPr lang="es-ES"/>
          </a:p>
        </p:txBody>
      </p:sp>
      <p:sp>
        <p:nvSpPr>
          <p:cNvPr id="2" name="1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15" name="14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572793D5-016E-44D8-832C-8456492B0945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F14657-9710-4CE6-8EAE-96D76B08BBA1}" type="datetimeFigureOut">
              <a:rPr lang="es-ES" smtClean="0"/>
              <a:t>12/05/2020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2793D5-016E-44D8-832C-8456492B0945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F14657-9710-4CE6-8EAE-96D76B08BBA1}" type="datetimeFigureOut">
              <a:rPr lang="es-ES" smtClean="0"/>
              <a:t>12/05/2020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2793D5-016E-44D8-832C-8456492B0945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2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27" name="26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25" name="2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F14657-9710-4CE6-8EAE-96D76B08BBA1}" type="datetimeFigureOut">
              <a:rPr lang="es-ES" smtClean="0"/>
              <a:t>12/05/2020</a:t>
            </a:fld>
            <a:endParaRPr lang="es-ES"/>
          </a:p>
        </p:txBody>
      </p:sp>
      <p:sp>
        <p:nvSpPr>
          <p:cNvPr id="19" name="18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es-ES"/>
          </a:p>
        </p:txBody>
      </p:sp>
      <p:sp>
        <p:nvSpPr>
          <p:cNvPr id="16" name="1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572793D5-016E-44D8-832C-8456492B0945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Conector recto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5 Marcador de texto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19" name="18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F14657-9710-4CE6-8EAE-96D76B08BBA1}" type="datetimeFigureOut">
              <a:rPr lang="es-ES" smtClean="0"/>
              <a:t>12/05/2020</a:t>
            </a:fld>
            <a:endParaRPr lang="es-ES"/>
          </a:p>
        </p:txBody>
      </p:sp>
      <p:sp>
        <p:nvSpPr>
          <p:cNvPr id="11" name="10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16" name="1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2793D5-016E-44D8-832C-8456492B0945}" type="slidenum">
              <a:rPr lang="es-ES" smtClean="0"/>
              <a:t>‹Nº›</a:t>
            </a:fld>
            <a:endParaRPr lang="es-ES"/>
          </a:p>
        </p:txBody>
      </p:sp>
      <p:sp>
        <p:nvSpPr>
          <p:cNvPr id="8" name="7 Título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19 Título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4" name="13 Marcador de contenido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13" name="12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21" name="20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F14657-9710-4CE6-8EAE-96D76B08BBA1}" type="datetimeFigureOut">
              <a:rPr lang="es-ES" smtClean="0"/>
              <a:t>12/05/2020</a:t>
            </a:fld>
            <a:endParaRPr lang="es-ES"/>
          </a:p>
        </p:txBody>
      </p:sp>
      <p:sp>
        <p:nvSpPr>
          <p:cNvPr id="10" name="9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1" name="30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2793D5-016E-44D8-832C-8456492B0945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28 Título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3" name="12 Marcador de texto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25" name="24 Marcador de texto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28" name="27 Marcador de contenido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10" name="9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F14657-9710-4CE6-8EAE-96D76B08BBA1}" type="datetimeFigureOut">
              <a:rPr lang="es-ES" smtClean="0"/>
              <a:t>12/05/2020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572793D5-016E-44D8-832C-8456492B0945}" type="slidenum">
              <a:rPr lang="es-ES" smtClean="0"/>
              <a:t>‹Nº›</a:t>
            </a:fld>
            <a:endParaRPr lang="es-ES"/>
          </a:p>
        </p:txBody>
      </p:sp>
      <p:sp>
        <p:nvSpPr>
          <p:cNvPr id="11" name="10 Conector recto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29 Título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2" name="1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F14657-9710-4CE6-8EAE-96D76B08BBA1}" type="datetimeFigureOut">
              <a:rPr lang="es-ES" smtClean="0"/>
              <a:t>12/05/2020</a:t>
            </a:fld>
            <a:endParaRPr lang="es-ES"/>
          </a:p>
        </p:txBody>
      </p:sp>
      <p:sp>
        <p:nvSpPr>
          <p:cNvPr id="21" name="20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2793D5-016E-44D8-832C-8456492B0945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F14657-9710-4CE6-8EAE-96D76B08BBA1}" type="datetimeFigureOut">
              <a:rPr lang="es-ES" smtClean="0"/>
              <a:t>12/05/2020</a:t>
            </a:fld>
            <a:endParaRPr lang="es-ES"/>
          </a:p>
        </p:txBody>
      </p:sp>
      <p:sp>
        <p:nvSpPr>
          <p:cNvPr id="24" name="2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2793D5-016E-44D8-832C-8456492B0945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Conector recto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11 Título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26" name="25 Marcador de texto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14" name="13 Marcador de contenido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25" name="2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F14657-9710-4CE6-8EAE-96D76B08BBA1}" type="datetimeFigureOut">
              <a:rPr lang="es-ES" smtClean="0"/>
              <a:t>12/05/2020</a:t>
            </a:fld>
            <a:endParaRPr lang="es-ES"/>
          </a:p>
        </p:txBody>
      </p:sp>
      <p:sp>
        <p:nvSpPr>
          <p:cNvPr id="29" name="28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2793D5-016E-44D8-832C-8456492B0945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Marcador de posición de imagen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s-ES" smtClean="0"/>
              <a:t>Haga clic en el icono para agregar una imagen</a:t>
            </a:r>
            <a:endParaRPr kumimoji="0" lang="en-US" dirty="0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F14657-9710-4CE6-8EAE-96D76B08BBA1}" type="datetimeFigureOut">
              <a:rPr lang="es-ES" smtClean="0"/>
              <a:t>12/05/2020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1" name="30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2793D5-016E-44D8-832C-8456492B0945}" type="slidenum">
              <a:rPr lang="es-ES" smtClean="0"/>
              <a:t>‹Nº›</a:t>
            </a:fld>
            <a:endParaRPr lang="es-ES"/>
          </a:p>
        </p:txBody>
      </p:sp>
      <p:sp>
        <p:nvSpPr>
          <p:cNvPr id="17" name="16 Título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26" name="25 Marcador de texto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Conector recto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7 Marcador de texto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  <a:p>
            <a:pPr lvl="1" eaLnBrk="1" latinLnBrk="0" hangingPunct="1"/>
            <a:r>
              <a:rPr kumimoji="0" lang="es-ES" smtClean="0"/>
              <a:t>Segundo nivel</a:t>
            </a:r>
          </a:p>
          <a:p>
            <a:pPr lvl="2" eaLnBrk="1" latinLnBrk="0" hangingPunct="1"/>
            <a:r>
              <a:rPr kumimoji="0" lang="es-ES" smtClean="0"/>
              <a:t>Tercer nivel</a:t>
            </a:r>
          </a:p>
          <a:p>
            <a:pPr lvl="3" eaLnBrk="1" latinLnBrk="0" hangingPunct="1"/>
            <a:r>
              <a:rPr kumimoji="0" lang="es-ES" smtClean="0"/>
              <a:t>Cuarto nivel</a:t>
            </a:r>
          </a:p>
          <a:p>
            <a:pPr lvl="4" eaLnBrk="1" latinLnBrk="0" hangingPunct="1"/>
            <a:r>
              <a:rPr kumimoji="0" lang="es-ES" smtClean="0"/>
              <a:t>Quinto nivel</a:t>
            </a:r>
            <a:endParaRPr kumimoji="0" lang="en-US"/>
          </a:p>
        </p:txBody>
      </p:sp>
      <p:sp>
        <p:nvSpPr>
          <p:cNvPr id="11" name="10 Marcador de fecha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52F14657-9710-4CE6-8EAE-96D76B08BBA1}" type="datetimeFigureOut">
              <a:rPr lang="es-ES" smtClean="0"/>
              <a:t>12/05/2020</a:t>
            </a:fld>
            <a:endParaRPr lang="es-ES"/>
          </a:p>
        </p:txBody>
      </p:sp>
      <p:sp>
        <p:nvSpPr>
          <p:cNvPr id="28" name="27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572793D5-016E-44D8-832C-8456492B0945}" type="slidenum">
              <a:rPr lang="es-ES" smtClean="0"/>
              <a:t>‹Nº›</a:t>
            </a:fld>
            <a:endParaRPr lang="es-ES"/>
          </a:p>
        </p:txBody>
      </p:sp>
      <p:sp>
        <p:nvSpPr>
          <p:cNvPr id="10" name="9 Marcador de título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9" name="8 Conector recto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11 Conector recto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000100" y="142852"/>
            <a:ext cx="7215238" cy="369332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TEMA 24 A CRISE DA  UCD E O GOLPE DE ESTADO</a:t>
            </a:r>
            <a:endParaRPr lang="es-ES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5" name="4 Imagen" descr="Federación de partidos demócratas y liberales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928794" y="1928802"/>
            <a:ext cx="729263" cy="714380"/>
          </a:xfrm>
          <a:prstGeom prst="rect">
            <a:avLst/>
          </a:prstGeom>
        </p:spPr>
      </p:pic>
      <p:pic>
        <p:nvPicPr>
          <p:cNvPr id="6" name="5 Imagen" descr="Partido_Democrata_Cristiano_España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928794" y="4071942"/>
            <a:ext cx="785818" cy="675159"/>
          </a:xfrm>
          <a:prstGeom prst="rect">
            <a:avLst/>
          </a:prstGeom>
        </p:spPr>
      </p:pic>
      <p:pic>
        <p:nvPicPr>
          <p:cNvPr id="7" name="6 Imagen" descr="Partido_Popular_1976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928794" y="741165"/>
            <a:ext cx="857255" cy="811013"/>
          </a:xfrm>
          <a:prstGeom prst="rect">
            <a:avLst/>
          </a:prstGeom>
        </p:spPr>
      </p:pic>
      <p:pic>
        <p:nvPicPr>
          <p:cNvPr id="8" name="7 Imagen" descr="pdp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928794" y="3071810"/>
            <a:ext cx="684461" cy="579438"/>
          </a:xfrm>
          <a:prstGeom prst="rect">
            <a:avLst/>
          </a:prstGeom>
        </p:spPr>
      </p:pic>
      <p:pic>
        <p:nvPicPr>
          <p:cNvPr id="9" name="8 Imagen" descr="Union_de_Centro_Democratico_(logo).svg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643042" y="5000636"/>
            <a:ext cx="1428760" cy="1708559"/>
          </a:xfrm>
          <a:prstGeom prst="rect">
            <a:avLst/>
          </a:prstGeom>
        </p:spPr>
      </p:pic>
      <p:sp>
        <p:nvSpPr>
          <p:cNvPr id="16" name="15 Más"/>
          <p:cNvSpPr/>
          <p:nvPr/>
        </p:nvSpPr>
        <p:spPr>
          <a:xfrm>
            <a:off x="2143108" y="1571612"/>
            <a:ext cx="333664" cy="282438"/>
          </a:xfrm>
          <a:prstGeom prst="math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7" name="16 Más"/>
          <p:cNvSpPr/>
          <p:nvPr/>
        </p:nvSpPr>
        <p:spPr>
          <a:xfrm>
            <a:off x="2143108" y="2714620"/>
            <a:ext cx="333664" cy="282438"/>
          </a:xfrm>
          <a:prstGeom prst="math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8" name="17 Más"/>
          <p:cNvSpPr/>
          <p:nvPr/>
        </p:nvSpPr>
        <p:spPr>
          <a:xfrm>
            <a:off x="2143108" y="3714752"/>
            <a:ext cx="333664" cy="282438"/>
          </a:xfrm>
          <a:prstGeom prst="math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9" name="18 Igual que"/>
          <p:cNvSpPr/>
          <p:nvPr/>
        </p:nvSpPr>
        <p:spPr>
          <a:xfrm>
            <a:off x="500034" y="5572140"/>
            <a:ext cx="428628" cy="271458"/>
          </a:xfrm>
          <a:prstGeom prst="mathEqua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sp>
        <p:nvSpPr>
          <p:cNvPr id="20" name="19 Menos"/>
          <p:cNvSpPr/>
          <p:nvPr/>
        </p:nvSpPr>
        <p:spPr>
          <a:xfrm>
            <a:off x="214282" y="4714884"/>
            <a:ext cx="4500594" cy="271458"/>
          </a:xfrm>
          <a:prstGeom prst="mathMin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21" name="20 Imagen" descr="SUAREZ CARICATURA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4929190" y="2643182"/>
            <a:ext cx="3232840" cy="4073378"/>
          </a:xfrm>
          <a:prstGeom prst="rect">
            <a:avLst/>
          </a:prstGeom>
        </p:spPr>
      </p:pic>
      <p:sp>
        <p:nvSpPr>
          <p:cNvPr id="22" name="21 CuadroTexto"/>
          <p:cNvSpPr txBox="1"/>
          <p:nvPr/>
        </p:nvSpPr>
        <p:spPr>
          <a:xfrm>
            <a:off x="4500562" y="714356"/>
            <a:ext cx="4071966" cy="1754326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" dirty="0" smtClean="0"/>
              <a:t> 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UCD é o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froito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da unión de diversas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forzas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políticas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heteroxéneas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de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centrodereita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e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centroesquerda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, aglutinadas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arredor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da figura carismática de Adolfo Suárez.</a:t>
            </a:r>
            <a:endParaRPr lang="es-ES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 descr="abc-sevilla-19820127-1-t6w--620x82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00100" y="142852"/>
            <a:ext cx="4875517" cy="6456128"/>
          </a:xfrm>
          <a:prstGeom prst="rect">
            <a:avLst/>
          </a:prstGeom>
        </p:spPr>
      </p:pic>
      <p:sp>
        <p:nvSpPr>
          <p:cNvPr id="3" name="2 CuadroTexto"/>
          <p:cNvSpPr txBox="1"/>
          <p:nvPr/>
        </p:nvSpPr>
        <p:spPr>
          <a:xfrm>
            <a:off x="6572264" y="1071546"/>
            <a:ext cx="2143140" cy="4801314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As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cousas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non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melloran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para o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novo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presidente, a aprobación definitiva da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Lei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do divorcio e o polémico asunto da integración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na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OTAN van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facer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que acabe por convocar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eleccións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,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nas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cales o PSOE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faise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coa vitoria e a UCD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practicamente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desaparece.</a:t>
            </a:r>
            <a:endParaRPr lang="es-ES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4" name="3 Imagen" descr="DQDd2WwXUAAlxi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14678" y="0"/>
            <a:ext cx="2914832" cy="4071942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 descr="otan no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2844" y="928670"/>
            <a:ext cx="2428892" cy="2428892"/>
          </a:xfrm>
          <a:prstGeom prst="rect">
            <a:avLst/>
          </a:prstGeom>
        </p:spPr>
      </p:pic>
      <p:pic>
        <p:nvPicPr>
          <p:cNvPr id="3" name="2 Imagen" descr="otan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643702" y="411854"/>
            <a:ext cx="2357454" cy="3514749"/>
          </a:xfrm>
          <a:prstGeom prst="rect">
            <a:avLst/>
          </a:prstGeom>
        </p:spPr>
      </p:pic>
      <p:pic>
        <p:nvPicPr>
          <p:cNvPr id="5" name="4 Imagen" descr="otanno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786050" y="357166"/>
            <a:ext cx="3514725" cy="3609975"/>
          </a:xfrm>
          <a:prstGeom prst="rect">
            <a:avLst/>
          </a:prstGeom>
        </p:spPr>
      </p:pic>
      <p:sp>
        <p:nvSpPr>
          <p:cNvPr id="6" name="5 CuadroTexto"/>
          <p:cNvSpPr txBox="1"/>
          <p:nvPr/>
        </p:nvSpPr>
        <p:spPr>
          <a:xfrm>
            <a:off x="5500694" y="4286256"/>
            <a:ext cx="3214710" cy="2308324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Unha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das bazas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electorais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que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xogou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a favor do PSOE será a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súa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postura en contra da incorporación á Alianza Atlántica, algo que posteriormente,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xa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no poder, non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mantivo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  <a:endParaRPr lang="es-ES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7" name="6 Imagen" descr="PSOE-1982-fb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85786" y="4093882"/>
            <a:ext cx="3786214" cy="262346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 descr="5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3571900" cy="2025268"/>
          </a:xfrm>
          <a:prstGeom prst="rect">
            <a:avLst/>
          </a:prstGeom>
        </p:spPr>
      </p:pic>
      <p:pic>
        <p:nvPicPr>
          <p:cNvPr id="6" name="5 Imagen" descr="gora eta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571868" y="0"/>
            <a:ext cx="3071834" cy="1928802"/>
          </a:xfrm>
          <a:prstGeom prst="rect">
            <a:avLst/>
          </a:prstGeom>
        </p:spPr>
      </p:pic>
      <p:pic>
        <p:nvPicPr>
          <p:cNvPr id="5" name="4 Imagen" descr="eta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1889726"/>
            <a:ext cx="6643702" cy="4936270"/>
          </a:xfrm>
          <a:prstGeom prst="rect">
            <a:avLst/>
          </a:prstGeom>
        </p:spPr>
      </p:pic>
      <p:sp>
        <p:nvSpPr>
          <p:cNvPr id="7" name="6 CuadroTexto"/>
          <p:cNvSpPr txBox="1"/>
          <p:nvPr/>
        </p:nvSpPr>
        <p:spPr>
          <a:xfrm>
            <a:off x="6929454" y="1214422"/>
            <a:ext cx="1928826" cy="452431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Os atentados de ETA  medran nos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coñecidos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como “anos de chumbo”,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deixando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gran número de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vítimas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e un profundo malestar, sobre todo no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exército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, un dos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seus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obxectivos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habituais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  <a:endParaRPr lang="es-ES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 descr="FiblYLGl_400x400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000628" y="1500174"/>
            <a:ext cx="2143116" cy="2143116"/>
          </a:xfrm>
          <a:prstGeom prst="rect">
            <a:avLst/>
          </a:prstGeom>
        </p:spPr>
      </p:pic>
      <p:pic>
        <p:nvPicPr>
          <p:cNvPr id="2" name="1 Imagen" descr="espana-rota-quebrada-770-pixabay-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595650" y="3714752"/>
            <a:ext cx="5548350" cy="3143248"/>
          </a:xfrm>
          <a:prstGeom prst="rect">
            <a:avLst/>
          </a:prstGeom>
        </p:spPr>
      </p:pic>
      <p:sp>
        <p:nvSpPr>
          <p:cNvPr id="3" name="2 CuadroTexto"/>
          <p:cNvSpPr txBox="1"/>
          <p:nvPr/>
        </p:nvSpPr>
        <p:spPr>
          <a:xfrm>
            <a:off x="571472" y="142852"/>
            <a:ext cx="8072494" cy="1200329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A  concesión da autonomía era interpretada polos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nostálxicos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do franquismo e parte do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exército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,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tamén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irritados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pola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legalización do PCE, como a ruptura de España.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Lembremos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que un dos lemas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máis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habituais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do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Réxime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era “Una, Grande y Libre”.</a:t>
            </a:r>
            <a:endParaRPr lang="es-ES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5" name="4 Imagen" descr="anticom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1714488"/>
            <a:ext cx="3649346" cy="5143512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 descr="contra divorcio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072330" y="3929098"/>
            <a:ext cx="2071670" cy="2071670"/>
          </a:xfrm>
          <a:prstGeom prst="rect">
            <a:avLst/>
          </a:prstGeom>
        </p:spPr>
      </p:pic>
      <p:pic>
        <p:nvPicPr>
          <p:cNvPr id="4" name="3 Imagen" descr="lei divorcio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3286116"/>
            <a:ext cx="7143768" cy="3571884"/>
          </a:xfrm>
          <a:prstGeom prst="rect">
            <a:avLst/>
          </a:prstGeom>
        </p:spPr>
      </p:pic>
      <p:pic>
        <p:nvPicPr>
          <p:cNvPr id="5" name="4 Imagen" descr="manifa contra divorcio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355476" y="0"/>
            <a:ext cx="4788524" cy="3286124"/>
          </a:xfrm>
          <a:prstGeom prst="rect">
            <a:avLst/>
          </a:prstGeom>
        </p:spPr>
      </p:pic>
      <p:sp>
        <p:nvSpPr>
          <p:cNvPr id="6" name="5 CuadroTexto"/>
          <p:cNvSpPr txBox="1"/>
          <p:nvPr/>
        </p:nvSpPr>
        <p:spPr>
          <a:xfrm>
            <a:off x="428596" y="714356"/>
            <a:ext cx="3357586" cy="203132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Tamén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foi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polémica a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Lei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do divorcio que o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goberno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de Suárez pretendía sacar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adiante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.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Atopou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unha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dura oposición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na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Igrexa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católica e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mesmo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entre sectores da propia UCD.</a:t>
            </a:r>
            <a:endParaRPr lang="es-ES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2 Imagen" descr="image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214942" y="0"/>
            <a:ext cx="2959132" cy="4503734"/>
          </a:xfrm>
          <a:prstGeom prst="rect">
            <a:avLst/>
          </a:prstGeom>
        </p:spPr>
      </p:pic>
      <p:pic>
        <p:nvPicPr>
          <p:cNvPr id="4" name="3 Imagen" descr="mocic3b3n-de-censura-a-suarez-de-felip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28596" y="285728"/>
            <a:ext cx="3571900" cy="4892758"/>
          </a:xfrm>
          <a:prstGeom prst="rect">
            <a:avLst/>
          </a:prstGeom>
        </p:spPr>
      </p:pic>
      <p:sp>
        <p:nvSpPr>
          <p:cNvPr id="5" name="4 CuadroTexto"/>
          <p:cNvSpPr txBox="1"/>
          <p:nvPr/>
        </p:nvSpPr>
        <p:spPr>
          <a:xfrm>
            <a:off x="1142976" y="5357826"/>
            <a:ext cx="6715172" cy="1200329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Suárez é sometido a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unha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moción de censura por parte do PSOE, que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aínda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que non prospera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deixa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moi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claro que o presidente non ten case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apoios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e a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súa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figura está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moi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desgastada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politicamente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  <a:endParaRPr lang="es-ES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6" name="5 Imagen" descr="1527786495_623084_1527787474_noticia_normal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000628" y="2857496"/>
            <a:ext cx="3643338" cy="2379323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 descr="demision suarez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43438" y="428604"/>
            <a:ext cx="4356808" cy="6072206"/>
          </a:xfrm>
          <a:prstGeom prst="rect">
            <a:avLst/>
          </a:prstGeom>
        </p:spPr>
      </p:pic>
      <p:pic>
        <p:nvPicPr>
          <p:cNvPr id="3" name="2 Imagen" descr="1527699636_683971_1527699877_noticia_normal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14282" y="3714752"/>
            <a:ext cx="4248880" cy="2818135"/>
          </a:xfrm>
          <a:prstGeom prst="rect">
            <a:avLst/>
          </a:prstGeom>
        </p:spPr>
      </p:pic>
      <p:sp>
        <p:nvSpPr>
          <p:cNvPr id="4" name="3 CuadroTexto"/>
          <p:cNvSpPr txBox="1"/>
          <p:nvPr/>
        </p:nvSpPr>
        <p:spPr>
          <a:xfrm>
            <a:off x="714348" y="714356"/>
            <a:ext cx="3286148" cy="2585323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En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xaneiro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de 1981 Suárez presenta a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súa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dimisión,  a falta de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apoios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dentro e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fóra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do partido, os rumores de golpe de estado e o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xa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comentado desgaste político son os motivos da decisión.</a:t>
            </a:r>
            <a:endParaRPr lang="es-ES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6 Imagen" descr="Pais_EDIIMA20131121_0779_1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" y="357165"/>
            <a:ext cx="3929057" cy="2389209"/>
          </a:xfrm>
          <a:prstGeom prst="rect">
            <a:avLst/>
          </a:prstGeom>
        </p:spPr>
      </p:pic>
      <p:pic>
        <p:nvPicPr>
          <p:cNvPr id="2" name="1 Imagen" descr="Historia_378224174_115358245_1024x57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1" y="3286124"/>
            <a:ext cx="6350001" cy="3571875"/>
          </a:xfrm>
          <a:prstGeom prst="rect">
            <a:avLst/>
          </a:prstGeom>
        </p:spPr>
      </p:pic>
      <p:pic>
        <p:nvPicPr>
          <p:cNvPr id="3" name="2 Imagen" descr="01tancsvlc_NoticiaAmpliada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89515" y="0"/>
            <a:ext cx="5254485" cy="3290895"/>
          </a:xfrm>
          <a:prstGeom prst="rect">
            <a:avLst/>
          </a:prstGeom>
        </p:spPr>
      </p:pic>
      <p:sp>
        <p:nvSpPr>
          <p:cNvPr id="8" name="7 CuadroTexto"/>
          <p:cNvSpPr txBox="1"/>
          <p:nvPr/>
        </p:nvSpPr>
        <p:spPr>
          <a:xfrm>
            <a:off x="6500826" y="3571876"/>
            <a:ext cx="2428892" cy="286232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O 23 de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febreiro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prodúcese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o golpe de Estado, Tejero,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Milans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del Bosch e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outros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militares  intentan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facerse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co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poder ocupando o Congreso e sacando tanques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ás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rúas.</a:t>
            </a:r>
            <a:endParaRPr lang="es-ES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 descr="23-F-Antonio_Tejero-Golpes_de_estado-Espana-Cultura_378224212_115359299_1706x96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57158" y="1857364"/>
            <a:ext cx="8429684" cy="4743550"/>
          </a:xfrm>
          <a:prstGeom prst="rect">
            <a:avLst/>
          </a:prstGeom>
        </p:spPr>
      </p:pic>
      <p:sp>
        <p:nvSpPr>
          <p:cNvPr id="3" name="2 CuadroTexto"/>
          <p:cNvSpPr txBox="1"/>
          <p:nvPr/>
        </p:nvSpPr>
        <p:spPr>
          <a:xfrm>
            <a:off x="928662" y="214290"/>
            <a:ext cx="7286676" cy="1477328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Foi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sen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dúbida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o momento crucial para a supervivencia da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xove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democracia. A postura do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rei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desautorizando a intentona golpista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axudará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a que tras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unhas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longas e angustiosas horas os deputados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sexan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liberados e o Estado recupera a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súa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liberdade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  <a:endParaRPr lang="es-ES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 descr="2016022220411719600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4459467" cy="2967572"/>
          </a:xfrm>
          <a:prstGeom prst="rect">
            <a:avLst/>
          </a:prstGeom>
        </p:spPr>
      </p:pic>
      <p:pic>
        <p:nvPicPr>
          <p:cNvPr id="6" name="5 Imagen" descr="calvo sotelo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429124" y="-1"/>
            <a:ext cx="4714876" cy="3010267"/>
          </a:xfrm>
          <a:prstGeom prst="rect">
            <a:avLst/>
          </a:prstGeom>
        </p:spPr>
      </p:pic>
      <p:pic>
        <p:nvPicPr>
          <p:cNvPr id="7" name="6 Imagen" descr="calvo sotelo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786182" y="3214686"/>
            <a:ext cx="5191832" cy="3477548"/>
          </a:xfrm>
          <a:prstGeom prst="rect">
            <a:avLst/>
          </a:prstGeom>
        </p:spPr>
      </p:pic>
      <p:sp>
        <p:nvSpPr>
          <p:cNvPr id="8" name="7 CuadroTexto"/>
          <p:cNvSpPr txBox="1"/>
          <p:nvPr/>
        </p:nvSpPr>
        <p:spPr>
          <a:xfrm>
            <a:off x="642910" y="3714752"/>
            <a:ext cx="2071702" cy="203132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Finalmente o sucesor designado para a presidencia do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goberno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, Calvo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Sotelo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,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xura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o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seu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cargo</a:t>
            </a:r>
            <a:endParaRPr lang="es-ES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Viajes">
  <a:themeElements>
    <a:clrScheme name="Viajes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Viaje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Viajes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126</TotalTime>
  <Words>390</Words>
  <Application>Microsoft Office PowerPoint</Application>
  <PresentationFormat>Presentación en pantalla (4:3)</PresentationFormat>
  <Paragraphs>12</Paragraphs>
  <Slides>11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11</vt:i4>
      </vt:variant>
    </vt:vector>
  </HeadingPairs>
  <TitlesOfParts>
    <vt:vector size="12" baseType="lpstr">
      <vt:lpstr>Viajes</vt:lpstr>
      <vt:lpstr>Diapositiva 1</vt:lpstr>
      <vt:lpstr>Diapositiva 2</vt:lpstr>
      <vt:lpstr>Diapositiva 3</vt:lpstr>
      <vt:lpstr>Diapositiva 4</vt:lpstr>
      <vt:lpstr>Diapositiva 5</vt:lpstr>
      <vt:lpstr>Diapositiva 6</vt:lpstr>
      <vt:lpstr>Diapositiva 7</vt:lpstr>
      <vt:lpstr>Diapositiva 8</vt:lpstr>
      <vt:lpstr>Diapositiva 9</vt:lpstr>
      <vt:lpstr>Diapositiva 10</vt:lpstr>
      <vt:lpstr>Diapositiva 11</vt:lpstr>
    </vt:vector>
  </TitlesOfParts>
  <Company>http://www.centor.mx.gd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Centor</dc:creator>
  <cp:lastModifiedBy>Centor</cp:lastModifiedBy>
  <cp:revision>13</cp:revision>
  <dcterms:created xsi:type="dcterms:W3CDTF">2020-05-12T10:02:42Z</dcterms:created>
  <dcterms:modified xsi:type="dcterms:W3CDTF">2020-05-12T12:09:39Z</dcterms:modified>
</cp:coreProperties>
</file>