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04/05/2020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04/05/2020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04/05/2020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04/05/2020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04/05/2020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04/05/2020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04/05/2020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5A23AB-02FB-4EB8-96AA-A08AA4A6D8E8}" type="datetimeFigureOut">
              <a:rPr lang="es-ES" smtClean="0"/>
              <a:pPr/>
              <a:t>04/05/2020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ES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028" y="4214818"/>
            <a:ext cx="3903916" cy="240652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28596" y="0"/>
            <a:ext cx="821537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 22</a:t>
            </a:r>
          </a:p>
          <a:p>
            <a:pPr algn="ctr"/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AGONÍA DO FRANQUISMO E OS INICIOS DA TRANSICIÓN.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Imagen" descr="ESP38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000504"/>
            <a:ext cx="2584133" cy="2714644"/>
          </a:xfrm>
          <a:prstGeom prst="rect">
            <a:avLst/>
          </a:prstGeom>
        </p:spPr>
      </p:pic>
      <p:pic>
        <p:nvPicPr>
          <p:cNvPr id="8" name="7 Imagen" descr="fran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40" y="928669"/>
            <a:ext cx="3127538" cy="1757279"/>
          </a:xfrm>
          <a:prstGeom prst="rect">
            <a:avLst/>
          </a:prstGeom>
        </p:spPr>
      </p:pic>
      <p:pic>
        <p:nvPicPr>
          <p:cNvPr id="9" name="8 Imagen" descr="franc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928670"/>
            <a:ext cx="3143272" cy="1782236"/>
          </a:xfrm>
          <a:prstGeom prst="rect">
            <a:avLst/>
          </a:prstGeom>
        </p:spPr>
      </p:pic>
      <p:pic>
        <p:nvPicPr>
          <p:cNvPr id="10" name="9 Imagen" descr="franco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928670"/>
            <a:ext cx="2060266" cy="177595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142976" y="2928934"/>
            <a:ext cx="707236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 tempo non pasa en balde. A mediados dos 70 Franco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está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maior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nótase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 ambiente que se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aveciñan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cambios.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00px-Papeletareferendum19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426" y="285729"/>
            <a:ext cx="3935977" cy="2857519"/>
          </a:xfrm>
          <a:prstGeom prst="rect">
            <a:avLst/>
          </a:prstGeom>
        </p:spPr>
      </p:pic>
      <p:pic>
        <p:nvPicPr>
          <p:cNvPr id="3" name="2 Imagen" descr="20161212164002485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719" y="285728"/>
            <a:ext cx="4572000" cy="3371850"/>
          </a:xfrm>
          <a:prstGeom prst="rect">
            <a:avLst/>
          </a:prstGeom>
        </p:spPr>
      </p:pic>
      <p:pic>
        <p:nvPicPr>
          <p:cNvPr id="4" name="3 Imagen" descr="Cartel_Referendum_Democracia_España_197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214686"/>
            <a:ext cx="2452848" cy="341352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14810" y="4429132"/>
            <a:ext cx="435771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Só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falta a ratificación en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referendum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esta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acadarse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15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decembro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1976 por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ampla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maioría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pluralidade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política está a piques de (re)aparecer.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tentado-carrero-blanco-retr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6100252" cy="3429024"/>
          </a:xfrm>
          <a:prstGeom prst="rect">
            <a:avLst/>
          </a:prstGeom>
        </p:spPr>
      </p:pic>
      <p:pic>
        <p:nvPicPr>
          <p:cNvPr id="5" name="4 Imagen" descr="coche carr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143380"/>
            <a:ext cx="3587045" cy="2071702"/>
          </a:xfrm>
          <a:prstGeom prst="rect">
            <a:avLst/>
          </a:prstGeom>
        </p:spPr>
      </p:pic>
      <p:pic>
        <p:nvPicPr>
          <p:cNvPr id="6" name="5 Imagen" descr="DReJNekUEAA7rO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830839"/>
            <a:ext cx="5000660" cy="281287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643702" y="642918"/>
            <a:ext cx="214314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“Operación Ogro” de ETA acaba coa vida de Carrero Blanco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practicamente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posibilidade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un franquismo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Franco.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rlos-arias-navarro-1908-1989-el-presidente-del-gobierno-espanol-foto-de-1975-p9gkj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0"/>
            <a:ext cx="4574488" cy="2786058"/>
          </a:xfrm>
          <a:prstGeom prst="rect">
            <a:avLst/>
          </a:prstGeom>
        </p:spPr>
      </p:pic>
      <p:pic>
        <p:nvPicPr>
          <p:cNvPr id="7" name="6 Imagen" descr="francor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927149"/>
            <a:ext cx="5072066" cy="393085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857224" y="214290"/>
            <a:ext cx="228601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presidencia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recae en Arias Navarro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intenta  conciliar as posturas dos aperturistas e o “búnker”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29322" y="3786190"/>
            <a:ext cx="2428892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Juan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arlos, designado como sucesor á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Xefatura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Estado,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adquirindo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responsabilidades a medida que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saúde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ditador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empeora.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rcha 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0398" y="285728"/>
            <a:ext cx="5101434" cy="2870201"/>
          </a:xfrm>
          <a:prstGeom prst="rect">
            <a:avLst/>
          </a:prstGeom>
        </p:spPr>
      </p:pic>
      <p:pic>
        <p:nvPicPr>
          <p:cNvPr id="3" name="2 Imagen" descr="marcha ver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5" y="3429001"/>
            <a:ext cx="5143793" cy="314628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42844" y="142852"/>
            <a:ext cx="3286148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Ás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dificultades no interior, marcadas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conflitividade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social ,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únese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1975 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crise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colonia do Sahara. 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coñecida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como “Marcha Verde” consiste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invasión pacífica por parte de Marrocos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deses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territorios, os cales acabarán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caendo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poder.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Imagen" descr="2c24f8b1cf819b5527f7a235968d8e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616292"/>
            <a:ext cx="2214578" cy="30522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rancoentub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168162" cy="4143404"/>
          </a:xfrm>
          <a:prstGeom prst="rect">
            <a:avLst/>
          </a:prstGeom>
        </p:spPr>
      </p:pic>
      <p:pic>
        <p:nvPicPr>
          <p:cNvPr id="3" name="2 Imagen" descr="franco cada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14290"/>
            <a:ext cx="4429156" cy="2480327"/>
          </a:xfrm>
          <a:prstGeom prst="rect">
            <a:avLst/>
          </a:prstGeom>
        </p:spPr>
      </p:pic>
      <p:pic>
        <p:nvPicPr>
          <p:cNvPr id="4" name="3 Imagen" descr="francohamuer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572008"/>
            <a:ext cx="3214710" cy="2014854"/>
          </a:xfrm>
          <a:prstGeom prst="rect">
            <a:avLst/>
          </a:prstGeom>
        </p:spPr>
      </p:pic>
      <p:pic>
        <p:nvPicPr>
          <p:cNvPr id="5" name="4 Imagen" descr="lu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92714" y="3786190"/>
            <a:ext cx="4394128" cy="291064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286248" y="2857496"/>
            <a:ext cx="457203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Franco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morre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20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novembro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1975 tras 36 anos no poder.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-fqu3wW0AAHKM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3494215" cy="4786346"/>
          </a:xfrm>
          <a:prstGeom prst="rect">
            <a:avLst/>
          </a:prstGeom>
        </p:spPr>
      </p:pic>
      <p:pic>
        <p:nvPicPr>
          <p:cNvPr id="3" name="2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054" y="5006463"/>
            <a:ext cx="3720886" cy="1708685"/>
          </a:xfrm>
          <a:prstGeom prst="rect">
            <a:avLst/>
          </a:prstGeom>
        </p:spPr>
      </p:pic>
      <p:pic>
        <p:nvPicPr>
          <p:cNvPr id="4" name="3 Imagen" descr="juancar y suare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0333" y="3857628"/>
            <a:ext cx="4889509" cy="285750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0" y="428604"/>
            <a:ext cx="3571900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Juan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arlos,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definitivamente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Xefe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Estado,  non confía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Arias Navarro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pouco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proclive  á apertura democrática e desgastado por graves altercados públicos durante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presidencia.</a:t>
            </a:r>
          </a:p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escoller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Adolfo Suárez para ese delicado cargo.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arrillo felipe suar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643314"/>
            <a:ext cx="6365392" cy="2996210"/>
          </a:xfrm>
          <a:prstGeom prst="rect">
            <a:avLst/>
          </a:prstGeom>
        </p:spPr>
      </p:pic>
      <p:pic>
        <p:nvPicPr>
          <p:cNvPr id="4" name="3 Imagen" descr="adolf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58" y="142852"/>
            <a:ext cx="4357718" cy="2451216"/>
          </a:xfrm>
          <a:prstGeom prst="rect">
            <a:avLst/>
          </a:prstGeom>
        </p:spPr>
      </p:pic>
      <p:pic>
        <p:nvPicPr>
          <p:cNvPr id="6" name="5 Imagen" descr="felipe y carrril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42852"/>
            <a:ext cx="4321013" cy="242889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85720" y="2643182"/>
            <a:ext cx="8429684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presidente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intentar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achegarse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ós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líderes da oposición democrática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artellada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Plataxunta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Santiago Carrillo do PCE e Felipe González do PSOE.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rrillo perru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857232"/>
            <a:ext cx="6350046" cy="3571901"/>
          </a:xfrm>
          <a:prstGeom prst="rect">
            <a:avLst/>
          </a:prstGeom>
        </p:spPr>
      </p:pic>
      <p:pic>
        <p:nvPicPr>
          <p:cNvPr id="4" name="3 Imagen" descr="espaa-cartel-de-propaganda-poltica-con-la-caricatura-de-adolfo-surez-vistiendo-el-uniforme-de-falange-espaola-aos-1975-P7RFJ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2358173" cy="485776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42910" y="5286388"/>
            <a:ext cx="792961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líder comunista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chega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exilio e ten que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facelo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“disfrazado”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perruca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aínda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estaba considerado un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fóra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Suárez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ser criticado ferozmente polos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seus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antigos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correlixionarios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manter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negociacións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 Carrillo.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ey reforma polit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876"/>
            <a:ext cx="8510005" cy="3013635"/>
          </a:xfrm>
          <a:prstGeom prst="rect">
            <a:avLst/>
          </a:prstGeom>
        </p:spPr>
      </p:pic>
      <p:pic>
        <p:nvPicPr>
          <p:cNvPr id="3" name="2 Imagen" descr="cortes haraki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14290"/>
            <a:ext cx="5500726" cy="309415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57158" y="571480"/>
            <a:ext cx="2714644" cy="25853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a Reforma política significa a disolución das Cortes franquistas, ó ser aprobada por estas serán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coñecidas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como as “Cortes harakiri”.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Réxime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acaba de suicidarse.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</TotalTime>
  <Words>335</Words>
  <Application>Microsoft Office PowerPoint</Application>
  <PresentationFormat>Presentación en pantalla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Papel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Centor</cp:lastModifiedBy>
  <cp:revision>11</cp:revision>
  <dcterms:created xsi:type="dcterms:W3CDTF">2020-05-04T15:24:48Z</dcterms:created>
  <dcterms:modified xsi:type="dcterms:W3CDTF">2020-05-04T17:11:21Z</dcterms:modified>
</cp:coreProperties>
</file>