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150D9C-7D98-4B1B-A702-01CCC9DB68A8}" type="datetimeFigureOut">
              <a:rPr lang="es-ES" smtClean="0"/>
              <a:pPr/>
              <a:t>19/05/2020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B30AC06-3A34-434E-A6DF-71E2D1B6654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gif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57158" y="214290"/>
            <a:ext cx="8286808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25</a:t>
            </a:r>
          </a:p>
          <a:p>
            <a:pPr algn="ctr"/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CONSOLIDACIÓN DA DEMOCRACIA: OS GOBERNOS DO PSOE</a:t>
            </a:r>
            <a:endParaRPr lang="es-E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Suresnes19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3786190"/>
            <a:ext cx="5286381" cy="2769057"/>
          </a:xfrm>
          <a:prstGeom prst="rect">
            <a:avLst/>
          </a:prstGeom>
        </p:spPr>
      </p:pic>
      <p:pic>
        <p:nvPicPr>
          <p:cNvPr id="7" name="6 Imagen" descr="wbrandt197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1357298"/>
            <a:ext cx="3214691" cy="4038103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357158" y="1214422"/>
            <a:ext cx="4786346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Tralo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recambio, no Congreso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Suresnes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1974,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cúpula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dirixente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PSOE serán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xoves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Felipe González alias “Isidoro” e Alfonso Guerra os que tomen as rendas do partido,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supoñendo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profunda renovación e modernización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mesmo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715008" y="5500702"/>
            <a:ext cx="3071834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Contará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apoio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líderes socialistas europeos como W.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Brandt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g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24693">
            <a:off x="406188" y="475394"/>
            <a:ext cx="4762500" cy="4848225"/>
          </a:xfrm>
          <a:prstGeom prst="rect">
            <a:avLst/>
          </a:prstGeom>
        </p:spPr>
      </p:pic>
      <p:pic>
        <p:nvPicPr>
          <p:cNvPr id="6" name="5 Imagen" descr="unnam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642918"/>
            <a:ext cx="3752850" cy="4181475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000100" y="5572140"/>
            <a:ext cx="71438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escándalo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grave, aparecen implicados altos mandos do ministerio do interior e incluso o propio presidente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sospeitoso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estar tras da trama, de ser o “Señor X”.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escandalo-Luis-Roldan-politica-espanola_TINIMA20131018_1108_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290"/>
            <a:ext cx="5429256" cy="3049432"/>
          </a:xfrm>
          <a:prstGeom prst="rect">
            <a:avLst/>
          </a:prstGeom>
        </p:spPr>
      </p:pic>
      <p:pic>
        <p:nvPicPr>
          <p:cNvPr id="6" name="5 Imagen" descr="rold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1420">
            <a:off x="5784872" y="746570"/>
            <a:ext cx="2982521" cy="3976694"/>
          </a:xfrm>
          <a:prstGeom prst="rect">
            <a:avLst/>
          </a:prstGeom>
        </p:spPr>
      </p:pic>
      <p:pic>
        <p:nvPicPr>
          <p:cNvPr id="8" name="7 Imagen" descr="roldan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60438">
            <a:off x="3428249" y="2288128"/>
            <a:ext cx="2740834" cy="2930294"/>
          </a:xfrm>
          <a:prstGeom prst="rect">
            <a:avLst/>
          </a:prstGeom>
        </p:spPr>
      </p:pic>
      <p:pic>
        <p:nvPicPr>
          <p:cNvPr id="9" name="8 Imagen" descr="roldan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53354">
            <a:off x="580422" y="3393172"/>
            <a:ext cx="2266084" cy="3021445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071934" y="5429264"/>
            <a:ext cx="485775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Saltan á luz pública casos de corrupción como o do Director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Xeneral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Civil Luis Roldán, protagonista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“fuga de película.”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ilesa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500042"/>
            <a:ext cx="5008333" cy="5848053"/>
          </a:xfrm>
          <a:prstGeom prst="rect">
            <a:avLst/>
          </a:prstGeom>
        </p:spPr>
      </p:pic>
      <p:pic>
        <p:nvPicPr>
          <p:cNvPr id="3" name="2 Imagen" descr="files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059398">
            <a:off x="3326487" y="1486676"/>
            <a:ext cx="3395679" cy="3598174"/>
          </a:xfrm>
          <a:prstGeom prst="rect">
            <a:avLst/>
          </a:prstGeom>
        </p:spPr>
      </p:pic>
      <p:pic>
        <p:nvPicPr>
          <p:cNvPr id="5" name="4 Imagen" descr="filesa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1354" y="1"/>
            <a:ext cx="3042645" cy="321468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643570" y="5000636"/>
            <a:ext cx="321471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financiación ilegal do PSOE, “caso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Filesa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únese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á lista de problemas do partido gobernante.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1. AZNAR VENCE ELECCIONES 1996. ABC. 4 DE MARZO DE 199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6046" y="0"/>
            <a:ext cx="3437954" cy="4714908"/>
          </a:xfrm>
          <a:prstGeom prst="rect">
            <a:avLst/>
          </a:prstGeom>
        </p:spPr>
      </p:pic>
      <p:pic>
        <p:nvPicPr>
          <p:cNvPr id="3" name="2 Imagen" descr="gráficas eleccion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2464587"/>
            <a:ext cx="5857885" cy="4393415"/>
          </a:xfrm>
          <a:prstGeom prst="rect">
            <a:avLst/>
          </a:prstGeom>
        </p:spPr>
      </p:pic>
      <p:pic>
        <p:nvPicPr>
          <p:cNvPr id="4" name="3 Imagen" descr="1200px-Elecciones_generales_españolas_de_1996_-_distribución_del_voto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0"/>
            <a:ext cx="3643338" cy="247139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000760" y="4826675"/>
            <a:ext cx="2928958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Desgastado o PSOE acaba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derrotado polo PP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eleccións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1996. O “Váyase Sr. González” de Aznar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fíxose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realidade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rase-el-dia-en-que-nos-vayamos-a-espana-no-la-va-a-conocer-ni-la-madre-que-la-pario-alfonso-guerra-1144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5072098" cy="2386869"/>
          </a:xfrm>
          <a:prstGeom prst="rect">
            <a:avLst/>
          </a:prstGeom>
        </p:spPr>
      </p:pic>
      <p:pic>
        <p:nvPicPr>
          <p:cNvPr id="3" name="2 Imagen" descr="gris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52296" y="357166"/>
            <a:ext cx="3475262" cy="2071703"/>
          </a:xfrm>
          <a:prstGeom prst="rect">
            <a:avLst/>
          </a:prstGeom>
        </p:spPr>
      </p:pic>
      <p:pic>
        <p:nvPicPr>
          <p:cNvPr id="4" name="3 Imagen" descr="policia marr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2143116"/>
            <a:ext cx="1532515" cy="2428892"/>
          </a:xfrm>
          <a:prstGeom prst="rect">
            <a:avLst/>
          </a:prstGeom>
        </p:spPr>
      </p:pic>
      <p:pic>
        <p:nvPicPr>
          <p:cNvPr id="5" name="4 Imagen" descr="policia azu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29520" y="2143116"/>
            <a:ext cx="1366252" cy="2428892"/>
          </a:xfrm>
          <a:prstGeom prst="rect">
            <a:avLst/>
          </a:prstGeom>
        </p:spPr>
      </p:pic>
      <p:pic>
        <p:nvPicPr>
          <p:cNvPr id="6" name="5 Imagen" descr="portada-diario-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2714620"/>
            <a:ext cx="2857520" cy="3933293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42844" y="3143248"/>
            <a:ext cx="2143140" cy="31393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chegada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ó poder do PSOE no 82 dará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comezo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un mandato que se alongará 14 anos, durante os cales España experimentará profundas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transformacións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43570" y="4786322"/>
            <a:ext cx="3143272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policía pasa de denominarse armada a nacional e cambiará de uniforme: de “grises” a 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madeiros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ata a actual indumentaria.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40º Aniversario de la Movida madrileña: su Top80 de música, arte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7620052" cy="4572032"/>
          </a:xfrm>
          <a:prstGeom prst="rect">
            <a:avLst/>
          </a:prstGeom>
          <a:noFill/>
        </p:spPr>
      </p:pic>
      <p:pic>
        <p:nvPicPr>
          <p:cNvPr id="1028" name="Picture 4" descr="Así ha cambiado Antena 3 su logo y eslogan en estos 25 añ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5072074"/>
            <a:ext cx="1900309" cy="1647820"/>
          </a:xfrm>
          <a:prstGeom prst="rect">
            <a:avLst/>
          </a:prstGeom>
          <a:noFill/>
        </p:spPr>
      </p:pic>
      <p:sp>
        <p:nvSpPr>
          <p:cNvPr id="1030" name="AutoShape 6" descr="Tele 5 | Diario Calle de 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2" name="AutoShape 8" descr="Tele 5 | Diario Calle de 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4" name="AutoShape 10" descr="Telecinco - Wikipedia, la enciclopedia lib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6" name="Picture 12" descr="Telecin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5049750"/>
            <a:ext cx="3000396" cy="1687722"/>
          </a:xfrm>
          <a:prstGeom prst="rect">
            <a:avLst/>
          </a:prstGeom>
          <a:noFill/>
        </p:spPr>
      </p:pic>
      <p:pic>
        <p:nvPicPr>
          <p:cNvPr id="1038" name="Picture 14" descr="Unha ducia de vídeos dos máis vistos do arquivo histórico da TVG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5000636"/>
            <a:ext cx="2933820" cy="1540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abc-madrid-19840116-1-t3c--300x4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5" y="214291"/>
            <a:ext cx="3500462" cy="4877310"/>
          </a:xfrm>
          <a:prstGeom prst="rect">
            <a:avLst/>
          </a:prstGeom>
        </p:spPr>
      </p:pic>
      <p:pic>
        <p:nvPicPr>
          <p:cNvPr id="4" name="3 Imagen" descr="batallaeuskaldu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214290"/>
            <a:ext cx="3214710" cy="2023952"/>
          </a:xfrm>
          <a:prstGeom prst="rect">
            <a:avLst/>
          </a:prstGeom>
        </p:spPr>
      </p:pic>
      <p:pic>
        <p:nvPicPr>
          <p:cNvPr id="6" name="5 Imagen" descr="FotosNoHicim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714356"/>
            <a:ext cx="1808558" cy="2857520"/>
          </a:xfrm>
          <a:prstGeom prst="rect">
            <a:avLst/>
          </a:prstGeom>
        </p:spPr>
      </p:pic>
      <p:pic>
        <p:nvPicPr>
          <p:cNvPr id="9" name="8 Imagen" descr="manifestación-reconversión-sector-naval-vigo-1500x12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2428868"/>
            <a:ext cx="3186106" cy="2655088"/>
          </a:xfrm>
          <a:prstGeom prst="rect">
            <a:avLst/>
          </a:prstGeom>
        </p:spPr>
      </p:pic>
      <p:pic>
        <p:nvPicPr>
          <p:cNvPr id="12" name="11 Imagen" descr="arton374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98" y="4357694"/>
            <a:ext cx="2928931" cy="2196698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85720" y="5286388"/>
            <a:ext cx="535785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reconversión industrial que leva a cabo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significar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postos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traballo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obreiros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ir acompañada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fortes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protestas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rúas.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890113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7" y="4242192"/>
            <a:ext cx="5572133" cy="2615807"/>
          </a:xfrm>
          <a:prstGeom prst="rect">
            <a:avLst/>
          </a:prstGeom>
        </p:spPr>
      </p:pic>
      <p:pic>
        <p:nvPicPr>
          <p:cNvPr id="3" name="2 Imagen" descr="1457717046_480134_1457719609_sumario_norm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214290"/>
            <a:ext cx="2605213" cy="3857628"/>
          </a:xfrm>
          <a:prstGeom prst="rect">
            <a:avLst/>
          </a:prstGeom>
        </p:spPr>
      </p:pic>
      <p:pic>
        <p:nvPicPr>
          <p:cNvPr id="4" name="3 Imagen" descr="14577036185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42852"/>
            <a:ext cx="2911700" cy="3897199"/>
          </a:xfrm>
          <a:prstGeom prst="rect">
            <a:avLst/>
          </a:prstGeom>
        </p:spPr>
      </p:pic>
      <p:pic>
        <p:nvPicPr>
          <p:cNvPr id="7" name="6 Imagen" descr="por-un-plato-de-lenteja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213421"/>
            <a:ext cx="3571868" cy="2644579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214678" y="285728"/>
            <a:ext cx="2928958" cy="36933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González mete a España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estrutura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militar da OTAN cambiando así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postura inicial contraria á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mesma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Para conseguir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lexitimar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polémica decisión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consúltase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ó pobo sobre o tema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referendo. O resultado é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apertado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pero favorable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unname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4876800" cy="3609975"/>
          </a:xfrm>
          <a:prstGeom prst="rect">
            <a:avLst/>
          </a:prstGeom>
        </p:spPr>
      </p:pic>
      <p:pic>
        <p:nvPicPr>
          <p:cNvPr id="2" name="1 Imagen" descr="manifestacion-favor-aborto-Oviedo_EDIIMA20140219_0762_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3214686"/>
            <a:ext cx="6098237" cy="343322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643570" y="357166"/>
            <a:ext cx="3071834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aprobación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aborto, como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ocorrera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coa do divorcio anteriormente,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xenerar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controversia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existir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sociedade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española dúas posturas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encontradas sobre ese tema.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iario-16-entrada-en-Europ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0776" y="0"/>
            <a:ext cx="3963224" cy="4929198"/>
          </a:xfrm>
          <a:prstGeom prst="rect">
            <a:avLst/>
          </a:prstGeom>
        </p:spPr>
      </p:pic>
      <p:pic>
        <p:nvPicPr>
          <p:cNvPr id="4" name="3 Imagen" descr="unnamed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305175" cy="4876800"/>
          </a:xfrm>
          <a:prstGeom prst="rect">
            <a:avLst/>
          </a:prstGeom>
        </p:spPr>
      </p:pic>
      <p:pic>
        <p:nvPicPr>
          <p:cNvPr id="5" name="4 Imagen" descr="unnamed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2071678"/>
            <a:ext cx="3357586" cy="205525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1538" y="5143512"/>
            <a:ext cx="7072362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 gran éxito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PSOE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ser a entrada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Comunidade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Económica Europea, 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obxetivo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longamente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perseguido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franquismo e que 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acadará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finalmente en 1986 dando lugar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coñeceu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a </a:t>
            </a:r>
            <a:r>
              <a:rPr lang="es-E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“Europa dos doce”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expo sevil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3643314"/>
            <a:ext cx="2143140" cy="3062056"/>
          </a:xfrm>
          <a:prstGeom prst="rect">
            <a:avLst/>
          </a:prstGeom>
        </p:spPr>
      </p:pic>
      <p:pic>
        <p:nvPicPr>
          <p:cNvPr id="3" name="2 Imagen" descr="olimpia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1" y="214290"/>
            <a:ext cx="5839681" cy="3286148"/>
          </a:xfrm>
          <a:prstGeom prst="rect">
            <a:avLst/>
          </a:prstGeom>
        </p:spPr>
      </p:pic>
      <p:pic>
        <p:nvPicPr>
          <p:cNvPr id="4" name="3 Imagen" descr="exp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3625130"/>
            <a:ext cx="4643469" cy="3090018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215074" y="285728"/>
            <a:ext cx="2714644" cy="31393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ano 92 é un escaparate cara ó exterior, van se celebrar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dous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importantes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acontecementos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 repercusión internacional: a Expo de Sevilla e as Olimpiadas de Barcelona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6643702" y="2857496"/>
            <a:ext cx="2357422" cy="369331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aparición Grupos Antiterroristas de Liberación que atenta contra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esquerda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abertzale e etarras desacredita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é acusado de terrorismo de Estado.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9 Imagen" descr="image_processing20190314-27650-1btek3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81018">
            <a:off x="699466" y="297613"/>
            <a:ext cx="2846026" cy="4164919"/>
          </a:xfrm>
          <a:prstGeom prst="rect">
            <a:avLst/>
          </a:prstGeom>
        </p:spPr>
      </p:pic>
      <p:pic>
        <p:nvPicPr>
          <p:cNvPr id="8" name="7 Imagen" descr="egin_1989112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1643050"/>
            <a:ext cx="1857370" cy="2476494"/>
          </a:xfrm>
          <a:prstGeom prst="rect">
            <a:avLst/>
          </a:prstGeom>
        </p:spPr>
      </p:pic>
      <p:pic>
        <p:nvPicPr>
          <p:cNvPr id="5" name="4 Imagen" descr="145694820473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571744"/>
            <a:ext cx="2704421" cy="3714752"/>
          </a:xfrm>
          <a:prstGeom prst="rect">
            <a:avLst/>
          </a:prstGeom>
        </p:spPr>
      </p:pic>
      <p:pic>
        <p:nvPicPr>
          <p:cNvPr id="6" name="5 Imagen" descr="152447632100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208778">
            <a:off x="2058378" y="4401965"/>
            <a:ext cx="3405242" cy="1915879"/>
          </a:xfrm>
          <a:prstGeom prst="rect">
            <a:avLst/>
          </a:prstGeom>
        </p:spPr>
      </p:pic>
      <p:pic>
        <p:nvPicPr>
          <p:cNvPr id="12" name="11 Imagen" descr="secuestro_mare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45240">
            <a:off x="4053655" y="5166500"/>
            <a:ext cx="2831328" cy="1592622"/>
          </a:xfrm>
          <a:prstGeom prst="rect">
            <a:avLst/>
          </a:prstGeom>
        </p:spPr>
      </p:pic>
      <p:pic>
        <p:nvPicPr>
          <p:cNvPr id="11" name="10 Imagen" descr="portad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80895">
            <a:off x="3976818" y="881076"/>
            <a:ext cx="2262910" cy="3308375"/>
          </a:xfrm>
          <a:prstGeom prst="rect">
            <a:avLst/>
          </a:prstGeom>
        </p:spPr>
      </p:pic>
      <p:pic>
        <p:nvPicPr>
          <p:cNvPr id="2" name="1 Imagen" descr="2-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214290"/>
            <a:ext cx="2828925" cy="2486025"/>
          </a:xfrm>
          <a:prstGeom prst="rect">
            <a:avLst/>
          </a:prstGeom>
        </p:spPr>
      </p:pic>
      <p:pic>
        <p:nvPicPr>
          <p:cNvPr id="3" name="2 Imagen" descr="1017_iri_tasi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05918" y="214290"/>
            <a:ext cx="3213907" cy="92869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166</TotalTime>
  <Words>426</Words>
  <Application>Microsoft Office PowerPoint</Application>
  <PresentationFormat>Presentación en pantalla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Viajes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Centor</dc:creator>
  <cp:lastModifiedBy>Centor</cp:lastModifiedBy>
  <cp:revision>16</cp:revision>
  <dcterms:created xsi:type="dcterms:W3CDTF">2020-05-16T09:36:09Z</dcterms:created>
  <dcterms:modified xsi:type="dcterms:W3CDTF">2020-05-19T08:19:40Z</dcterms:modified>
</cp:coreProperties>
</file>