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612B-4F26-4C9D-9E1D-F637000E058D}" type="datetimeFigureOut">
              <a:rPr lang="es-ES" smtClean="0"/>
              <a:pPr/>
              <a:t>27/04/2020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D2E6E-04CA-415F-BD0F-CBB7EC978FA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42976" y="142852"/>
            <a:ext cx="7143800" cy="71438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TEMA 20</a:t>
            </a:r>
            <a:br>
              <a:rPr lang="es-ES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s-ES" sz="1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FRANQUISMO FORZAS DE OPOSICIÓN AO RÉXIME</a:t>
            </a:r>
            <a:endParaRPr lang="es-ES" sz="1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3 Imagen" descr="campo concentracion alge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142984"/>
            <a:ext cx="4997768" cy="257176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357818" y="1000108"/>
            <a:ext cx="3500462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exilio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vai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ser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obrigatorio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para un gran número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españois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Os destinos serán variados: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proximidade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Francia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fará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deste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país un 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utilizados para os que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perderon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 Guerra Civil.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85720" y="3857628"/>
            <a:ext cx="5143536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Algerès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-Sur-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Mer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segundo Robert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Cappa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"...un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inferno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sobre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area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os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homes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alí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sobreviven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baixo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tendas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de fortuna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chozas de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palla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que ofrecen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miserable protección contra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arena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 o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vento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. Para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coroar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todo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iso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non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hai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auga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potable,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senon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auga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salobre extraída de 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buratos 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cavados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s-ES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area</a:t>
            </a:r>
            <a:r>
              <a:rPr lang="es-ES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".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8 Imagen" descr="375px-Monolito_playa_Argel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3476627"/>
            <a:ext cx="2500330" cy="32385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200px-Pce_2014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29035"/>
            <a:ext cx="3429025" cy="3097553"/>
          </a:xfrm>
          <a:prstGeom prst="rect">
            <a:avLst/>
          </a:prstGeom>
        </p:spPr>
      </p:pic>
      <p:pic>
        <p:nvPicPr>
          <p:cNvPr id="3" name="2 Imagen" descr="pso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142852"/>
            <a:ext cx="1765044" cy="3143248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857620" y="928670"/>
            <a:ext cx="2428892" cy="14773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PCE e PSOE actuarán tanto dentro como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fóra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España no ámbito político.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4 Imagen" descr="curas-que-mato-franco-word-pres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19" y="3357080"/>
            <a:ext cx="5947286" cy="335806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6215074" y="3500438"/>
            <a:ext cx="2714644" cy="313932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Una parte 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membros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Igrexa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católica estivo en contra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comezo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A partir do Vaticano II con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Xoán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XXIII e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Pablo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VI,  1962-65, esa postura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xeneralízase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 Vaticano. 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r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2205802"/>
            <a:ext cx="2214578" cy="2994844"/>
          </a:xfrm>
          <a:prstGeom prst="rect">
            <a:avLst/>
          </a:prstGeom>
        </p:spPr>
      </p:pic>
      <p:pic>
        <p:nvPicPr>
          <p:cNvPr id="2" name="1 Imagen" descr="e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500042"/>
            <a:ext cx="2286016" cy="2250110"/>
          </a:xfrm>
          <a:prstGeom prst="rect">
            <a:avLst/>
          </a:prstGeom>
        </p:spPr>
      </p:pic>
      <p:pic>
        <p:nvPicPr>
          <p:cNvPr id="3" name="2 Imagen" descr="eta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357166"/>
            <a:ext cx="4978979" cy="3286126"/>
          </a:xfrm>
          <a:prstGeom prst="rect">
            <a:avLst/>
          </a:prstGeom>
        </p:spPr>
      </p:pic>
      <p:pic>
        <p:nvPicPr>
          <p:cNvPr id="5" name="4 Imagen" descr="Grap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2" y="4500570"/>
            <a:ext cx="1689688" cy="214899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4071934" y="4214818"/>
            <a:ext cx="4500594" cy="230832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Xorden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grupos terroristas que practican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loita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armada: atentados e secuestros.</a:t>
            </a:r>
          </a:p>
          <a:p>
            <a:pPr algn="just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ETA en 1959</a:t>
            </a:r>
          </a:p>
          <a:p>
            <a:pPr algn="just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FRAP en 1971</a:t>
            </a:r>
          </a:p>
          <a:p>
            <a:pPr algn="just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GRAPO  (Grupos de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Resistencia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Antifascista  Primero de Octubre) en 1975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ol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3929066"/>
            <a:ext cx="2857520" cy="2048788"/>
          </a:xfrm>
          <a:prstGeom prst="rect">
            <a:avLst/>
          </a:prstGeom>
        </p:spPr>
      </p:pic>
      <p:pic>
        <p:nvPicPr>
          <p:cNvPr id="3" name="2 Imagen" descr="Frag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6426" y="1388443"/>
            <a:ext cx="3617852" cy="2040557"/>
          </a:xfrm>
          <a:prstGeom prst="rect">
            <a:avLst/>
          </a:prstGeom>
        </p:spPr>
      </p:pic>
      <p:pic>
        <p:nvPicPr>
          <p:cNvPr id="4" name="3 Imagen" descr="carre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73419" y="2357430"/>
            <a:ext cx="4341985" cy="2439644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500034" y="357166"/>
            <a:ext cx="3429024" cy="9233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Aperturistas.</a:t>
            </a:r>
          </a:p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Partidarios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 apertura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572000" y="1285860"/>
            <a:ext cx="392909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“Búnker”.</a:t>
            </a:r>
          </a:p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Inmobilistas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partidarios de que continuar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cambios.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14348" y="3429000"/>
            <a:ext cx="257176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Manuel Fraga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42976" y="6000768"/>
            <a:ext cx="171451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José Solís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357818" y="4786322"/>
            <a:ext cx="2500330" cy="36933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Luis Carrero Blanco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arlos_Arias_Navarro_and_Franco_1975-1440x8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34" y="4012006"/>
            <a:ext cx="5072066" cy="2845993"/>
          </a:xfrm>
          <a:prstGeom prst="rect">
            <a:avLst/>
          </a:prstGeom>
        </p:spPr>
      </p:pic>
      <p:pic>
        <p:nvPicPr>
          <p:cNvPr id="3" name="2 Imagen" descr="franco carre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9886" y="0"/>
            <a:ext cx="3524243" cy="2617906"/>
          </a:xfrm>
          <a:prstGeom prst="rect">
            <a:avLst/>
          </a:prstGeom>
        </p:spPr>
      </p:pic>
      <p:pic>
        <p:nvPicPr>
          <p:cNvPr id="4" name="3 Imagen" descr="operacion ogr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732" y="0"/>
            <a:ext cx="4702236" cy="2643182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214282" y="2714620"/>
            <a:ext cx="8715436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nomeamento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xuño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1973 de Carrero como presidente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viña a asegurar a pervivencia do franquismo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Franco.  Pero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morre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decembro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dese ano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nun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atentado de ETA. Na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coñecida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“Operación Ogro”.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00034" y="4071942"/>
            <a:ext cx="3143272" cy="258532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seu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substituto no cargo será Carlos Arias Navarro o cal anuncia medidas reformistas liberalizadoras ,”O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espírito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12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febreiro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 en 1974. Son tímidas e non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chegan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concretarse.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UMD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14290"/>
            <a:ext cx="3429024" cy="3429024"/>
          </a:xfrm>
          <a:prstGeom prst="rect">
            <a:avLst/>
          </a:prstGeom>
        </p:spPr>
      </p:pic>
      <p:pic>
        <p:nvPicPr>
          <p:cNvPr id="3" name="2 Imagen" descr="UM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3644" y="428604"/>
            <a:ext cx="3935893" cy="2786082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428596" y="3929066"/>
            <a:ext cx="3786214" cy="25853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Dentro do propio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exército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sempre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gran valedor de Franco,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xorden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nos últimos anos iniciativas democratizadoras (UMD).</a:t>
            </a:r>
          </a:p>
          <a:p>
            <a:pPr algn="ctr"/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Tamén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se posicionan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neste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campo parte 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Igrexa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intelectuais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políticos do propio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GrupoTácito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5 Imagen" descr="diapositiva2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3786190"/>
            <a:ext cx="4539253" cy="273737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usilados fr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6437849" cy="4643470"/>
          </a:xfrm>
          <a:prstGeom prst="rect">
            <a:avLst/>
          </a:prstGeom>
        </p:spPr>
      </p:pic>
      <p:pic>
        <p:nvPicPr>
          <p:cNvPr id="3" name="2 Imagen" descr="gora e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4857760"/>
            <a:ext cx="3214710" cy="1821669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357950" y="785794"/>
            <a:ext cx="2571768" cy="535531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setembro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1975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leva a cabo 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súas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últimas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execucións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 3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membros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FRAP e 2 de ETA son fusilados. A medida recibe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unha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enorme contestación tanto no interior como no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estranxeiro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Se 5 anos antes esa presión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conseguira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clemencia para 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membros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ETA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condeados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polo “Proceso de Burgos”,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neste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caso non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así.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latajunt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0"/>
            <a:ext cx="5686383" cy="3876070"/>
          </a:xfrm>
          <a:prstGeom prst="rect">
            <a:avLst/>
          </a:prstGeom>
        </p:spPr>
      </p:pic>
      <p:pic>
        <p:nvPicPr>
          <p:cNvPr id="3" name="2 Imagen" descr="carril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15074" y="285728"/>
            <a:ext cx="2590805" cy="3366731"/>
          </a:xfrm>
          <a:prstGeom prst="rect">
            <a:avLst/>
          </a:prstGeom>
        </p:spPr>
      </p:pic>
      <p:pic>
        <p:nvPicPr>
          <p:cNvPr id="4" name="3 Imagen" descr="Felipe_Gonzalez_joven_we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2876" y="4143380"/>
            <a:ext cx="3921124" cy="2144365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000760" y="3643314"/>
            <a:ext cx="285748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Santiago Carrillo PCE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715008" y="6357958"/>
            <a:ext cx="278608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Felipe González PSOE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42910" y="4071942"/>
            <a:ext cx="4071966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 iniciativas por liderar a oposición ó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teñen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dúas variantes. A “Xunta Democrática”  encabezada por Carrillo e a “Plataforma Democrática” de Felipe González. PCE e PSOE. Da unión de ambas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xorde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“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Plataxunta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 en 1975.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La_nueve_division Lecler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14290"/>
            <a:ext cx="8001056" cy="5290494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000232" y="5715016"/>
            <a:ext cx="542928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“A Nove” o 9º Compañía da División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Leclerc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nenos de Rus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57752" cy="3205533"/>
          </a:xfrm>
          <a:prstGeom prst="rect">
            <a:avLst/>
          </a:prstGeom>
        </p:spPr>
      </p:pic>
      <p:pic>
        <p:nvPicPr>
          <p:cNvPr id="3" name="2 Imagen" descr="Mexico  Republ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0" y="2500306"/>
            <a:ext cx="4286250" cy="3343275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429256" y="285728"/>
            <a:ext cx="2643206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URSS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foi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outro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dos destinos.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Alí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chegaron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por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milleiros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coñecidos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“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Nenos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Rusia”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durante 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contenda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786314" y="5786454"/>
            <a:ext cx="435768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América Latina en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xeral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e especialmente México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foron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tamén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lugar de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acollida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5 Imagen" descr="castel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68288"/>
            <a:ext cx="4786282" cy="35897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Lluis_Company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99136"/>
            <a:ext cx="3286148" cy="5277754"/>
          </a:xfrm>
          <a:prstGeom prst="rect">
            <a:avLst/>
          </a:prstGeom>
        </p:spPr>
      </p:pic>
      <p:pic>
        <p:nvPicPr>
          <p:cNvPr id="3" name="2 Imagen" descr="val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6182" y="1857364"/>
            <a:ext cx="5138384" cy="4398288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285720" y="5572140"/>
            <a:ext cx="321471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Lluis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Compayns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presidente da Generalitat, fusilado en 1940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286248" y="785794"/>
            <a:ext cx="400052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Val dos Caídos,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construído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por presos republicanos.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mapa españa guerril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5223424" cy="3643338"/>
          </a:xfrm>
          <a:prstGeom prst="rect">
            <a:avLst/>
          </a:prstGeom>
        </p:spPr>
      </p:pic>
      <p:pic>
        <p:nvPicPr>
          <p:cNvPr id="3" name="2 Imagen" descr="benigno_foucell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16628" y="3815534"/>
            <a:ext cx="1741387" cy="2542424"/>
          </a:xfrm>
          <a:prstGeom prst="rect">
            <a:avLst/>
          </a:prstGeom>
        </p:spPr>
      </p:pic>
      <p:pic>
        <p:nvPicPr>
          <p:cNvPr id="4" name="3 Imagen" descr="maqui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714752"/>
            <a:ext cx="4786346" cy="2940184"/>
          </a:xfrm>
          <a:prstGeom prst="rect">
            <a:avLst/>
          </a:prstGeom>
        </p:spPr>
      </p:pic>
      <p:pic>
        <p:nvPicPr>
          <p:cNvPr id="5" name="4 Imagen" descr="Xosé castro Veiga O Pilot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29454" y="3857628"/>
            <a:ext cx="1931399" cy="2509838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5214942" y="6357958"/>
            <a:ext cx="150019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Foucellas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”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072330" y="6357958"/>
            <a:ext cx="1571636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“O Piloto”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857884" y="785794"/>
            <a:ext cx="2786082" cy="23083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resistencia interior armada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reacae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no “Maquis”,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guerrilleiros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que esperan que o final da II Guerra Mundial traía consigo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tamén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a caída de Franco.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ortada-progreso_muerte-pilo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22718">
            <a:off x="283911" y="471277"/>
            <a:ext cx="4857784" cy="3233462"/>
          </a:xfrm>
          <a:prstGeom prst="rect">
            <a:avLst/>
          </a:prstGeom>
        </p:spPr>
      </p:pic>
      <p:pic>
        <p:nvPicPr>
          <p:cNvPr id="3" name="2 Imagen" descr="sumarc3adsimo-coruc3b1a-18-03-1952-imaxe-e14794185016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4074470"/>
            <a:ext cx="4929222" cy="2640654"/>
          </a:xfrm>
          <a:prstGeom prst="rect">
            <a:avLst/>
          </a:prstGeom>
        </p:spPr>
      </p:pic>
      <p:pic>
        <p:nvPicPr>
          <p:cNvPr id="5" name="4 Imagen" descr="sumarc3adsimo-foucellas-26-07-1952-imaxe-e14794183745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11477">
            <a:off x="4603840" y="1925150"/>
            <a:ext cx="4429124" cy="1561266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6429388" y="3929066"/>
            <a:ext cx="2143140" cy="14773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 represión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é feroz: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Consellos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de guerra 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execucións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1944 seu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95832"/>
            <a:ext cx="4786346" cy="2931637"/>
          </a:xfrm>
          <a:prstGeom prst="rect">
            <a:avLst/>
          </a:prstGeom>
        </p:spPr>
      </p:pic>
      <p:pic>
        <p:nvPicPr>
          <p:cNvPr id="3" name="2 Imagen" descr="carnet se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286124"/>
            <a:ext cx="4886682" cy="3352807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572132" y="428604"/>
            <a:ext cx="2857520" cy="14773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control dos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estudantes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universitarios por parte do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goberno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faise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por medio do SEU. 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5 Imagen" descr="enriqueruan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33095" y="2084004"/>
            <a:ext cx="3182309" cy="2416566"/>
          </a:xfrm>
          <a:prstGeom prst="rect">
            <a:avLst/>
          </a:prstGeom>
        </p:spPr>
      </p:pic>
      <p:pic>
        <p:nvPicPr>
          <p:cNvPr id="5" name="4 Imagen" descr="sindicatoespanoluniversitario_se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3942883"/>
            <a:ext cx="3243269" cy="269605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co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571480"/>
            <a:ext cx="7929586" cy="4460392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142976" y="5429264"/>
            <a:ext cx="692948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 </a:t>
            </a:r>
            <a:r>
              <a:rPr lang="es-E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clandestinidade</a:t>
            </a:r>
            <a:r>
              <a:rPr lang="es-E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os </a:t>
            </a:r>
            <a:r>
              <a:rPr lang="es-E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obreiros</a:t>
            </a:r>
            <a:r>
              <a:rPr lang="es-E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s-E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organízanse</a:t>
            </a:r>
            <a:r>
              <a:rPr lang="es-E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dando lugar ó </a:t>
            </a:r>
            <a:r>
              <a:rPr lang="es-ES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nacemento</a:t>
            </a:r>
            <a:r>
              <a:rPr lang="es-E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 sindicato CC.OO en 1962.</a:t>
            </a:r>
            <a:endParaRPr lang="es-ES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contubern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357166"/>
            <a:ext cx="4572001" cy="2574608"/>
          </a:xfrm>
          <a:prstGeom prst="rect">
            <a:avLst/>
          </a:prstGeom>
        </p:spPr>
      </p:pic>
      <p:pic>
        <p:nvPicPr>
          <p:cNvPr id="3" name="2 Imagen" descr="contubernio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2425" y="3214686"/>
            <a:ext cx="4981575" cy="3390900"/>
          </a:xfrm>
          <a:prstGeom prst="rect">
            <a:avLst/>
          </a:prstGeom>
        </p:spPr>
      </p:pic>
      <p:pic>
        <p:nvPicPr>
          <p:cNvPr id="4" name="3 Imagen" descr="contubernio-munich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57166"/>
            <a:ext cx="3857652" cy="2567750"/>
          </a:xfrm>
          <a:prstGeom prst="rect">
            <a:avLst/>
          </a:prstGeom>
        </p:spPr>
      </p:pic>
      <p:pic>
        <p:nvPicPr>
          <p:cNvPr id="5" name="4 Imagen" descr="Madariaga-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471" y="4143380"/>
            <a:ext cx="3176691" cy="2412341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57158" y="3071810"/>
            <a:ext cx="3286148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Munic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1962, 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reúnense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os opositores a Franco. O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Réxime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s-E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defende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s-E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592</Words>
  <Application>Microsoft Office PowerPoint</Application>
  <PresentationFormat>Presentación en pantalla (4:3)</PresentationFormat>
  <Paragraphs>39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TEMA 20 O FRANQUISMO FORZAS DE OPOSICIÓN AO RÉXIME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</vt:vector>
  </TitlesOfParts>
  <Company>http://www.centor.mx.gd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20 O FRANQUISMO FORZAS DE OPOSICIÓN AO RÉXIME</dc:title>
  <dc:creator>Centor</dc:creator>
  <cp:lastModifiedBy>Centor</cp:lastModifiedBy>
  <cp:revision>26</cp:revision>
  <dcterms:created xsi:type="dcterms:W3CDTF">2020-04-26T10:57:36Z</dcterms:created>
  <dcterms:modified xsi:type="dcterms:W3CDTF">2020-04-27T15:25:57Z</dcterms:modified>
</cp:coreProperties>
</file>