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Título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cxnSp>
        <p:nvCxnSpPr>
          <p:cNvPr id="8" name="7 Conector recto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Elipse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A23AB-02FB-4EB8-96AA-A08AA4A6D8E8}" type="datetimeFigureOut">
              <a:rPr lang="es-ES" smtClean="0"/>
              <a:pPr/>
              <a:t>04/05/2020</a:t>
            </a:fld>
            <a:endParaRPr lang="es-ES"/>
          </a:p>
        </p:txBody>
      </p:sp>
      <p:sp>
        <p:nvSpPr>
          <p:cNvPr id="16" name="15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598BB89-6C30-44E8-8C64-137554E6D2A0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A23AB-02FB-4EB8-96AA-A08AA4A6D8E8}" type="datetimeFigureOut">
              <a:rPr lang="es-ES" smtClean="0"/>
              <a:pPr/>
              <a:t>04/05/2020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8BB89-6C30-44E8-8C64-137554E6D2A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A23AB-02FB-4EB8-96AA-A08AA4A6D8E8}" type="datetimeFigureOut">
              <a:rPr lang="es-ES" smtClean="0"/>
              <a:pPr/>
              <a:t>04/05/2020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8BB89-6C30-44E8-8C64-137554E6D2A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arcador de contenido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55A23AB-02FB-4EB8-96AA-A08AA4A6D8E8}" type="datetimeFigureOut">
              <a:rPr lang="es-ES" smtClean="0"/>
              <a:pPr/>
              <a:t>04/05/2020</a:t>
            </a:fld>
            <a:endParaRPr lang="es-ES"/>
          </a:p>
        </p:txBody>
      </p:sp>
      <p:sp>
        <p:nvSpPr>
          <p:cNvPr id="15" name="14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598BB89-6C30-44E8-8C64-137554E6D2A0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6" name="15 Marcador de pie de página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7" name="16 Título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A23AB-02FB-4EB8-96AA-A08AA4A6D8E8}" type="datetimeFigureOut">
              <a:rPr lang="es-ES" smtClean="0"/>
              <a:pPr/>
              <a:t>04/05/2020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8BB89-6C30-44E8-8C64-137554E6D2A0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cxnSp>
        <p:nvCxnSpPr>
          <p:cNvPr id="7" name="6 Conector recto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A23AB-02FB-4EB8-96AA-A08AA4A6D8E8}" type="datetimeFigureOut">
              <a:rPr lang="es-ES" smtClean="0"/>
              <a:pPr/>
              <a:t>04/05/2020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8BB89-6C30-44E8-8C64-137554E6D2A0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8BB89-6C30-44E8-8C64-137554E6D2A0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A23AB-02FB-4EB8-96AA-A08AA4A6D8E8}" type="datetimeFigureOut">
              <a:rPr lang="es-ES" smtClean="0"/>
              <a:pPr/>
              <a:t>04/05/2020</a:t>
            </a:fld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2" name="31 Marcador de contenido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34" name="33 Marcador de contenido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texto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cxnSp>
        <p:nvCxnSpPr>
          <p:cNvPr id="10" name="9 Conector recto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A23AB-02FB-4EB8-96AA-A08AA4A6D8E8}" type="datetimeFigureOut">
              <a:rPr lang="es-ES" smtClean="0"/>
              <a:pPr/>
              <a:t>04/05/2020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8BB89-6C30-44E8-8C64-137554E6D2A0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A23AB-02FB-4EB8-96AA-A08AA4A6D8E8}" type="datetimeFigureOut">
              <a:rPr lang="es-ES" smtClean="0"/>
              <a:pPr/>
              <a:t>04/05/2020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8BB89-6C30-44E8-8C64-137554E6D2A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Marcador de contenido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1" name="30 Título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55A23AB-02FB-4EB8-96AA-A08AA4A6D8E8}" type="datetimeFigureOut">
              <a:rPr lang="es-ES" smtClean="0"/>
              <a:pPr/>
              <a:t>04/05/2020</a:t>
            </a:fld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598BB89-6C30-44E8-8C64-137554E6D2A0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A23AB-02FB-4EB8-96AA-A08AA4A6D8E8}" type="datetimeFigureOut">
              <a:rPr lang="es-ES" smtClean="0"/>
              <a:pPr/>
              <a:t>04/05/2020</a:t>
            </a:fld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598BB89-6C30-44E8-8C64-137554E6D2A0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arcador de texto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24" name="23 Marcador de fecha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55A23AB-02FB-4EB8-96AA-A08AA4A6D8E8}" type="datetimeFigureOut">
              <a:rPr lang="es-ES" smtClean="0"/>
              <a:pPr/>
              <a:t>04/05/2020</a:t>
            </a:fld>
            <a:endParaRPr lang="es-ES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22" name="2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598BB89-6C30-44E8-8C64-137554E6D2A0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5" name="4 Marcador de título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 descr="PESET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41028" y="4214818"/>
            <a:ext cx="3903916" cy="2406524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428596" y="0"/>
            <a:ext cx="8215370" cy="64633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TEMA 22</a:t>
            </a:r>
          </a:p>
          <a:p>
            <a:pPr algn="ctr"/>
            <a:r>
              <a:rPr lang="es-E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 AGONÍA DO FRANQUISMO E OS INICIOS DA TRANSICIÓN.</a:t>
            </a:r>
            <a:endParaRPr lang="es-E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5" name="4 Imagen" descr="ESP383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4876" y="4000504"/>
            <a:ext cx="2584133" cy="2714644"/>
          </a:xfrm>
          <a:prstGeom prst="rect">
            <a:avLst/>
          </a:prstGeom>
        </p:spPr>
      </p:pic>
      <p:pic>
        <p:nvPicPr>
          <p:cNvPr id="8" name="7 Imagen" descr="franc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7140" y="928669"/>
            <a:ext cx="3127538" cy="1757279"/>
          </a:xfrm>
          <a:prstGeom prst="rect">
            <a:avLst/>
          </a:prstGeom>
        </p:spPr>
      </p:pic>
      <p:pic>
        <p:nvPicPr>
          <p:cNvPr id="9" name="8 Imagen" descr="franco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00430" y="928670"/>
            <a:ext cx="3143272" cy="1782236"/>
          </a:xfrm>
          <a:prstGeom prst="rect">
            <a:avLst/>
          </a:prstGeom>
        </p:spPr>
      </p:pic>
      <p:pic>
        <p:nvPicPr>
          <p:cNvPr id="10" name="9 Imagen" descr="franco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929454" y="928670"/>
            <a:ext cx="2060266" cy="1775950"/>
          </a:xfrm>
          <a:prstGeom prst="rect">
            <a:avLst/>
          </a:prstGeom>
        </p:spPr>
      </p:pic>
      <p:sp>
        <p:nvSpPr>
          <p:cNvPr id="11" name="10 CuadroTexto"/>
          <p:cNvSpPr txBox="1"/>
          <p:nvPr/>
        </p:nvSpPr>
        <p:spPr>
          <a:xfrm>
            <a:off x="1142976" y="2928934"/>
            <a:ext cx="7072362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O  tempo non pasa en balde. A mediados dos 70 Franco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xa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está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moi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maior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e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nótase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no ambiente que se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aveciñan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cambios.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500px-Papeletareferendum197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7426" y="285729"/>
            <a:ext cx="3935977" cy="2857519"/>
          </a:xfrm>
          <a:prstGeom prst="rect">
            <a:avLst/>
          </a:prstGeom>
        </p:spPr>
      </p:pic>
      <p:pic>
        <p:nvPicPr>
          <p:cNvPr id="3" name="2 Imagen" descr="201612121640024859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7719" y="285728"/>
            <a:ext cx="4572000" cy="3371850"/>
          </a:xfrm>
          <a:prstGeom prst="rect">
            <a:avLst/>
          </a:prstGeom>
        </p:spPr>
      </p:pic>
      <p:pic>
        <p:nvPicPr>
          <p:cNvPr id="4" name="3 Imagen" descr="Cartel_Referendum_Democracia_España_1976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57224" y="3214686"/>
            <a:ext cx="2452848" cy="341352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4214810" y="4429132"/>
            <a:ext cx="4357718" cy="147732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Só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falta a ratificación en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referendum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 esta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vai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acadarse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o 15 de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decembro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de 1976 por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ampla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maioría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 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pluralidade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política está a piques de (re)aparecer.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atentado-carrero-blanco-retrat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85728"/>
            <a:ext cx="6100252" cy="3429024"/>
          </a:xfrm>
          <a:prstGeom prst="rect">
            <a:avLst/>
          </a:prstGeom>
        </p:spPr>
      </p:pic>
      <p:pic>
        <p:nvPicPr>
          <p:cNvPr id="5" name="4 Imagen" descr="coche carrer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57818" y="4143380"/>
            <a:ext cx="3587045" cy="2071702"/>
          </a:xfrm>
          <a:prstGeom prst="rect">
            <a:avLst/>
          </a:prstGeom>
        </p:spPr>
      </p:pic>
      <p:pic>
        <p:nvPicPr>
          <p:cNvPr id="6" name="5 Imagen" descr="DReJNekUEAA7rOz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2" y="3830839"/>
            <a:ext cx="5000660" cy="2812871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6643702" y="642918"/>
            <a:ext cx="2143140" cy="286232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 “Operación Ogro” de ETA acaba coa vida de Carrero Blanco e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practicamente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coa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posibilidade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de un franquismo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sen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Franco.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 descr="carlos-arias-navarro-1908-1989-el-presidente-del-gobierno-espanol-foto-de-1975-p9gkj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57686" y="0"/>
            <a:ext cx="4574488" cy="2786058"/>
          </a:xfrm>
          <a:prstGeom prst="rect">
            <a:avLst/>
          </a:prstGeom>
        </p:spPr>
      </p:pic>
      <p:pic>
        <p:nvPicPr>
          <p:cNvPr id="7" name="6 Imagen" descr="francore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44" y="2927149"/>
            <a:ext cx="5072066" cy="3930851"/>
          </a:xfrm>
          <a:prstGeom prst="rect">
            <a:avLst/>
          </a:prstGeom>
        </p:spPr>
      </p:pic>
      <p:sp>
        <p:nvSpPr>
          <p:cNvPr id="8" name="7 CuadroTexto"/>
          <p:cNvSpPr txBox="1"/>
          <p:nvPr/>
        </p:nvSpPr>
        <p:spPr>
          <a:xfrm>
            <a:off x="857224" y="214290"/>
            <a:ext cx="2286016" cy="230832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 presidencia do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goberno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recae en Arias Navarro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quen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intenta  conciliar as posturas dos aperturistas e o “búnker”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5929322" y="3786190"/>
            <a:ext cx="2428892" cy="258532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Juan </a:t>
            </a:r>
            <a:r>
              <a:rPr lang="es-ES" dirty="0">
                <a:latin typeface="Verdana" pitchFamily="34" charset="0"/>
                <a:ea typeface="Verdana" pitchFamily="34" charset="0"/>
                <a:cs typeface="Verdana" pitchFamily="34" charset="0"/>
              </a:rPr>
              <a:t>C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arlos, designado como sucesor á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Xefatura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do Estado,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vai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adquirindo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máis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responsabilidades a medida que 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saúde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do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ditador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empeora.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marcha 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60398" y="285728"/>
            <a:ext cx="5101434" cy="2870201"/>
          </a:xfrm>
          <a:prstGeom prst="rect">
            <a:avLst/>
          </a:prstGeom>
        </p:spPr>
      </p:pic>
      <p:pic>
        <p:nvPicPr>
          <p:cNvPr id="3" name="2 Imagen" descr="marcha verd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43305" y="3429001"/>
            <a:ext cx="5143793" cy="3146286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142844" y="142852"/>
            <a:ext cx="3286148" cy="34163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Ás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dificultades no interior, marcadas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pola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conflitividade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social ,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únese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en 1975 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unha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gran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crise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na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colonia do Sahara.  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coñecida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como “Marcha Verde” consiste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na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invasión pacífica por parte de Marrocos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deses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territorios, os cales acabarán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caendo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no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seu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poder.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5" name="4 Imagen" descr="2c24f8b1cf819b5527f7a235968d8e4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1472" y="3616292"/>
            <a:ext cx="2214578" cy="305225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francoentubad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285728"/>
            <a:ext cx="3168162" cy="4143404"/>
          </a:xfrm>
          <a:prstGeom prst="rect">
            <a:avLst/>
          </a:prstGeom>
        </p:spPr>
      </p:pic>
      <p:pic>
        <p:nvPicPr>
          <p:cNvPr id="3" name="2 Imagen" descr="franco cadav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7686" y="214290"/>
            <a:ext cx="4429156" cy="2480327"/>
          </a:xfrm>
          <a:prstGeom prst="rect">
            <a:avLst/>
          </a:prstGeom>
        </p:spPr>
      </p:pic>
      <p:pic>
        <p:nvPicPr>
          <p:cNvPr id="4" name="3 Imagen" descr="francohamuert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158" y="4572008"/>
            <a:ext cx="3214710" cy="2014854"/>
          </a:xfrm>
          <a:prstGeom prst="rect">
            <a:avLst/>
          </a:prstGeom>
        </p:spPr>
      </p:pic>
      <p:pic>
        <p:nvPicPr>
          <p:cNvPr id="5" name="4 Imagen" descr="luto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92714" y="3786190"/>
            <a:ext cx="4394128" cy="2910648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4286248" y="2857496"/>
            <a:ext cx="4572032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Franco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morre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o 20 de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novembro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de 1975 tras 36 anos no poder.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C-fqu3wW0AAHKM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142852"/>
            <a:ext cx="3494215" cy="4786346"/>
          </a:xfrm>
          <a:prstGeom prst="rect">
            <a:avLst/>
          </a:prstGeom>
        </p:spPr>
      </p:pic>
      <p:pic>
        <p:nvPicPr>
          <p:cNvPr id="3" name="2 Imagen" descr="imag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3054" y="5006463"/>
            <a:ext cx="3720886" cy="1708685"/>
          </a:xfrm>
          <a:prstGeom prst="rect">
            <a:avLst/>
          </a:prstGeom>
        </p:spPr>
      </p:pic>
      <p:pic>
        <p:nvPicPr>
          <p:cNvPr id="4" name="3 Imagen" descr="juancar y suarez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70333" y="3857628"/>
            <a:ext cx="4889509" cy="2857505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4572000" y="428604"/>
            <a:ext cx="3571900" cy="313932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Juan </a:t>
            </a:r>
            <a:r>
              <a:rPr lang="es-ES" dirty="0">
                <a:latin typeface="Verdana" pitchFamily="34" charset="0"/>
                <a:ea typeface="Verdana" pitchFamily="34" charset="0"/>
                <a:cs typeface="Verdana" pitchFamily="34" charset="0"/>
              </a:rPr>
              <a:t>C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arlos,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xa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definitivamente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Xefe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do Estado,  non confía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nun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Arias Navarro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pouco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proclive  á apertura democrática e desgastado por graves altercados públicos durante 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súa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presidencia.</a:t>
            </a:r>
          </a:p>
          <a:p>
            <a:pPr algn="ctr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O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rei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vai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escoller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a Adolfo Suárez para ese delicado cargo.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 descr="carrillo felipe suarez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4414" y="3643314"/>
            <a:ext cx="6365392" cy="2996210"/>
          </a:xfrm>
          <a:prstGeom prst="rect">
            <a:avLst/>
          </a:prstGeom>
        </p:spPr>
      </p:pic>
      <p:pic>
        <p:nvPicPr>
          <p:cNvPr id="4" name="3 Imagen" descr="adolf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7058" y="142852"/>
            <a:ext cx="4357718" cy="2451216"/>
          </a:xfrm>
          <a:prstGeom prst="rect">
            <a:avLst/>
          </a:prstGeom>
        </p:spPr>
      </p:pic>
      <p:pic>
        <p:nvPicPr>
          <p:cNvPr id="6" name="5 Imagen" descr="felipe y carrrill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3438" y="142852"/>
            <a:ext cx="4321013" cy="2428892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285720" y="2643182"/>
            <a:ext cx="8429684" cy="92333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O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novo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presidente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vai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intentar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achegarse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ós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líderes da oposición democrática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artellada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na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“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Plataxunta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” Santiago Carrillo do PCE e Felipe González do PSOE.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carrillo perruc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43174" y="857232"/>
            <a:ext cx="6350046" cy="3571901"/>
          </a:xfrm>
          <a:prstGeom prst="rect">
            <a:avLst/>
          </a:prstGeom>
        </p:spPr>
      </p:pic>
      <p:pic>
        <p:nvPicPr>
          <p:cNvPr id="4" name="3 Imagen" descr="espaa-cartel-de-propaganda-poltica-con-la-caricatura-de-adolfo-surez-vistiendo-el-uniforme-de-falange-espaola-aos-1975-P7RFJF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214290"/>
            <a:ext cx="2358173" cy="485776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642910" y="5286388"/>
            <a:ext cx="7929618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O líder comunista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chega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dende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o exilio e ten que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facelo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“disfrazado”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cunha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perruca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aínda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estaba considerado un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fóra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lei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 Suárez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vai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ser criticado ferozmente polos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seus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antigos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correlixionarios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por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manter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negociacións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con Carrillo.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ley reforma politic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3571876"/>
            <a:ext cx="8510005" cy="3013635"/>
          </a:xfrm>
          <a:prstGeom prst="rect">
            <a:avLst/>
          </a:prstGeom>
        </p:spPr>
      </p:pic>
      <p:pic>
        <p:nvPicPr>
          <p:cNvPr id="3" name="2 Imagen" descr="cortes harakir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57554" y="214290"/>
            <a:ext cx="5500726" cy="3094158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357158" y="571480"/>
            <a:ext cx="2714644" cy="2585323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Lei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para a Reforma política significa a disolución das Cortes franquistas, ó ser aprobada por estas serán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coñecidas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como as “Cortes harakiri”. O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Réxime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acaba de suicidarse.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l">
  <a:themeElements>
    <a:clrScheme name="Papel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l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l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105</TotalTime>
  <Words>335</Words>
  <Application>Microsoft Office PowerPoint</Application>
  <PresentationFormat>Presentación en pantalla (4:3)</PresentationFormat>
  <Paragraphs>14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1" baseType="lpstr">
      <vt:lpstr>Papel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</vt:vector>
  </TitlesOfParts>
  <Company>http://www.centor.mx.gd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Centor</dc:creator>
  <cp:lastModifiedBy>Centor</cp:lastModifiedBy>
  <cp:revision>11</cp:revision>
  <dcterms:created xsi:type="dcterms:W3CDTF">2020-05-04T15:24:48Z</dcterms:created>
  <dcterms:modified xsi:type="dcterms:W3CDTF">2020-05-04T17:11:21Z</dcterms:modified>
</cp:coreProperties>
</file>