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4" r:id="rId8"/>
    <p:sldId id="263" r:id="rId9"/>
    <p:sldId id="258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18C3-F268-425C-BB43-C0E2B184E10B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26DC-9109-4D93-9681-7CB6C429DE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18C3-F268-425C-BB43-C0E2B184E10B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26DC-9109-4D93-9681-7CB6C429DE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18C3-F268-425C-BB43-C0E2B184E10B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26DC-9109-4D93-9681-7CB6C429DE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18C3-F268-425C-BB43-C0E2B184E10B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26DC-9109-4D93-9681-7CB6C429DE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18C3-F268-425C-BB43-C0E2B184E10B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26DC-9109-4D93-9681-7CB6C429DE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18C3-F268-425C-BB43-C0E2B184E10B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26DC-9109-4D93-9681-7CB6C429DE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18C3-F268-425C-BB43-C0E2B184E10B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26DC-9109-4D93-9681-7CB6C429DE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18C3-F268-425C-BB43-C0E2B184E10B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26DC-9109-4D93-9681-7CB6C429DE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18C3-F268-425C-BB43-C0E2B184E10B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26DC-9109-4D93-9681-7CB6C429DE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18C3-F268-425C-BB43-C0E2B184E10B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26DC-9109-4D93-9681-7CB6C429DE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18C3-F268-425C-BB43-C0E2B184E10B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26DC-9109-4D93-9681-7CB6C429DE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018C3-F268-425C-BB43-C0E2B184E10B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026DC-9109-4D93-9681-7CB6C429DE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78579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 21 </a:t>
            </a:r>
            <a:br>
              <a:rPr lang="es-E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FRANQUISMO POLÍTICA ECONÓMICA</a:t>
            </a:r>
            <a:endParaRPr lang="es-E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3 Imagen" descr="economiafranquism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749333"/>
            <a:ext cx="4044431" cy="61086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CHE_DE_EPOCA_SEAT_600_2015_galeria_fotos_HD_motorpoint06_thumb_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8609" y="0"/>
            <a:ext cx="5335391" cy="3000372"/>
          </a:xfrm>
          <a:prstGeom prst="rect">
            <a:avLst/>
          </a:prstGeom>
        </p:spPr>
      </p:pic>
      <p:pic>
        <p:nvPicPr>
          <p:cNvPr id="3" name="2 Imagen" descr="450_1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47980"/>
            <a:ext cx="3936262" cy="3910020"/>
          </a:xfrm>
          <a:prstGeom prst="rect">
            <a:avLst/>
          </a:prstGeom>
        </p:spPr>
      </p:pic>
      <p:pic>
        <p:nvPicPr>
          <p:cNvPr id="4" name="3 Imagen" descr="descar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022907"/>
            <a:ext cx="4643470" cy="383509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8596" y="285728"/>
            <a:ext cx="2857520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Séntanse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as bases duna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pequena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industria, destaca a creación de SEAT.</a:t>
            </a:r>
          </a:p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partir de 1960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prodúcese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emigración tanto do campo á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como ó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estranxeiro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2643206" cy="3033394"/>
          </a:xfrm>
          <a:prstGeom prst="rect">
            <a:avLst/>
          </a:prstGeom>
        </p:spPr>
      </p:pic>
      <p:pic>
        <p:nvPicPr>
          <p:cNvPr id="3" name="2 Imagen" descr="pa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7025" y="0"/>
            <a:ext cx="2466975" cy="1857375"/>
          </a:xfrm>
          <a:prstGeom prst="rect">
            <a:avLst/>
          </a:prstGeom>
        </p:spPr>
      </p:pic>
      <p:pic>
        <p:nvPicPr>
          <p:cNvPr id="4" name="3 Imagen" descr="paz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46916"/>
            <a:ext cx="3214678" cy="2796769"/>
          </a:xfrm>
          <a:prstGeom prst="rect">
            <a:avLst/>
          </a:prstGeom>
        </p:spPr>
      </p:pic>
      <p:pic>
        <p:nvPicPr>
          <p:cNvPr id="5" name="4 Imagen" descr="paz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6265" y="2000240"/>
            <a:ext cx="3257735" cy="4857760"/>
          </a:xfrm>
          <a:prstGeom prst="rect">
            <a:avLst/>
          </a:prstGeom>
        </p:spPr>
      </p:pic>
      <p:pic>
        <p:nvPicPr>
          <p:cNvPr id="6" name="5 Imagen" descr="SelloFran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0"/>
            <a:ext cx="3143250" cy="314325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500430" y="3857628"/>
            <a:ext cx="2071702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1964 Franco celebra 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vodas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prata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no poder.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Réxime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bota o resto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gran campaña publicitaria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autolaudatoria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ractersticas-generales-y-principales-problemas-de-la-industria-36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8886" y="0"/>
            <a:ext cx="4186622" cy="3143248"/>
          </a:xfrm>
          <a:prstGeom prst="rect">
            <a:avLst/>
          </a:prstGeom>
        </p:spPr>
      </p:pic>
      <p:pic>
        <p:nvPicPr>
          <p:cNvPr id="3" name="2 Imagen" descr="no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048000"/>
          </a:xfrm>
          <a:prstGeom prst="rect">
            <a:avLst/>
          </a:prstGeom>
        </p:spPr>
      </p:pic>
      <p:pic>
        <p:nvPicPr>
          <p:cNvPr id="4" name="3 Imagen" descr="información-turístic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89614"/>
            <a:ext cx="4000496" cy="2968385"/>
          </a:xfrm>
          <a:prstGeom prst="rect">
            <a:avLst/>
          </a:prstGeom>
        </p:spPr>
      </p:pic>
      <p:pic>
        <p:nvPicPr>
          <p:cNvPr id="5" name="4 Imagen" descr="turismo_hispano7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2205" y="3857629"/>
            <a:ext cx="4231795" cy="300037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0" y="3214686"/>
            <a:ext cx="892971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desenvolvemento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intentan  reactivar a economía das zonas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atrasadas. O turismo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convértese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fonte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ingresos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etroleo-bar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928803"/>
            <a:ext cx="8858312" cy="44338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57224" y="428604"/>
            <a:ext cx="7429552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crise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petróleo de 1973, coa suba dos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prezos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seus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derivados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provocou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inflación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rematou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coa etapa de “desarrollismo” español. 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lle-general-ricardos-durante-la-guerra-civil-1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5155534" cy="3786194"/>
          </a:xfrm>
          <a:prstGeom prst="rect">
            <a:avLst/>
          </a:prstGeom>
        </p:spPr>
      </p:pic>
      <p:pic>
        <p:nvPicPr>
          <p:cNvPr id="5" name="4 Imagen" descr="pos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14290"/>
            <a:ext cx="2934308" cy="3000396"/>
          </a:xfrm>
          <a:prstGeom prst="rect">
            <a:avLst/>
          </a:prstGeom>
        </p:spPr>
      </p:pic>
      <p:pic>
        <p:nvPicPr>
          <p:cNvPr id="6" name="5 Imagen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2919402"/>
            <a:ext cx="3115493" cy="393859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85786" y="4357694"/>
            <a:ext cx="3714776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ruínas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trala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guerra 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condicións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vida van ser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duras para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poboación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é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época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fame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miseria para gran parte dela.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_carlossaura01_64e9336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80734"/>
            <a:ext cx="6715140" cy="3777266"/>
          </a:xfrm>
          <a:prstGeom prst="rect">
            <a:avLst/>
          </a:prstGeom>
        </p:spPr>
      </p:pic>
      <p:pic>
        <p:nvPicPr>
          <p:cNvPr id="5" name="4 Imagen" descr="1501863928_223164_1501864258_sumario_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2129" y="0"/>
            <a:ext cx="4671871" cy="334181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14348" y="714356"/>
            <a:ext cx="300039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Moitas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cidades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severamente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danadas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polos combates albergan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poboboación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vive entre 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cascallos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929454" y="3857628"/>
            <a:ext cx="1928826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situación non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mellora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cousa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 entorno rural, as carencias de todo tipo son a nota predominante.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mp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4388898" cy="2857520"/>
          </a:xfrm>
          <a:prstGeom prst="rect">
            <a:avLst/>
          </a:prstGeom>
        </p:spPr>
      </p:pic>
      <p:pic>
        <p:nvPicPr>
          <p:cNvPr id="5" name="4 Imagen" descr="cam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876"/>
            <a:ext cx="4876800" cy="2905125"/>
          </a:xfrm>
          <a:prstGeom prst="rect">
            <a:avLst/>
          </a:prstGeom>
        </p:spPr>
      </p:pic>
      <p:pic>
        <p:nvPicPr>
          <p:cNvPr id="6" name="5 Imagen" descr="siega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85728"/>
            <a:ext cx="4286280" cy="321471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857884" y="3786190"/>
            <a:ext cx="2571768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agricultura é anticuada e rudimentaria, escasean os fertilizantes e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produtividade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é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baixa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cal provoca problemas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abastecemento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rti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99060" cy="2935761"/>
          </a:xfrm>
          <a:prstGeom prst="rect">
            <a:avLst/>
          </a:prstGeom>
        </p:spPr>
      </p:pic>
      <p:pic>
        <p:nvPicPr>
          <p:cNvPr id="5" name="4 Imagen" descr="r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799447"/>
            <a:ext cx="7643834" cy="405855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286248" y="214290"/>
            <a:ext cx="385765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escaseza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obriga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racionar . Ó longo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desta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etapa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establecéronse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diferentes tipos de cartillas segundo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xénero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profesións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produtos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eran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poucos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de mala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calidade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racionamento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persistiu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ata 1952.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to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923443"/>
            <a:ext cx="4071934" cy="2934557"/>
          </a:xfrm>
          <a:prstGeom prst="rect">
            <a:avLst/>
          </a:prstGeom>
        </p:spPr>
      </p:pic>
      <p:pic>
        <p:nvPicPr>
          <p:cNvPr id="3" name="2 Imagen" descr="estraper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4143372" cy="3860241"/>
          </a:xfrm>
          <a:prstGeom prst="rect">
            <a:avLst/>
          </a:prstGeom>
        </p:spPr>
      </p:pic>
      <p:pic>
        <p:nvPicPr>
          <p:cNvPr id="4" name="3 Imagen" descr="estraperl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481332"/>
            <a:ext cx="3286148" cy="437666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572000" y="0"/>
            <a:ext cx="4357718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Aflora o mercado negro, o “estraperlo”, pódense conseguir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produtos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ilegalmente saltándose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racionamento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si, a altos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prezos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 A carne, un auténtico luxo, queda ó alcance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poucos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Nesta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época nace a expresión “dar gato por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lebre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que significa literalmente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uxilio-so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7374" y="214291"/>
            <a:ext cx="2029898" cy="3000396"/>
          </a:xfrm>
          <a:prstGeom prst="rect">
            <a:avLst/>
          </a:prstGeom>
        </p:spPr>
      </p:pic>
      <p:pic>
        <p:nvPicPr>
          <p:cNvPr id="3" name="2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85728"/>
            <a:ext cx="3857652" cy="2816233"/>
          </a:xfrm>
          <a:prstGeom prst="rect">
            <a:avLst/>
          </a:prstGeom>
        </p:spPr>
      </p:pic>
      <p:pic>
        <p:nvPicPr>
          <p:cNvPr id="4" name="3 Imagen" descr="250px-Auxilio_Soci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5" y="214289"/>
            <a:ext cx="2595748" cy="293838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57158" y="3357562"/>
            <a:ext cx="835824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Controlado por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falanxe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Auxilio Social será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institución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caridade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creada para socorrer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ós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famentos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5 Imagen" descr="300px-Mapagener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4143380"/>
            <a:ext cx="3421790" cy="2714620"/>
          </a:xfrm>
          <a:prstGeom prst="rect">
            <a:avLst/>
          </a:prstGeom>
        </p:spPr>
      </p:pic>
      <p:pic>
        <p:nvPicPr>
          <p:cNvPr id="7" name="6 Imagen" descr="renf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143380"/>
            <a:ext cx="2214578" cy="262195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643174" y="4786322"/>
            <a:ext cx="250033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sector de transportes, fundamental, destaca a creación da RENFE.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nstituto nacional de coloniza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285728"/>
            <a:ext cx="3714775" cy="2786082"/>
          </a:xfrm>
          <a:prstGeom prst="rect">
            <a:avLst/>
          </a:prstGeom>
        </p:spPr>
      </p:pic>
      <p:pic>
        <p:nvPicPr>
          <p:cNvPr id="3" name="2 Imagen" descr="INC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3216" y="214290"/>
            <a:ext cx="3966986" cy="2928958"/>
          </a:xfrm>
          <a:prstGeom prst="rect">
            <a:avLst/>
          </a:prstGeom>
        </p:spPr>
      </p:pic>
      <p:pic>
        <p:nvPicPr>
          <p:cNvPr id="4" name="3 Imagen" descr="lagoa-antela-dictadura-franco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48388"/>
            <a:ext cx="5143504" cy="2417004"/>
          </a:xfrm>
          <a:prstGeom prst="rect">
            <a:avLst/>
          </a:prstGeom>
        </p:spPr>
      </p:pic>
      <p:pic>
        <p:nvPicPr>
          <p:cNvPr id="5" name="4 Imagen" descr="plan badajo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7317" y="4429132"/>
            <a:ext cx="3696684" cy="242886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14282" y="3071810"/>
            <a:ext cx="878687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corrixir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situación créanse organismos como o Instituto Nacional de Colonización e o INI.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Apróbase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Concentración parcelaria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integrais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poñer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cultivo novas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terras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regadío.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obsesións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Franco era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loita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contra a pertinaz seca.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rancoeis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4287" y="1"/>
            <a:ext cx="4619713" cy="3071809"/>
          </a:xfrm>
          <a:prstGeom prst="rect">
            <a:avLst/>
          </a:prstGeom>
        </p:spPr>
      </p:pic>
      <p:pic>
        <p:nvPicPr>
          <p:cNvPr id="8" name="7 Imagen" descr="basesmilitaresenespana,franquis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32655" cy="3136904"/>
          </a:xfrm>
          <a:prstGeom prst="rect">
            <a:avLst/>
          </a:prstGeom>
        </p:spPr>
      </p:pic>
      <p:pic>
        <p:nvPicPr>
          <p:cNvPr id="9" name="8 Imagen" descr="2014082713465498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60952"/>
            <a:ext cx="6096012" cy="2297048"/>
          </a:xfrm>
          <a:prstGeom prst="rect">
            <a:avLst/>
          </a:prstGeom>
        </p:spPr>
      </p:pic>
      <p:pic>
        <p:nvPicPr>
          <p:cNvPr id="10" name="9 Imagen" descr="unname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59" y="3071810"/>
            <a:ext cx="3253757" cy="378619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85720" y="3214686"/>
            <a:ext cx="464347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partir do anos 50 as portas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ábrense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 exterior ó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Réxime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 EE.UU.  O Vaticano e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mesma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ONU dan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aceptación.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Comeza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nova etapa.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390</Words>
  <Application>Microsoft Office PowerPoint</Application>
  <PresentationFormat>Presentación en pantalla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TEMA 21  O FRANQUISMO POLÍTICA ECONÓMICA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21  O FRANQUISMO POLÍTICA ECONÓMICA</dc:title>
  <dc:creator>Centor</dc:creator>
  <cp:lastModifiedBy>Centor</cp:lastModifiedBy>
  <cp:revision>15</cp:revision>
  <dcterms:created xsi:type="dcterms:W3CDTF">2020-05-02T09:30:12Z</dcterms:created>
  <dcterms:modified xsi:type="dcterms:W3CDTF">2020-05-02T11:59:16Z</dcterms:modified>
</cp:coreProperties>
</file>