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9F1174-EF3B-4212-93D2-0D605076DEB6}" type="datetimeFigureOut">
              <a:rPr lang="es-ES" smtClean="0"/>
              <a:pPr/>
              <a:t>07/11/2017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A40803-C885-44E4-9946-F440959D0A4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Grammar</a:t>
            </a:r>
            <a:r>
              <a:rPr lang="es-ES" dirty="0" smtClean="0"/>
              <a:t> </a:t>
            </a:r>
            <a:r>
              <a:rPr lang="es-ES" dirty="0" err="1" smtClean="0"/>
              <a:t>Unit</a:t>
            </a:r>
            <a:r>
              <a:rPr lang="es-ES" dirty="0" smtClean="0"/>
              <a:t> 1 – HAVE </a:t>
            </a:r>
            <a:r>
              <a:rPr lang="es-ES" dirty="0" smtClean="0"/>
              <a:t>GOT AND POSSESSIVE ADJECTIVES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ESO </a:t>
            </a:r>
            <a:r>
              <a:rPr lang="es-ES" dirty="0" err="1" smtClean="0"/>
              <a:t>Year</a:t>
            </a:r>
            <a:r>
              <a:rPr lang="es-ES" dirty="0" smtClean="0"/>
              <a:t> 1</a:t>
            </a:r>
          </a:p>
          <a:p>
            <a:r>
              <a:rPr lang="es-ES" dirty="0" err="1" smtClean="0"/>
              <a:t>English</a:t>
            </a:r>
            <a:r>
              <a:rPr lang="es-ES" dirty="0" smtClean="0"/>
              <a:t> </a:t>
            </a:r>
            <a:r>
              <a:rPr lang="es-ES" dirty="0" err="1" smtClean="0"/>
              <a:t>Subject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Complete the </a:t>
            </a:r>
            <a:r>
              <a:rPr lang="en-US" dirty="0" smtClean="0"/>
              <a:t>text: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1. I’ve </a:t>
            </a:r>
            <a:r>
              <a:rPr lang="en-US" dirty="0" smtClean="0"/>
              <a:t>got a sister. _____ name is Hazel. 2. _____ ´s fifteen and _____ likes music. 3. I like music too. _____ </a:t>
            </a:r>
            <a:r>
              <a:rPr lang="en-US" dirty="0" err="1" smtClean="0"/>
              <a:t>favourite</a:t>
            </a:r>
            <a:r>
              <a:rPr lang="en-US" dirty="0" smtClean="0"/>
              <a:t> band is </a:t>
            </a:r>
            <a:r>
              <a:rPr lang="en-US" dirty="0" err="1" smtClean="0"/>
              <a:t>Goldplay</a:t>
            </a:r>
            <a:r>
              <a:rPr lang="en-US" dirty="0" smtClean="0"/>
              <a:t>. 4. I’ve also got two brothers. _____ names are Billy and Tom. 5. Billy likes football. _____ </a:t>
            </a:r>
            <a:r>
              <a:rPr lang="en-US" dirty="0" err="1" smtClean="0"/>
              <a:t>favourite</a:t>
            </a:r>
            <a:r>
              <a:rPr lang="en-US" dirty="0" smtClean="0"/>
              <a:t> team is Manchester United. 6. Tom doesn’t like sport. _____ prefers computer games. 7. _____ ´</a:t>
            </a:r>
            <a:r>
              <a:rPr lang="en-US" dirty="0" err="1" smtClean="0"/>
              <a:t>ve</a:t>
            </a:r>
            <a:r>
              <a:rPr lang="en-US" dirty="0" smtClean="0"/>
              <a:t> got a dog. She’s big and _____ name is Jane. 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804" y="1500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4400" b="1" dirty="0" smtClean="0"/>
              <a:t>Presente del verbo “</a:t>
            </a:r>
            <a:r>
              <a:rPr lang="es-ES" sz="4400" b="1" dirty="0" err="1" smtClean="0"/>
              <a:t>to</a:t>
            </a:r>
            <a:r>
              <a:rPr lang="es-ES" sz="4400" b="1" dirty="0" smtClean="0"/>
              <a:t> HAVE” (tener) en afirmativa, negativa e interrogativa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4282" y="2475599"/>
            <a:ext cx="8929718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s-E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 verbo “</a:t>
            </a:r>
            <a:r>
              <a:rPr kumimoji="0" lang="es-ES" altLang="zh-CN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to</a:t>
            </a:r>
            <a:r>
              <a:rPr kumimoji="0" lang="es-E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altLang="zh-CN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have</a:t>
            </a:r>
            <a:r>
              <a:rPr kumimoji="0" lang="es-E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s-ES" altLang="zh-CN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got</a:t>
            </a:r>
            <a:r>
              <a:rPr kumimoji="0" lang="es-E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)” (tener o haber) en afirmativa, negativa e interrogativa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 have – </a:t>
            </a:r>
            <a:r>
              <a:rPr kumimoji="0" lang="en-US" altLang="zh-C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Yo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tengo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I haven’t –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Yo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no </a:t>
            </a:r>
            <a:r>
              <a:rPr kumimoji="0" lang="en-US" altLang="zh-CN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tengo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Have I?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You have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altLang="zh-CN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Tú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tienes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You haven’t – </a:t>
            </a:r>
            <a:r>
              <a:rPr kumimoji="0" lang="en-US" altLang="zh-C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Tú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no </a:t>
            </a:r>
            <a:r>
              <a:rPr kumimoji="0" lang="en-US" altLang="zh-C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tienes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Have you?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He/she/it has	                                He/she/it hasn’t	                            Has he/she/it?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We have	                                  We haven’t   	                             Have we? 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You have	                                  You haven’t   	                             Have you?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They have	                                  They haven’t	                             Have they?</a:t>
            </a:r>
            <a:endParaRPr kumimoji="0" lang="es-E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  <a:tab pos="3305175" algn="l"/>
              </a:tabLst>
            </a:pPr>
            <a:endParaRPr kumimoji="0" lang="es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7158" y="5214950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 MAKE QUESTIONS (??), WE CHANGE THE ORDER OF THE AFFIRMATIVE: </a:t>
            </a:r>
            <a:r>
              <a:rPr lang="en-US" dirty="0" smtClean="0"/>
              <a:t>CAMBIAMOS EL ORDEN COMO EN EL EJEMPLO: YOU HAVE (GOT) A PRESENT – HAVE YOU (GOT) A PRESENT? 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04904"/>
            <a:ext cx="8258204" cy="56102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*1 El </a:t>
            </a:r>
            <a:r>
              <a:rPr lang="en-US" dirty="0" err="1" smtClean="0"/>
              <a:t>verbo</a:t>
            </a:r>
            <a:r>
              <a:rPr lang="en-US" dirty="0" smtClean="0"/>
              <a:t> TO HAVE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significar</a:t>
            </a:r>
            <a:r>
              <a:rPr lang="en-US" dirty="0" smtClean="0"/>
              <a:t> </a:t>
            </a:r>
            <a:r>
              <a:rPr lang="en-US" b="1" dirty="0" err="1" smtClean="0"/>
              <a:t>haber</a:t>
            </a:r>
            <a:r>
              <a:rPr lang="en-US" b="1" dirty="0" smtClean="0"/>
              <a:t> o </a:t>
            </a:r>
            <a:r>
              <a:rPr lang="en-US" b="1" dirty="0" err="1" smtClean="0"/>
              <a:t>tomar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I have a snack –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tomo</a:t>
            </a:r>
            <a:r>
              <a:rPr lang="en-US" dirty="0" smtClean="0"/>
              <a:t> un </a:t>
            </a:r>
            <a:r>
              <a:rPr lang="en-US" dirty="0" err="1" smtClean="0"/>
              <a:t>aperitivo</a:t>
            </a:r>
            <a:endParaRPr lang="es-ES" dirty="0" smtClean="0"/>
          </a:p>
          <a:p>
            <a:pPr>
              <a:buNone/>
            </a:pPr>
            <a:r>
              <a:rPr lang="en-US" dirty="0" smtClean="0"/>
              <a:t>*2 How do we answer to these questions? </a:t>
            </a:r>
            <a:r>
              <a:rPr lang="es-ES" dirty="0" smtClean="0"/>
              <a:t>(¿cómo respondemos a las </a:t>
            </a:r>
            <a:r>
              <a:rPr lang="es-ES" b="1" dirty="0" smtClean="0"/>
              <a:t>preguntas</a:t>
            </a:r>
            <a:r>
              <a:rPr lang="es-ES" dirty="0" smtClean="0"/>
              <a:t> con el verbo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?)</a:t>
            </a:r>
          </a:p>
          <a:p>
            <a:r>
              <a:rPr lang="en-US" dirty="0" smtClean="0"/>
              <a:t>Have you got…? Yes, I have </a:t>
            </a:r>
            <a:r>
              <a:rPr lang="en-US" strike="sngStrike" dirty="0" smtClean="0"/>
              <a:t>got</a:t>
            </a:r>
            <a:r>
              <a:rPr lang="en-US" dirty="0" smtClean="0"/>
              <a:t>/No, I haven’t </a:t>
            </a:r>
            <a:r>
              <a:rPr lang="en-US" strike="sngStrike" dirty="0" smtClean="0"/>
              <a:t>got</a:t>
            </a:r>
            <a:endParaRPr lang="es-ES" strike="sngStrike" dirty="0" smtClean="0"/>
          </a:p>
          <a:p>
            <a:r>
              <a:rPr lang="en-US" dirty="0" smtClean="0"/>
              <a:t>Has he got…? Yes, he has </a:t>
            </a:r>
            <a:r>
              <a:rPr lang="en-US" strike="sngStrike" dirty="0" smtClean="0"/>
              <a:t>got</a:t>
            </a:r>
            <a:r>
              <a:rPr lang="en-US" dirty="0" smtClean="0"/>
              <a:t>/No, he hasn’t </a:t>
            </a:r>
            <a:r>
              <a:rPr lang="en-US" strike="sngStrike" dirty="0" smtClean="0"/>
              <a:t>got</a:t>
            </a:r>
            <a:endParaRPr lang="es-ES" strike="sngStrike" dirty="0" smtClean="0"/>
          </a:p>
          <a:p>
            <a:pPr algn="just"/>
            <a:r>
              <a:rPr lang="es-ES" u="sng" dirty="0" smtClean="0"/>
              <a:t>RESPONDEMOS CON LO QUE SE PREGUNTA MENOS CUANDO SE PREGUNTA CON YOU (ENTONCES RESPONDEMOS CON I O CON WE DEPENDIENDO DE A QUIÉN SE REFIERA)</a:t>
            </a:r>
          </a:p>
          <a:p>
            <a:pPr algn="just"/>
            <a:r>
              <a:rPr lang="es-ES" dirty="0" smtClean="0"/>
              <a:t>En la respuesta corta a la pregunta ya no se usa GOT NUNCA.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*</a:t>
            </a:r>
            <a:r>
              <a:rPr lang="es-ES" b="1" dirty="0" smtClean="0"/>
              <a:t>3Contracted </a:t>
            </a:r>
            <a:r>
              <a:rPr lang="es-ES" b="1" dirty="0" err="1" smtClean="0"/>
              <a:t>forms</a:t>
            </a:r>
            <a:r>
              <a:rPr lang="es-ES" dirty="0" smtClean="0"/>
              <a:t>: </a:t>
            </a:r>
            <a:r>
              <a:rPr lang="es-ES" dirty="0" err="1" smtClean="0"/>
              <a:t>have</a:t>
            </a:r>
            <a:r>
              <a:rPr lang="es-ES" dirty="0" smtClean="0"/>
              <a:t> = ‘ve     has = ‘s (lo soléis confundir con la forma contraída de </a:t>
            </a:r>
            <a:r>
              <a:rPr lang="es-ES" dirty="0" err="1" smtClean="0"/>
              <a:t>is</a:t>
            </a:r>
            <a:r>
              <a:rPr lang="es-ES" dirty="0" smtClean="0"/>
              <a:t>, yo no lo usaría) 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= </a:t>
            </a:r>
            <a:r>
              <a:rPr lang="es-ES" dirty="0" err="1" smtClean="0"/>
              <a:t>haven’t</a:t>
            </a:r>
            <a:r>
              <a:rPr lang="es-ES" dirty="0" smtClean="0"/>
              <a:t>   has </a:t>
            </a:r>
            <a:r>
              <a:rPr lang="es-ES" dirty="0" err="1" smtClean="0"/>
              <a:t>not</a:t>
            </a:r>
            <a:r>
              <a:rPr lang="es-ES" dirty="0" smtClean="0"/>
              <a:t> = </a:t>
            </a:r>
            <a:r>
              <a:rPr lang="es-ES" dirty="0" err="1" smtClean="0"/>
              <a:t>hasn’t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*4 El </a:t>
            </a:r>
            <a:r>
              <a:rPr lang="es-ES" b="1" dirty="0" smtClean="0"/>
              <a:t>GOT </a:t>
            </a:r>
            <a:r>
              <a:rPr lang="es-ES" dirty="0" smtClean="0"/>
              <a:t>se puede poner, aunque no es obligatorio, cuando el verbo se refiere a posesión (ej. I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got</a:t>
            </a:r>
            <a:r>
              <a:rPr lang="es-ES" dirty="0" smtClean="0"/>
              <a:t> a car). 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pPr algn="ctr"/>
            <a:r>
              <a:rPr lang="es-ES" dirty="0" err="1" smtClean="0"/>
              <a:t>Some</a:t>
            </a:r>
            <a:r>
              <a:rPr lang="es-ES" dirty="0" smtClean="0"/>
              <a:t> </a:t>
            </a:r>
            <a:r>
              <a:rPr lang="es-ES" dirty="0" err="1" smtClean="0"/>
              <a:t>Practice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My </a:t>
            </a:r>
            <a:r>
              <a:rPr lang="es-ES" dirty="0" err="1" smtClean="0"/>
              <a:t>friend</a:t>
            </a:r>
            <a:r>
              <a:rPr lang="es-ES" dirty="0" smtClean="0"/>
              <a:t> </a:t>
            </a:r>
            <a:r>
              <a:rPr lang="es-ES" dirty="0" err="1" smtClean="0"/>
              <a:t>Charly</a:t>
            </a:r>
            <a:r>
              <a:rPr lang="es-ES" dirty="0" smtClean="0"/>
              <a:t> / a guinea </a:t>
            </a:r>
            <a:r>
              <a:rPr lang="es-ES" dirty="0" err="1" smtClean="0"/>
              <a:t>pig</a:t>
            </a:r>
            <a:endParaRPr lang="es-ES" dirty="0" smtClean="0"/>
          </a:p>
          <a:p>
            <a:r>
              <a:rPr lang="es-ES" dirty="0" err="1" smtClean="0"/>
              <a:t>Affirmative</a:t>
            </a:r>
            <a:r>
              <a:rPr lang="es-ES" dirty="0" smtClean="0"/>
              <a:t>: </a:t>
            </a:r>
          </a:p>
          <a:p>
            <a:r>
              <a:rPr lang="es-ES" dirty="0" err="1" smtClean="0"/>
              <a:t>Negative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Interrogative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r>
              <a:rPr lang="es-ES" dirty="0" smtClean="0"/>
              <a:t>Peter and </a:t>
            </a:r>
            <a:r>
              <a:rPr lang="es-ES" dirty="0" err="1" smtClean="0"/>
              <a:t>Julie</a:t>
            </a:r>
            <a:r>
              <a:rPr lang="es-ES" dirty="0" smtClean="0"/>
              <a:t> / new </a:t>
            </a:r>
            <a:r>
              <a:rPr lang="es-ES" dirty="0" err="1" smtClean="0"/>
              <a:t>motorbike</a:t>
            </a:r>
            <a:endParaRPr lang="es-ES" dirty="0" smtClean="0"/>
          </a:p>
          <a:p>
            <a:r>
              <a:rPr lang="es-ES" dirty="0" err="1" smtClean="0"/>
              <a:t>Affirmative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Negative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Interrogative</a:t>
            </a:r>
            <a:r>
              <a:rPr lang="es-ES" dirty="0" smtClean="0"/>
              <a:t>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TO BE OR TO HAVE?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He ………….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upset</a:t>
            </a:r>
            <a:r>
              <a:rPr lang="es-ES" dirty="0" smtClean="0"/>
              <a:t>.</a:t>
            </a:r>
          </a:p>
          <a:p>
            <a:r>
              <a:rPr lang="es-ES" dirty="0" smtClean="0"/>
              <a:t>I ……………. </a:t>
            </a:r>
            <a:r>
              <a:rPr lang="es-ES" dirty="0" err="1" smtClean="0"/>
              <a:t>an</a:t>
            </a:r>
            <a:r>
              <a:rPr lang="es-ES" dirty="0" smtClean="0"/>
              <a:t> idea.</a:t>
            </a:r>
          </a:p>
          <a:p>
            <a:r>
              <a:rPr lang="es-ES" dirty="0" smtClean="0"/>
              <a:t>My </a:t>
            </a:r>
            <a:r>
              <a:rPr lang="es-ES" dirty="0" err="1" smtClean="0"/>
              <a:t>friends</a:t>
            </a:r>
            <a:r>
              <a:rPr lang="es-ES" dirty="0" smtClean="0"/>
              <a:t> …………… 13 </a:t>
            </a:r>
            <a:r>
              <a:rPr lang="es-ES" dirty="0" err="1" smtClean="0"/>
              <a:t>years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We</a:t>
            </a:r>
            <a:r>
              <a:rPr lang="es-ES" dirty="0" smtClean="0"/>
              <a:t> ……………. (</a:t>
            </a:r>
            <a:r>
              <a:rPr lang="es-ES" dirty="0" err="1" smtClean="0"/>
              <a:t>negative</a:t>
            </a:r>
            <a:r>
              <a:rPr lang="es-ES" dirty="0" smtClean="0"/>
              <a:t>) in </a:t>
            </a:r>
            <a:r>
              <a:rPr lang="es-ES" dirty="0" err="1" smtClean="0"/>
              <a:t>class</a:t>
            </a:r>
            <a:r>
              <a:rPr lang="es-ES" dirty="0" smtClean="0"/>
              <a:t> </a:t>
            </a:r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now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They</a:t>
            </a:r>
            <a:r>
              <a:rPr lang="es-ES" dirty="0" smtClean="0"/>
              <a:t> …………………. (</a:t>
            </a:r>
            <a:r>
              <a:rPr lang="es-ES" dirty="0" err="1" smtClean="0"/>
              <a:t>negative</a:t>
            </a:r>
            <a:r>
              <a:rPr lang="es-ES" dirty="0" smtClean="0"/>
              <a:t>) a </a:t>
            </a:r>
            <a:r>
              <a:rPr lang="es-ES" dirty="0" err="1" smtClean="0"/>
              <a:t>computer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cat</a:t>
            </a:r>
            <a:r>
              <a:rPr lang="es-ES" dirty="0" smtClean="0"/>
              <a:t> ………….. </a:t>
            </a:r>
            <a:r>
              <a:rPr lang="es-ES" dirty="0" err="1" smtClean="0"/>
              <a:t>black</a:t>
            </a:r>
            <a:r>
              <a:rPr lang="es-ES" dirty="0" smtClean="0"/>
              <a:t> and </a:t>
            </a:r>
            <a:r>
              <a:rPr lang="es-ES" dirty="0" err="1" smtClean="0"/>
              <a:t>white</a:t>
            </a:r>
            <a:r>
              <a:rPr lang="es-ES" dirty="0" smtClean="0"/>
              <a:t>.</a:t>
            </a:r>
          </a:p>
          <a:p>
            <a:r>
              <a:rPr lang="es-ES" dirty="0" smtClean="0"/>
              <a:t>I …………… cereal and </a:t>
            </a:r>
            <a:r>
              <a:rPr lang="es-ES" dirty="0" err="1" smtClean="0"/>
              <a:t>juice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breakfast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4000" dirty="0" err="1" smtClean="0"/>
              <a:t>Subject</a:t>
            </a:r>
            <a:r>
              <a:rPr lang="es-ES" sz="4000" dirty="0" smtClean="0"/>
              <a:t> </a:t>
            </a:r>
            <a:r>
              <a:rPr lang="es-ES" sz="4000" dirty="0" err="1" smtClean="0"/>
              <a:t>Pronouns</a:t>
            </a:r>
            <a:r>
              <a:rPr lang="es-ES" sz="4000" dirty="0" smtClean="0"/>
              <a:t> vs </a:t>
            </a:r>
            <a:r>
              <a:rPr lang="es-ES" sz="4000" dirty="0" err="1" smtClean="0"/>
              <a:t>Possessive</a:t>
            </a:r>
            <a:r>
              <a:rPr lang="es-ES" sz="4000" dirty="0" smtClean="0"/>
              <a:t> </a:t>
            </a:r>
            <a:r>
              <a:rPr lang="es-ES" sz="4000" dirty="0" err="1" smtClean="0"/>
              <a:t>Adjectives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329642" cy="470823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I </a:t>
            </a:r>
            <a:r>
              <a:rPr lang="en-US" dirty="0" smtClean="0"/>
              <a:t>          </a:t>
            </a:r>
            <a:r>
              <a:rPr lang="en-US" dirty="0" err="1" smtClean="0"/>
              <a:t>Yo</a:t>
            </a:r>
            <a:r>
              <a:rPr lang="en-US" dirty="0" smtClean="0"/>
              <a:t>                                          </a:t>
            </a:r>
            <a:r>
              <a:rPr lang="en-US" dirty="0" smtClean="0"/>
              <a:t>         </a:t>
            </a:r>
            <a:r>
              <a:rPr lang="en-US" b="1" dirty="0" smtClean="0"/>
              <a:t>My </a:t>
            </a:r>
            <a:r>
              <a:rPr lang="en-US" dirty="0" smtClean="0"/>
              <a:t>          </a:t>
            </a:r>
            <a:r>
              <a:rPr lang="en-US" dirty="0" smtClean="0"/>
              <a:t>Mi</a:t>
            </a:r>
            <a:endParaRPr lang="es-ES" dirty="0" smtClean="0"/>
          </a:p>
          <a:p>
            <a:r>
              <a:rPr lang="en-US" b="1" dirty="0" smtClean="0"/>
              <a:t>You </a:t>
            </a:r>
            <a:r>
              <a:rPr lang="en-US" dirty="0" smtClean="0"/>
              <a:t>    </a:t>
            </a:r>
            <a:r>
              <a:rPr lang="en-US" dirty="0" err="1" smtClean="0"/>
              <a:t>Tú</a:t>
            </a:r>
            <a:r>
              <a:rPr lang="en-US" dirty="0" smtClean="0"/>
              <a:t>	</a:t>
            </a:r>
            <a:r>
              <a:rPr lang="en-US" dirty="0" smtClean="0"/>
              <a:t>                                       </a:t>
            </a:r>
            <a:r>
              <a:rPr lang="en-US" b="1" dirty="0" smtClean="0"/>
              <a:t>Your</a:t>
            </a:r>
            <a:r>
              <a:rPr lang="en-US" dirty="0" smtClean="0"/>
              <a:t>         </a:t>
            </a:r>
            <a:r>
              <a:rPr lang="en-US" dirty="0" err="1" smtClean="0"/>
              <a:t>Tu</a:t>
            </a:r>
            <a:endParaRPr lang="es-ES" dirty="0" smtClean="0"/>
          </a:p>
          <a:p>
            <a:r>
              <a:rPr lang="es-ES" b="1" dirty="0" smtClean="0"/>
              <a:t>He</a:t>
            </a:r>
            <a:r>
              <a:rPr lang="es-ES" dirty="0" smtClean="0"/>
              <a:t>        Él	</a:t>
            </a:r>
            <a:r>
              <a:rPr lang="es-ES" dirty="0" smtClean="0"/>
              <a:t>                                        </a:t>
            </a:r>
            <a:r>
              <a:rPr lang="es-ES" b="1" dirty="0" err="1" smtClean="0"/>
              <a:t>His</a:t>
            </a:r>
            <a:r>
              <a:rPr lang="es-ES" b="1" dirty="0" smtClean="0"/>
              <a:t>	      </a:t>
            </a:r>
            <a:r>
              <a:rPr lang="es-ES" b="1" dirty="0" smtClean="0"/>
              <a:t>  </a:t>
            </a:r>
            <a:r>
              <a:rPr lang="es-ES" dirty="0" smtClean="0"/>
              <a:t>Su (de él)</a:t>
            </a:r>
          </a:p>
          <a:p>
            <a:r>
              <a:rPr lang="es-ES" b="1" dirty="0" err="1" smtClean="0"/>
              <a:t>She</a:t>
            </a:r>
            <a:r>
              <a:rPr lang="es-ES" b="1" dirty="0" smtClean="0"/>
              <a:t> </a:t>
            </a:r>
            <a:r>
              <a:rPr lang="es-ES" dirty="0" smtClean="0"/>
              <a:t>     Ella	</a:t>
            </a:r>
            <a:r>
              <a:rPr lang="es-ES" dirty="0" smtClean="0"/>
              <a:t>                                        </a:t>
            </a:r>
            <a:r>
              <a:rPr lang="es-ES" b="1" dirty="0" err="1" smtClean="0"/>
              <a:t>Her</a:t>
            </a:r>
            <a:r>
              <a:rPr lang="es-ES" b="1" dirty="0" smtClean="0"/>
              <a:t>  </a:t>
            </a:r>
            <a:r>
              <a:rPr lang="es-ES" dirty="0" smtClean="0"/>
              <a:t>      Su </a:t>
            </a:r>
            <a:r>
              <a:rPr lang="es-ES" dirty="0" smtClean="0"/>
              <a:t>(de ella)</a:t>
            </a:r>
          </a:p>
          <a:p>
            <a:r>
              <a:rPr lang="es-ES" b="1" dirty="0" err="1" smtClean="0"/>
              <a:t>It</a:t>
            </a:r>
            <a:r>
              <a:rPr lang="es-ES" b="1" dirty="0" smtClean="0"/>
              <a:t>  </a:t>
            </a:r>
            <a:r>
              <a:rPr lang="es-ES" dirty="0" smtClean="0"/>
              <a:t>        Ello (cosa o animal)	</a:t>
            </a:r>
            <a:r>
              <a:rPr lang="es-ES" dirty="0" smtClean="0"/>
              <a:t>         </a:t>
            </a:r>
            <a:r>
              <a:rPr lang="es-ES" b="1" dirty="0" err="1" smtClean="0"/>
              <a:t>Its</a:t>
            </a:r>
            <a:r>
              <a:rPr lang="es-ES" b="1" dirty="0" smtClean="0"/>
              <a:t> </a:t>
            </a:r>
            <a:r>
              <a:rPr lang="es-ES" dirty="0" smtClean="0"/>
              <a:t>   </a:t>
            </a:r>
            <a:r>
              <a:rPr lang="es-ES" dirty="0" smtClean="0"/>
              <a:t>Su (</a:t>
            </a:r>
            <a:r>
              <a:rPr lang="es-ES" dirty="0" smtClean="0"/>
              <a:t>del animal o cosa)</a:t>
            </a:r>
            <a:endParaRPr lang="es-ES" dirty="0" smtClean="0"/>
          </a:p>
          <a:p>
            <a:r>
              <a:rPr lang="es-ES" b="1" dirty="0" err="1" smtClean="0"/>
              <a:t>We</a:t>
            </a:r>
            <a:r>
              <a:rPr lang="es-ES" dirty="0" smtClean="0"/>
              <a:t>       Nosotros	</a:t>
            </a:r>
            <a:r>
              <a:rPr lang="es-ES" dirty="0" smtClean="0"/>
              <a:t>                        </a:t>
            </a:r>
            <a:r>
              <a:rPr lang="es-ES" b="1" dirty="0" err="1" smtClean="0"/>
              <a:t>Our</a:t>
            </a:r>
            <a:r>
              <a:rPr lang="es-ES" b="1" dirty="0" smtClean="0"/>
              <a:t> </a:t>
            </a:r>
            <a:r>
              <a:rPr lang="es-ES" dirty="0" smtClean="0"/>
              <a:t>          </a:t>
            </a:r>
            <a:r>
              <a:rPr lang="es-ES" dirty="0" smtClean="0"/>
              <a:t>Nuestro</a:t>
            </a:r>
          </a:p>
          <a:p>
            <a:r>
              <a:rPr lang="es-ES" b="1" dirty="0" err="1" smtClean="0"/>
              <a:t>You</a:t>
            </a:r>
            <a:r>
              <a:rPr lang="es-ES" b="1" dirty="0" smtClean="0"/>
              <a:t> </a:t>
            </a:r>
            <a:r>
              <a:rPr lang="es-ES" dirty="0" smtClean="0"/>
              <a:t>     Vosotros	</a:t>
            </a:r>
            <a:r>
              <a:rPr lang="es-ES" dirty="0" smtClean="0"/>
              <a:t>                       </a:t>
            </a:r>
            <a:r>
              <a:rPr lang="es-ES" b="1" dirty="0" err="1" smtClean="0"/>
              <a:t>Your</a:t>
            </a:r>
            <a:r>
              <a:rPr lang="es-ES" dirty="0" smtClean="0"/>
              <a:t>         </a:t>
            </a:r>
            <a:r>
              <a:rPr lang="es-ES" dirty="0" smtClean="0"/>
              <a:t>Vuestro</a:t>
            </a:r>
          </a:p>
          <a:p>
            <a:r>
              <a:rPr lang="es-ES" b="1" dirty="0" err="1" smtClean="0"/>
              <a:t>They</a:t>
            </a:r>
            <a:r>
              <a:rPr lang="es-ES" b="1" dirty="0" smtClean="0"/>
              <a:t> </a:t>
            </a:r>
            <a:r>
              <a:rPr lang="es-ES" dirty="0" smtClean="0"/>
              <a:t>   Ellos	</a:t>
            </a:r>
            <a:r>
              <a:rPr lang="es-ES" dirty="0" smtClean="0"/>
              <a:t>                                       </a:t>
            </a:r>
            <a:r>
              <a:rPr lang="es-ES" b="1" dirty="0" err="1" smtClean="0"/>
              <a:t>Their</a:t>
            </a:r>
            <a:r>
              <a:rPr lang="es-ES" b="1" dirty="0" smtClean="0"/>
              <a:t> </a:t>
            </a:r>
            <a:r>
              <a:rPr lang="es-ES" dirty="0" smtClean="0"/>
              <a:t>        </a:t>
            </a:r>
            <a:r>
              <a:rPr lang="es-ES" dirty="0" smtClean="0"/>
              <a:t>Suyo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r>
              <a:rPr lang="es-ES" dirty="0" smtClean="0"/>
              <a:t>Los </a:t>
            </a:r>
            <a:r>
              <a:rPr lang="es-ES" b="1" dirty="0" err="1" smtClean="0"/>
              <a:t>Subject</a:t>
            </a:r>
            <a:r>
              <a:rPr lang="es-ES" b="1" dirty="0" smtClean="0"/>
              <a:t> </a:t>
            </a:r>
            <a:r>
              <a:rPr lang="es-ES" b="1" dirty="0" err="1" smtClean="0"/>
              <a:t>Pronouns</a:t>
            </a:r>
            <a:r>
              <a:rPr lang="es-ES" b="1" dirty="0" smtClean="0"/>
              <a:t> </a:t>
            </a:r>
            <a:r>
              <a:rPr lang="es-ES" dirty="0" smtClean="0"/>
              <a:t>son el SUJETO de la oración, es decir, marcan quién realiza la acción. Los </a:t>
            </a:r>
            <a:r>
              <a:rPr lang="es-ES" b="1" dirty="0" err="1" smtClean="0"/>
              <a:t>Possessive</a:t>
            </a:r>
            <a:r>
              <a:rPr lang="es-ES" b="1" dirty="0" smtClean="0"/>
              <a:t> </a:t>
            </a:r>
            <a:r>
              <a:rPr lang="es-ES" b="1" dirty="0" err="1" smtClean="0"/>
              <a:t>Adjectives</a:t>
            </a:r>
            <a:r>
              <a:rPr lang="es-ES" b="1" dirty="0" smtClean="0"/>
              <a:t> </a:t>
            </a:r>
            <a:r>
              <a:rPr lang="es-ES" dirty="0" smtClean="0"/>
              <a:t>son posesivos que acompañan a un sustantivo (mi casa, su garaje), pero para usarlos necesitamos saber quién es el poseedor, ya que cambian.</a:t>
            </a:r>
          </a:p>
          <a:p>
            <a:endParaRPr lang="es-ES" dirty="0" smtClean="0"/>
          </a:p>
          <a:p>
            <a:r>
              <a:rPr lang="es-ES" dirty="0" err="1" smtClean="0"/>
              <a:t>Example</a:t>
            </a:r>
            <a:r>
              <a:rPr lang="es-ES" dirty="0" smtClean="0"/>
              <a:t>: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bone</a:t>
            </a:r>
            <a:r>
              <a:rPr lang="es-ES" dirty="0" smtClean="0"/>
              <a:t> </a:t>
            </a:r>
            <a:r>
              <a:rPr lang="es-ES" dirty="0" err="1" smtClean="0"/>
              <a:t>belongs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“</a:t>
            </a:r>
            <a:r>
              <a:rPr lang="es-ES" dirty="0" err="1" smtClean="0"/>
              <a:t>it</a:t>
            </a:r>
            <a:r>
              <a:rPr lang="es-ES" dirty="0" smtClean="0"/>
              <a:t>”,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say</a:t>
            </a:r>
            <a:r>
              <a:rPr lang="es-ES" dirty="0" smtClean="0"/>
              <a:t> “</a:t>
            </a:r>
            <a:r>
              <a:rPr lang="es-ES" dirty="0" err="1" smtClean="0"/>
              <a:t>its</a:t>
            </a:r>
            <a:r>
              <a:rPr lang="es-ES" dirty="0" smtClean="0"/>
              <a:t> </a:t>
            </a:r>
            <a:r>
              <a:rPr lang="es-ES" dirty="0" err="1" smtClean="0"/>
              <a:t>bone</a:t>
            </a:r>
            <a:r>
              <a:rPr lang="es-ES" dirty="0" smtClean="0"/>
              <a:t>”.</a:t>
            </a:r>
          </a:p>
          <a:p>
            <a:pPr>
              <a:buNone/>
            </a:pPr>
            <a:r>
              <a:rPr lang="es-ES" dirty="0" smtClean="0"/>
              <a:t>                     Si el hueso pertenece a “</a:t>
            </a:r>
            <a:r>
              <a:rPr lang="es-ES" dirty="0" err="1" smtClean="0"/>
              <a:t>it</a:t>
            </a:r>
            <a:r>
              <a:rPr lang="es-ES" dirty="0" smtClean="0"/>
              <a:t>”, que puede ser un perro, decimos “</a:t>
            </a:r>
            <a:r>
              <a:rPr lang="es-ES" dirty="0" err="1" smtClean="0"/>
              <a:t>its</a:t>
            </a:r>
            <a:r>
              <a:rPr lang="es-ES" dirty="0" smtClean="0"/>
              <a:t> </a:t>
            </a:r>
            <a:r>
              <a:rPr lang="es-ES" dirty="0" err="1" smtClean="0"/>
              <a:t>bone</a:t>
            </a:r>
            <a:r>
              <a:rPr lang="es-ES" dirty="0" smtClean="0"/>
              <a:t>”   – “su hueso)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 Replace </a:t>
            </a:r>
            <a:r>
              <a:rPr lang="en-US" b="1" dirty="0" smtClean="0"/>
              <a:t>the personal pronouns by possessive adjectives. 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Where </a:t>
            </a:r>
            <a:r>
              <a:rPr lang="en-US" dirty="0" smtClean="0"/>
              <a:t>are (you) ______ friends now?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ere </a:t>
            </a:r>
            <a:r>
              <a:rPr lang="en-US" dirty="0" smtClean="0"/>
              <a:t>is a postcard from (I) ______ friend Dees.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She </a:t>
            </a:r>
            <a:r>
              <a:rPr lang="en-US" dirty="0" smtClean="0"/>
              <a:t>lives in England now with (she) ______ family.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(He</a:t>
            </a:r>
            <a:r>
              <a:rPr lang="en-US" dirty="0" smtClean="0"/>
              <a:t>) ______ wife works in Tilburg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(</a:t>
            </a:r>
            <a:r>
              <a:rPr lang="en-US" dirty="0" smtClean="0"/>
              <a:t>He) ______ company builds websites. </a:t>
            </a:r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389120"/>
          </a:xfrm>
        </p:spPr>
        <p:txBody>
          <a:bodyPr/>
          <a:lstStyle/>
          <a:p>
            <a:r>
              <a:rPr lang="en-US" dirty="0" smtClean="0"/>
              <a:t>1. Is this Jane’s dog? Yes it is ______ dog.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. The dog is chasing ______ own tail.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 smtClean="0"/>
              <a:t>. Peter, is ______ father at home? </a:t>
            </a:r>
            <a:endParaRPr lang="en-US" dirty="0" smtClean="0"/>
          </a:p>
          <a:p>
            <a:r>
              <a:rPr lang="en-US" dirty="0" smtClean="0"/>
              <a:t>4</a:t>
            </a:r>
            <a:r>
              <a:rPr lang="en-US" dirty="0" smtClean="0"/>
              <a:t>. I am going to ______ aunt’s house this evening. </a:t>
            </a:r>
            <a:endParaRPr lang="en-US" dirty="0" smtClean="0"/>
          </a:p>
          <a:p>
            <a:r>
              <a:rPr lang="en-US" dirty="0" smtClean="0"/>
              <a:t>5</a:t>
            </a:r>
            <a:r>
              <a:rPr lang="en-US" dirty="0" smtClean="0"/>
              <a:t>. Rudy is showing ______ stamps to Ali. 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Choose the correct </a:t>
            </a:r>
            <a:r>
              <a:rPr lang="en-US" b="1" dirty="0" smtClean="0"/>
              <a:t>words:</a:t>
            </a:r>
          </a:p>
          <a:p>
            <a:endParaRPr lang="en-US" dirty="0" smtClean="0"/>
          </a:p>
          <a:p>
            <a:r>
              <a:rPr lang="en-US" dirty="0" smtClean="0"/>
              <a:t>1</a:t>
            </a:r>
            <a:r>
              <a:rPr lang="en-US" dirty="0" smtClean="0"/>
              <a:t>. My / I name is Louise. 2. Her / She sister is my English teacher. 3. We /Our parents are from London. 4. Your / You are my best friend. 5. Their / They live in Australia. 6. He / His is interested in computers.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661</Words>
  <Application>Microsoft Office PowerPoint</Application>
  <PresentationFormat>Presentación en pantalla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Grammar Unit 1 – HAVE GOT AND POSSESSIVE ADJECTIVES </vt:lpstr>
      <vt:lpstr>Presente del verbo “to HAVE” (tener) en afirmativa, negativa e interrogativa </vt:lpstr>
      <vt:lpstr>Diapositiva 3</vt:lpstr>
      <vt:lpstr>Some Practice</vt:lpstr>
      <vt:lpstr>TO BE OR TO HAVE?</vt:lpstr>
      <vt:lpstr>Subject Pronouns vs Possessive Adjectives</vt:lpstr>
      <vt:lpstr>Diapositiva 7</vt:lpstr>
      <vt:lpstr>Diapositiva 8</vt:lpstr>
      <vt:lpstr>Diapositiva 9</vt:lpstr>
      <vt:lpstr>Complete the text: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Unit 0 - Introduction </dc:title>
  <dc:creator>Vaio</dc:creator>
  <cp:lastModifiedBy>Vaio</cp:lastModifiedBy>
  <cp:revision>5</cp:revision>
  <dcterms:created xsi:type="dcterms:W3CDTF">2017-09-24T22:39:54Z</dcterms:created>
  <dcterms:modified xsi:type="dcterms:W3CDTF">2017-11-06T23:43:58Z</dcterms:modified>
</cp:coreProperties>
</file>