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F1174-EF3B-4212-93D2-0D605076DEB6}" type="datetimeFigureOut">
              <a:rPr lang="es-ES" smtClean="0"/>
              <a:t>25/09/2017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803-C885-44E4-9946-F440959D0A4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F1174-EF3B-4212-93D2-0D605076DEB6}" type="datetimeFigureOut">
              <a:rPr lang="es-ES" smtClean="0"/>
              <a:t>25/09/2017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803-C885-44E4-9946-F440959D0A4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F1174-EF3B-4212-93D2-0D605076DEB6}" type="datetimeFigureOut">
              <a:rPr lang="es-ES" smtClean="0"/>
              <a:t>25/09/2017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803-C885-44E4-9946-F440959D0A4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F1174-EF3B-4212-93D2-0D605076DEB6}" type="datetimeFigureOut">
              <a:rPr lang="es-ES" smtClean="0"/>
              <a:t>25/09/2017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803-C885-44E4-9946-F440959D0A4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F1174-EF3B-4212-93D2-0D605076DEB6}" type="datetimeFigureOut">
              <a:rPr lang="es-ES" smtClean="0"/>
              <a:t>25/09/2017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803-C885-44E4-9946-F440959D0A4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F1174-EF3B-4212-93D2-0D605076DEB6}" type="datetimeFigureOut">
              <a:rPr lang="es-ES" smtClean="0"/>
              <a:t>25/09/2017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803-C885-44E4-9946-F440959D0A4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F1174-EF3B-4212-93D2-0D605076DEB6}" type="datetimeFigureOut">
              <a:rPr lang="es-ES" smtClean="0"/>
              <a:t>25/09/2017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803-C885-44E4-9946-F440959D0A4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F1174-EF3B-4212-93D2-0D605076DEB6}" type="datetimeFigureOut">
              <a:rPr lang="es-ES" smtClean="0"/>
              <a:t>25/09/2017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803-C885-44E4-9946-F440959D0A4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F1174-EF3B-4212-93D2-0D605076DEB6}" type="datetimeFigureOut">
              <a:rPr lang="es-ES" smtClean="0"/>
              <a:t>25/09/2017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803-C885-44E4-9946-F440959D0A4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F1174-EF3B-4212-93D2-0D605076DEB6}" type="datetimeFigureOut">
              <a:rPr lang="es-ES" smtClean="0"/>
              <a:t>25/09/2017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0803-C885-44E4-9946-F440959D0A4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F1174-EF3B-4212-93D2-0D605076DEB6}" type="datetimeFigureOut">
              <a:rPr lang="es-ES" smtClean="0"/>
              <a:t>25/09/2017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EA40803-C885-44E4-9946-F440959D0A41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9F1174-EF3B-4212-93D2-0D605076DEB6}" type="datetimeFigureOut">
              <a:rPr lang="es-ES" smtClean="0"/>
              <a:t>25/09/2017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A40803-C885-44E4-9946-F440959D0A41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Grammar</a:t>
            </a:r>
            <a:r>
              <a:rPr lang="es-ES" dirty="0" smtClean="0"/>
              <a:t> </a:t>
            </a:r>
            <a:r>
              <a:rPr lang="es-ES" dirty="0" err="1" smtClean="0"/>
              <a:t>Unit</a:t>
            </a:r>
            <a:r>
              <a:rPr lang="es-ES" dirty="0" smtClean="0"/>
              <a:t> 0 </a:t>
            </a:r>
            <a:r>
              <a:rPr lang="es-ES" dirty="0" smtClean="0"/>
              <a:t>- </a:t>
            </a:r>
            <a:r>
              <a:rPr lang="es-ES" dirty="0" err="1" smtClean="0"/>
              <a:t>Introduction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ESO </a:t>
            </a:r>
            <a:r>
              <a:rPr lang="es-ES" dirty="0" err="1" smtClean="0"/>
              <a:t>Year</a:t>
            </a:r>
            <a:r>
              <a:rPr lang="es-ES" dirty="0" smtClean="0"/>
              <a:t> 1</a:t>
            </a:r>
          </a:p>
          <a:p>
            <a:r>
              <a:rPr lang="es-ES" dirty="0" err="1" smtClean="0"/>
              <a:t>English</a:t>
            </a:r>
            <a:r>
              <a:rPr lang="es-ES" dirty="0" smtClean="0"/>
              <a:t> </a:t>
            </a:r>
            <a:r>
              <a:rPr lang="es-ES" dirty="0" err="1" smtClean="0"/>
              <a:t>Subject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0017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b="1" dirty="0" smtClean="0"/>
              <a:t>SUBJECT PRONOUNS – PRONOMBRES SUJETO (PERSONA QUE REALIZA LA ACCIÓN)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b="1" dirty="0" smtClean="0"/>
              <a:t>I </a:t>
            </a:r>
            <a:r>
              <a:rPr lang="es-ES" dirty="0" smtClean="0"/>
              <a:t>          Yo                                           </a:t>
            </a:r>
          </a:p>
          <a:p>
            <a:r>
              <a:rPr lang="es-ES" b="1" dirty="0" err="1" smtClean="0"/>
              <a:t>You</a:t>
            </a:r>
            <a:r>
              <a:rPr lang="es-ES" b="1" dirty="0" smtClean="0"/>
              <a:t> </a:t>
            </a:r>
            <a:r>
              <a:rPr lang="es-ES" dirty="0" smtClean="0"/>
              <a:t>    Tú	</a:t>
            </a:r>
          </a:p>
          <a:p>
            <a:r>
              <a:rPr lang="es-ES" b="1" dirty="0" smtClean="0"/>
              <a:t>He</a:t>
            </a:r>
            <a:r>
              <a:rPr lang="es-ES" dirty="0" smtClean="0"/>
              <a:t>        Él	</a:t>
            </a:r>
          </a:p>
          <a:p>
            <a:r>
              <a:rPr lang="es-ES" b="1" dirty="0" err="1" smtClean="0"/>
              <a:t>She</a:t>
            </a:r>
            <a:r>
              <a:rPr lang="es-ES" b="1" dirty="0" smtClean="0"/>
              <a:t> </a:t>
            </a:r>
            <a:r>
              <a:rPr lang="es-ES" dirty="0" smtClean="0"/>
              <a:t>     Ella	</a:t>
            </a:r>
          </a:p>
          <a:p>
            <a:r>
              <a:rPr lang="es-ES" b="1" dirty="0" err="1" smtClean="0"/>
              <a:t>It</a:t>
            </a:r>
            <a:r>
              <a:rPr lang="es-ES" b="1" dirty="0" smtClean="0"/>
              <a:t>  </a:t>
            </a:r>
            <a:r>
              <a:rPr lang="es-ES" dirty="0" smtClean="0"/>
              <a:t>        Ello (cosa o animal)	</a:t>
            </a:r>
          </a:p>
          <a:p>
            <a:r>
              <a:rPr lang="es-ES" b="1" dirty="0" err="1" smtClean="0"/>
              <a:t>We</a:t>
            </a:r>
            <a:r>
              <a:rPr lang="es-ES" dirty="0" smtClean="0"/>
              <a:t>       Nosotros	</a:t>
            </a:r>
          </a:p>
          <a:p>
            <a:r>
              <a:rPr lang="es-ES" b="1" dirty="0" err="1" smtClean="0"/>
              <a:t>You</a:t>
            </a:r>
            <a:r>
              <a:rPr lang="es-ES" b="1" dirty="0" smtClean="0"/>
              <a:t> </a:t>
            </a:r>
            <a:r>
              <a:rPr lang="es-ES" dirty="0" smtClean="0"/>
              <a:t>     Vosotros	</a:t>
            </a:r>
          </a:p>
          <a:p>
            <a:r>
              <a:rPr lang="es-ES" b="1" dirty="0" err="1" smtClean="0"/>
              <a:t>They</a:t>
            </a:r>
            <a:r>
              <a:rPr lang="es-ES" b="1" dirty="0" smtClean="0"/>
              <a:t> </a:t>
            </a:r>
            <a:r>
              <a:rPr lang="es-ES" dirty="0" smtClean="0"/>
              <a:t>   Ellos	</a:t>
            </a:r>
          </a:p>
          <a:p>
            <a:endParaRPr lang="es-ES" dirty="0" smtClean="0"/>
          </a:p>
          <a:p>
            <a:r>
              <a:rPr lang="es-ES" dirty="0" smtClean="0"/>
              <a:t>In </a:t>
            </a:r>
            <a:r>
              <a:rPr lang="es-ES" dirty="0" err="1" smtClean="0"/>
              <a:t>Spanish</a:t>
            </a:r>
            <a:r>
              <a:rPr lang="es-ES" dirty="0" smtClean="0"/>
              <a:t>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sometimes</a:t>
            </a:r>
            <a:r>
              <a:rPr lang="es-ES" dirty="0" smtClean="0"/>
              <a:t> </a:t>
            </a:r>
            <a:r>
              <a:rPr lang="es-ES" dirty="0" err="1" smtClean="0"/>
              <a:t>omit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subject</a:t>
            </a:r>
            <a:r>
              <a:rPr lang="es-ES" dirty="0" smtClean="0"/>
              <a:t> </a:t>
            </a:r>
            <a:r>
              <a:rPr lang="es-ES" dirty="0" err="1" smtClean="0"/>
              <a:t>pronoun</a:t>
            </a:r>
            <a:r>
              <a:rPr lang="es-ES" dirty="0" smtClean="0"/>
              <a:t>: estudio inglés, estamos en clase en lugar de yo estudio inglés, nosotros estamos en clase, etc. In </a:t>
            </a:r>
            <a:r>
              <a:rPr lang="es-ES" dirty="0" err="1" smtClean="0"/>
              <a:t>English</a:t>
            </a:r>
            <a:r>
              <a:rPr lang="es-ES" dirty="0" smtClean="0"/>
              <a:t>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b="1" dirty="0" smtClean="0"/>
              <a:t>CAN’T</a:t>
            </a:r>
            <a:r>
              <a:rPr lang="es-ES" dirty="0" smtClean="0"/>
              <a:t> do </a:t>
            </a:r>
            <a:r>
              <a:rPr lang="es-ES" dirty="0" err="1" smtClean="0"/>
              <a:t>that</a:t>
            </a:r>
            <a:r>
              <a:rPr lang="es-ES" dirty="0" smtClean="0"/>
              <a:t>. </a:t>
            </a:r>
          </a:p>
          <a:p>
            <a:endParaRPr lang="es-ES" dirty="0" smtClean="0"/>
          </a:p>
          <a:p>
            <a:r>
              <a:rPr lang="es-ES" u="sng" dirty="0" smtClean="0"/>
              <a:t>NO OLVIDEIS INDICAR SIEMPRE LOS SUJETOS EN INGLÉS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5804" y="150018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4400" b="1" dirty="0" smtClean="0"/>
              <a:t>Presente del verbo “</a:t>
            </a:r>
            <a:r>
              <a:rPr lang="es-ES" sz="4400" b="1" dirty="0" err="1" smtClean="0"/>
              <a:t>to</a:t>
            </a:r>
            <a:r>
              <a:rPr lang="es-ES" sz="4400" b="1" dirty="0" smtClean="0"/>
              <a:t> </a:t>
            </a:r>
            <a:r>
              <a:rPr lang="es-ES" sz="4400" b="1" dirty="0" err="1" smtClean="0"/>
              <a:t>be</a:t>
            </a:r>
            <a:r>
              <a:rPr lang="es-ES" sz="4400" b="1" dirty="0" smtClean="0"/>
              <a:t>” (ser o estar) en afirmativa, negativa e interrogativa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70" y="2357430"/>
            <a:ext cx="9144000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28736"/>
            <a:ext cx="8186766" cy="489586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*1 We can use contracted forms: </a:t>
            </a:r>
            <a:r>
              <a:rPr lang="en-US" b="1" dirty="0" smtClean="0"/>
              <a:t>‘m=am, ‘s=is, ‘re=are, isn’t=is not, aren’t=are not</a:t>
            </a:r>
            <a:endParaRPr lang="es-ES" dirty="0" smtClean="0"/>
          </a:p>
          <a:p>
            <a:pPr>
              <a:buNone/>
            </a:pPr>
            <a:r>
              <a:rPr lang="en-US" dirty="0" smtClean="0"/>
              <a:t>*2 How do we answer to these questions? </a:t>
            </a:r>
            <a:r>
              <a:rPr lang="es-ES" dirty="0" smtClean="0"/>
              <a:t>(¿cómo respondemos a las preguntas con el verbo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be</a:t>
            </a:r>
            <a:r>
              <a:rPr lang="es-ES" dirty="0" smtClean="0"/>
              <a:t>?)</a:t>
            </a:r>
          </a:p>
          <a:p>
            <a:r>
              <a:rPr lang="en-US" dirty="0" smtClean="0"/>
              <a:t>Are you…? Yes, I am/No, I am not</a:t>
            </a:r>
            <a:endParaRPr lang="es-ES" dirty="0" smtClean="0"/>
          </a:p>
          <a:p>
            <a:r>
              <a:rPr lang="en-US" dirty="0" smtClean="0"/>
              <a:t>Is he…? Yes he is/No, he isn’t</a:t>
            </a:r>
            <a:endParaRPr lang="es-ES" dirty="0" smtClean="0"/>
          </a:p>
          <a:p>
            <a:r>
              <a:rPr lang="es-ES" u="sng" dirty="0" smtClean="0"/>
              <a:t>RESPONDEMOS CON LO QUE SE PREGUNTA MENOS CUANDO SE PREGUNTA CON YOU (ENTONCES RESPONDEMOS CON I)</a:t>
            </a:r>
            <a:endParaRPr lang="es-ES" dirty="0" smtClean="0"/>
          </a:p>
          <a:p>
            <a:pPr>
              <a:buNone/>
            </a:pPr>
            <a:endParaRPr lang="es-ES" dirty="0" smtClean="0"/>
          </a:p>
          <a:p>
            <a:r>
              <a:rPr lang="en-US" b="1" dirty="0" smtClean="0"/>
              <a:t>‘TO BE’ IN AFFIRMATIVE HAS THREE DIFFERENT FORMS: …………, ………….. and …………</a:t>
            </a:r>
            <a:endParaRPr lang="es-ES" dirty="0" smtClean="0"/>
          </a:p>
          <a:p>
            <a:pPr>
              <a:buNone/>
            </a:pPr>
            <a:endParaRPr lang="es-ES" dirty="0" smtClean="0"/>
          </a:p>
          <a:p>
            <a:r>
              <a:rPr lang="en-US" b="1" dirty="0" smtClean="0"/>
              <a:t>IN THE NEGATIVE FORM, WE USE ……………… or ………………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19218"/>
            <a:ext cx="8258204" cy="5038740"/>
          </a:xfrm>
        </p:spPr>
        <p:txBody>
          <a:bodyPr>
            <a:normAutofit/>
          </a:bodyPr>
          <a:lstStyle/>
          <a:p>
            <a:r>
              <a:rPr lang="en-US" b="1" dirty="0" smtClean="0"/>
              <a:t>TO MAKE QUESTIONS (??), WE CHANGE THE ORDER OF THE AFFIRMATIVE </a:t>
            </a:r>
            <a:r>
              <a:rPr lang="en-US" dirty="0" smtClean="0"/>
              <a:t>CAMBIAMOS EL ORDEN COMO EN EL EJEMPLO: YOU ARE HAPPY – ARE YOU HAPPY?</a:t>
            </a:r>
            <a:endParaRPr lang="es-ES" dirty="0" smtClean="0"/>
          </a:p>
          <a:p>
            <a:r>
              <a:rPr lang="es-ES" dirty="0" smtClean="0"/>
              <a:t>Nota: para preguntar por las edades, aunque en español decimos “cuántos años TIENES”, en inglés usamos el verbo </a:t>
            </a:r>
            <a:r>
              <a:rPr lang="es-ES" b="1" u="sng" dirty="0" err="1" smtClean="0"/>
              <a:t>to</a:t>
            </a:r>
            <a:r>
              <a:rPr lang="es-ES" b="1" u="sng" dirty="0" smtClean="0"/>
              <a:t> </a:t>
            </a:r>
            <a:r>
              <a:rPr lang="es-ES" b="1" u="sng" dirty="0" err="1" smtClean="0"/>
              <a:t>be</a:t>
            </a:r>
            <a:r>
              <a:rPr lang="es-ES" dirty="0" smtClean="0"/>
              <a:t>:</a:t>
            </a:r>
          </a:p>
          <a:p>
            <a:pPr>
              <a:buNone/>
            </a:pPr>
            <a:endParaRPr lang="es-ES" dirty="0" smtClean="0"/>
          </a:p>
          <a:p>
            <a:r>
              <a:rPr lang="en-US" dirty="0" smtClean="0"/>
              <a:t>How old are you? - ¿</a:t>
            </a:r>
            <a:r>
              <a:rPr lang="en-US" dirty="0" err="1" smtClean="0"/>
              <a:t>Cuántos</a:t>
            </a:r>
            <a:r>
              <a:rPr lang="en-US" dirty="0" smtClean="0"/>
              <a:t> </a:t>
            </a:r>
            <a:r>
              <a:rPr lang="en-US" dirty="0" err="1" smtClean="0"/>
              <a:t>años</a:t>
            </a:r>
            <a:r>
              <a:rPr lang="en-US" dirty="0" smtClean="0"/>
              <a:t> </a:t>
            </a:r>
            <a:r>
              <a:rPr lang="en-US" dirty="0" err="1" smtClean="0"/>
              <a:t>tienes</a:t>
            </a:r>
            <a:r>
              <a:rPr lang="en-US" dirty="0" smtClean="0"/>
              <a:t>?</a:t>
            </a:r>
            <a:endParaRPr lang="es-ES" dirty="0" smtClean="0"/>
          </a:p>
          <a:p>
            <a:r>
              <a:rPr lang="en-US" dirty="0" smtClean="0"/>
              <a:t>I am twelve years old – </a:t>
            </a:r>
            <a:r>
              <a:rPr lang="en-US" dirty="0" err="1" smtClean="0"/>
              <a:t>Tengo</a:t>
            </a:r>
            <a:r>
              <a:rPr lang="en-US" dirty="0" smtClean="0"/>
              <a:t> 12 </a:t>
            </a:r>
            <a:r>
              <a:rPr lang="en-US" dirty="0" err="1" smtClean="0"/>
              <a:t>años</a:t>
            </a:r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I/a </a:t>
            </a:r>
            <a:r>
              <a:rPr lang="es-ES" dirty="0" err="1" smtClean="0"/>
              <a:t>boy</a:t>
            </a:r>
            <a:endParaRPr lang="es-ES" dirty="0" smtClean="0"/>
          </a:p>
          <a:p>
            <a:r>
              <a:rPr lang="es-ES" dirty="0" err="1" smtClean="0"/>
              <a:t>Affirmative</a:t>
            </a:r>
            <a:r>
              <a:rPr lang="es-ES" dirty="0" smtClean="0"/>
              <a:t>: </a:t>
            </a:r>
          </a:p>
          <a:p>
            <a:r>
              <a:rPr lang="es-ES" dirty="0" err="1" smtClean="0"/>
              <a:t>Negative</a:t>
            </a:r>
            <a:r>
              <a:rPr lang="es-ES" dirty="0" smtClean="0"/>
              <a:t>:</a:t>
            </a:r>
          </a:p>
          <a:p>
            <a:r>
              <a:rPr lang="es-ES" dirty="0" err="1" smtClean="0"/>
              <a:t>Interrogative</a:t>
            </a:r>
            <a:r>
              <a:rPr lang="es-ES" dirty="0" smtClean="0"/>
              <a:t>:</a:t>
            </a:r>
          </a:p>
          <a:p>
            <a:endParaRPr lang="es-ES" dirty="0" smtClean="0"/>
          </a:p>
          <a:p>
            <a:r>
              <a:rPr lang="es-ES" dirty="0" err="1" smtClean="0"/>
              <a:t>They</a:t>
            </a:r>
            <a:r>
              <a:rPr lang="es-ES" dirty="0" smtClean="0"/>
              <a:t>/</a:t>
            </a:r>
            <a:r>
              <a:rPr lang="es-ES" dirty="0" err="1" smtClean="0"/>
              <a:t>students</a:t>
            </a:r>
            <a:endParaRPr lang="es-ES" dirty="0" smtClean="0"/>
          </a:p>
          <a:p>
            <a:r>
              <a:rPr lang="es-ES" dirty="0" err="1" smtClean="0"/>
              <a:t>Affirmative</a:t>
            </a:r>
            <a:r>
              <a:rPr lang="es-ES" dirty="0" smtClean="0"/>
              <a:t>:</a:t>
            </a:r>
          </a:p>
          <a:p>
            <a:r>
              <a:rPr lang="es-ES" dirty="0" err="1" smtClean="0"/>
              <a:t>Negative</a:t>
            </a:r>
            <a:r>
              <a:rPr lang="es-ES" dirty="0" smtClean="0"/>
              <a:t>:</a:t>
            </a:r>
          </a:p>
          <a:p>
            <a:r>
              <a:rPr lang="es-ES" dirty="0" err="1" smtClean="0"/>
              <a:t>Interrogative</a:t>
            </a:r>
            <a:r>
              <a:rPr lang="es-ES" dirty="0" smtClean="0"/>
              <a:t>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2992"/>
            <a:ext cx="8229600" cy="1143000"/>
          </a:xfrm>
        </p:spPr>
        <p:txBody>
          <a:bodyPr>
            <a:noAutofit/>
          </a:bodyPr>
          <a:lstStyle/>
          <a:p>
            <a:r>
              <a:rPr lang="es-ES" sz="4000" b="1" dirty="0" smtClean="0"/>
              <a:t>QUESTION WORDS – INTERROGATIVOS</a:t>
            </a:r>
            <a:r>
              <a:rPr lang="es-ES" sz="4000" dirty="0" smtClean="0"/>
              <a:t/>
            </a:r>
            <a:br>
              <a:rPr lang="es-ES" sz="4000" dirty="0" smtClean="0"/>
            </a:b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 </a:t>
            </a:r>
            <a:r>
              <a:rPr lang="es-ES" dirty="0" smtClean="0"/>
              <a:t>WHO </a:t>
            </a:r>
            <a:r>
              <a:rPr lang="es-ES" dirty="0" smtClean="0"/>
              <a:t>– QUIÉN</a:t>
            </a:r>
          </a:p>
          <a:p>
            <a:r>
              <a:rPr lang="es-ES" dirty="0" smtClean="0"/>
              <a:t>WHAT – QUÉ/CUÁL</a:t>
            </a:r>
          </a:p>
          <a:p>
            <a:r>
              <a:rPr lang="es-ES" dirty="0" smtClean="0"/>
              <a:t>WHERE – DÓNDE</a:t>
            </a:r>
          </a:p>
          <a:p>
            <a:r>
              <a:rPr lang="es-ES" dirty="0" smtClean="0"/>
              <a:t>WHEN – CUÁNDO</a:t>
            </a:r>
          </a:p>
          <a:p>
            <a:r>
              <a:rPr lang="es-ES" dirty="0" smtClean="0"/>
              <a:t>WHY – POR QUÉ (Y RESPONDEMOS CON BECAUSE)</a:t>
            </a:r>
          </a:p>
          <a:p>
            <a:r>
              <a:rPr lang="es-ES" dirty="0" smtClean="0"/>
              <a:t>WHAT TIME – A QUÉ HORA</a:t>
            </a:r>
          </a:p>
          <a:p>
            <a:r>
              <a:rPr lang="es-ES" dirty="0" smtClean="0"/>
              <a:t>HOW - </a:t>
            </a:r>
            <a:r>
              <a:rPr lang="es-ES" dirty="0" smtClean="0"/>
              <a:t>CÓMO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……………………. are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reading</a:t>
            </a:r>
            <a:r>
              <a:rPr lang="es-ES" dirty="0" smtClean="0"/>
              <a:t>? A </a:t>
            </a:r>
            <a:r>
              <a:rPr lang="es-ES" dirty="0" err="1" smtClean="0"/>
              <a:t>book</a:t>
            </a:r>
            <a:r>
              <a:rPr lang="es-ES" dirty="0" smtClean="0"/>
              <a:t>.</a:t>
            </a:r>
          </a:p>
          <a:p>
            <a:r>
              <a:rPr lang="es-ES" dirty="0" smtClean="0"/>
              <a:t>……………………. are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from</a:t>
            </a:r>
            <a:r>
              <a:rPr lang="es-ES" dirty="0" smtClean="0"/>
              <a:t>? </a:t>
            </a:r>
            <a:r>
              <a:rPr lang="es-ES" dirty="0" err="1" smtClean="0"/>
              <a:t>I’m</a:t>
            </a:r>
            <a:r>
              <a:rPr lang="es-ES" dirty="0" smtClean="0"/>
              <a:t> </a:t>
            </a:r>
            <a:r>
              <a:rPr lang="es-ES" dirty="0" err="1" smtClean="0"/>
              <a:t>Spanish</a:t>
            </a:r>
            <a:r>
              <a:rPr lang="es-ES" dirty="0" smtClean="0"/>
              <a:t>.</a:t>
            </a:r>
          </a:p>
          <a:p>
            <a:r>
              <a:rPr lang="es-ES" dirty="0" smtClean="0"/>
              <a:t>……………………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party</a:t>
            </a:r>
            <a:r>
              <a:rPr lang="es-ES" dirty="0" smtClean="0"/>
              <a:t>? </a:t>
            </a:r>
            <a:r>
              <a:rPr lang="es-ES" dirty="0" err="1" smtClean="0"/>
              <a:t>It’s</a:t>
            </a:r>
            <a:r>
              <a:rPr lang="es-ES" dirty="0" smtClean="0"/>
              <a:t> at 8pm.</a:t>
            </a:r>
          </a:p>
          <a:p>
            <a:r>
              <a:rPr lang="es-ES" dirty="0" smtClean="0"/>
              <a:t>…………………… are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crying</a:t>
            </a:r>
            <a:r>
              <a:rPr lang="es-ES" dirty="0" smtClean="0"/>
              <a:t>? </a:t>
            </a:r>
            <a:r>
              <a:rPr lang="es-ES" dirty="0" err="1" smtClean="0"/>
              <a:t>I’m</a:t>
            </a:r>
            <a:r>
              <a:rPr lang="es-ES" dirty="0" smtClean="0"/>
              <a:t> </a:t>
            </a:r>
            <a:r>
              <a:rPr lang="es-ES" dirty="0" err="1" smtClean="0"/>
              <a:t>not</a:t>
            </a:r>
            <a:r>
              <a:rPr lang="es-ES" dirty="0" smtClean="0"/>
              <a:t> </a:t>
            </a:r>
            <a:r>
              <a:rPr lang="es-ES" dirty="0" err="1" smtClean="0"/>
              <a:t>happy</a:t>
            </a:r>
            <a:r>
              <a:rPr lang="es-ES" dirty="0" smtClean="0"/>
              <a:t> </a:t>
            </a:r>
            <a:r>
              <a:rPr lang="es-ES" dirty="0" err="1" smtClean="0"/>
              <a:t>today</a:t>
            </a:r>
            <a:r>
              <a:rPr lang="es-ES" dirty="0" smtClean="0"/>
              <a:t>.</a:t>
            </a:r>
          </a:p>
          <a:p>
            <a:r>
              <a:rPr lang="es-ES" dirty="0" smtClean="0"/>
              <a:t>………………….. </a:t>
            </a:r>
            <a:r>
              <a:rPr lang="es-ES" dirty="0" err="1" smtClean="0"/>
              <a:t>does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lesson</a:t>
            </a:r>
            <a:r>
              <a:rPr lang="es-ES" dirty="0" smtClean="0"/>
              <a:t> </a:t>
            </a:r>
            <a:r>
              <a:rPr lang="es-ES" dirty="0" err="1" smtClean="0"/>
              <a:t>start</a:t>
            </a:r>
            <a:r>
              <a:rPr lang="es-ES" dirty="0" smtClean="0"/>
              <a:t>? </a:t>
            </a:r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starts</a:t>
            </a:r>
            <a:r>
              <a:rPr lang="es-ES" dirty="0" smtClean="0"/>
              <a:t> in 5min.</a:t>
            </a:r>
          </a:p>
          <a:p>
            <a:r>
              <a:rPr lang="es-ES" dirty="0" smtClean="0"/>
              <a:t>…………………..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dirty="0" err="1" smtClean="0"/>
              <a:t>best</a:t>
            </a:r>
            <a:r>
              <a:rPr lang="es-ES" dirty="0" smtClean="0"/>
              <a:t> </a:t>
            </a:r>
            <a:r>
              <a:rPr lang="es-ES" dirty="0" err="1" smtClean="0"/>
              <a:t>friend</a:t>
            </a:r>
            <a:r>
              <a:rPr lang="es-ES" dirty="0" smtClean="0"/>
              <a:t>? My </a:t>
            </a:r>
            <a:r>
              <a:rPr lang="es-ES" dirty="0" err="1" smtClean="0"/>
              <a:t>best</a:t>
            </a:r>
            <a:r>
              <a:rPr lang="es-ES" dirty="0" smtClean="0"/>
              <a:t> </a:t>
            </a:r>
            <a:r>
              <a:rPr lang="es-ES" dirty="0" err="1" smtClean="0"/>
              <a:t>friend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Clarissa</a:t>
            </a:r>
            <a:r>
              <a:rPr lang="es-ES" dirty="0" smtClean="0"/>
              <a:t>.</a:t>
            </a:r>
          </a:p>
          <a:p>
            <a:r>
              <a:rPr lang="es-ES" dirty="0" smtClean="0"/>
              <a:t>………………….. are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today</a:t>
            </a:r>
            <a:r>
              <a:rPr lang="es-ES" dirty="0" smtClean="0"/>
              <a:t>? </a:t>
            </a:r>
            <a:r>
              <a:rPr lang="es-ES" dirty="0" err="1" smtClean="0"/>
              <a:t>I’m</a:t>
            </a:r>
            <a:r>
              <a:rPr lang="es-ES" dirty="0" smtClean="0"/>
              <a:t> fine, </a:t>
            </a:r>
            <a:r>
              <a:rPr lang="es-ES" dirty="0" err="1" smtClean="0"/>
              <a:t>thanks</a:t>
            </a:r>
            <a:r>
              <a:rPr lang="es-ES" dirty="0" smtClean="0"/>
              <a:t>.</a:t>
            </a:r>
          </a:p>
          <a:p>
            <a:r>
              <a:rPr lang="es-ES" dirty="0" smtClean="0"/>
              <a:t>…………………..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train</a:t>
            </a:r>
            <a:r>
              <a:rPr lang="es-ES" dirty="0" smtClean="0"/>
              <a:t> </a:t>
            </a:r>
            <a:r>
              <a:rPr lang="es-ES" dirty="0" err="1" smtClean="0"/>
              <a:t>station</a:t>
            </a:r>
            <a:r>
              <a:rPr lang="es-ES" dirty="0" smtClean="0"/>
              <a:t>, </a:t>
            </a:r>
            <a:r>
              <a:rPr lang="es-ES" dirty="0" err="1" smtClean="0"/>
              <a:t>please</a:t>
            </a:r>
            <a:r>
              <a:rPr lang="es-ES" dirty="0" smtClean="0"/>
              <a:t>? </a:t>
            </a:r>
            <a:r>
              <a:rPr lang="es-ES" dirty="0" err="1" smtClean="0"/>
              <a:t>It’s</a:t>
            </a:r>
            <a:r>
              <a:rPr lang="es-ES" dirty="0" smtClean="0"/>
              <a:t> </a:t>
            </a:r>
            <a:r>
              <a:rPr lang="es-ES" dirty="0" err="1" smtClean="0"/>
              <a:t>next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park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</TotalTime>
  <Words>324</Words>
  <Application>Microsoft Office PowerPoint</Application>
  <PresentationFormat>Presentación en pantalla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Flujo</vt:lpstr>
      <vt:lpstr>Grammar Unit 0 - Introduction </vt:lpstr>
      <vt:lpstr>SUBJECT PRONOUNS – PRONOMBRES SUJETO (PERSONA QUE REALIZA LA ACCIÓN) </vt:lpstr>
      <vt:lpstr>Presente del verbo “to be” (ser o estar) en afirmativa, negativa e interrogativa </vt:lpstr>
      <vt:lpstr>Diapositiva 4</vt:lpstr>
      <vt:lpstr>Diapositiva 5</vt:lpstr>
      <vt:lpstr>Diapositiva 6</vt:lpstr>
      <vt:lpstr>QUESTION WORDS – INTERROGATIVOS 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Unit 0 - Introduction </dc:title>
  <dc:creator>Vaio</dc:creator>
  <cp:lastModifiedBy>Vaio</cp:lastModifiedBy>
  <cp:revision>1</cp:revision>
  <dcterms:created xsi:type="dcterms:W3CDTF">2017-09-24T22:39:54Z</dcterms:created>
  <dcterms:modified xsi:type="dcterms:W3CDTF">2017-09-24T22:50:51Z</dcterms:modified>
</cp:coreProperties>
</file>