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1" r:id="rId5"/>
    <p:sldId id="266" r:id="rId6"/>
    <p:sldId id="263" r:id="rId7"/>
    <p:sldId id="265" r:id="rId8"/>
    <p:sldId id="259" r:id="rId9"/>
    <p:sldId id="264" r:id="rId10"/>
    <p:sldId id="260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A2FAAC4-7373-4F58-A90C-938B4A49AD5B}" type="datetimeFigureOut">
              <a:rPr lang="es-ES" smtClean="0"/>
              <a:t>18/04/2018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0875AB9-A933-403F-BAFA-208A6FEAA7FF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UNIDADE DIDÁCTICA 6</a:t>
            </a:r>
            <a:endParaRPr lang="es-ES" dirty="0"/>
          </a:p>
        </p:txBody>
      </p:sp>
      <p:sp>
        <p:nvSpPr>
          <p:cNvPr id="24578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Sistema endocrino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s-ES" dirty="0" err="1" smtClean="0"/>
              <a:t>Páx</a:t>
            </a:r>
            <a:r>
              <a:rPr lang="es-ES" dirty="0" smtClean="0"/>
              <a:t> 110: 11,12</a:t>
            </a: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1. O SISTEMA ENDÓCRINO</a:t>
            </a:r>
            <a:endParaRPr lang="es-ES" dirty="0"/>
          </a:p>
        </p:txBody>
      </p:sp>
      <p:sp>
        <p:nvSpPr>
          <p:cNvPr id="25602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ES" dirty="0" smtClean="0"/>
              <a:t>Qué é o sistema endocrino?</a:t>
            </a:r>
          </a:p>
          <a:p>
            <a:pPr eaLnBrk="1" hangingPunct="1"/>
            <a:r>
              <a:rPr lang="es-ES" dirty="0" smtClean="0"/>
              <a:t>Qué son as hormonas?</a:t>
            </a:r>
          </a:p>
          <a:p>
            <a:pPr eaLnBrk="1" hangingPunct="1"/>
            <a:r>
              <a:rPr lang="es-ES" dirty="0" smtClean="0"/>
              <a:t>Qué son as células </a:t>
            </a:r>
            <a:r>
              <a:rPr lang="es-ES" dirty="0" smtClean="0"/>
              <a:t>diana.</a:t>
            </a:r>
          </a:p>
          <a:p>
            <a:pPr eaLnBrk="1" hangingPunct="1"/>
            <a:r>
              <a:rPr lang="es-ES" dirty="0" smtClean="0"/>
              <a:t>Coordinación </a:t>
            </a:r>
            <a:r>
              <a:rPr lang="es-ES" dirty="0" smtClean="0"/>
              <a:t>das distintas glándulas do sistema endocrino</a:t>
            </a:r>
            <a:r>
              <a:rPr lang="es-ES" dirty="0" smtClean="0"/>
              <a:t>.</a:t>
            </a:r>
          </a:p>
          <a:p>
            <a:pPr eaLnBrk="1" hangingPunct="1"/>
            <a:endParaRPr lang="es-ES" dirty="0" smtClean="0"/>
          </a:p>
          <a:p>
            <a:pPr marL="0" indent="0" eaLnBrk="1" hangingPunct="1">
              <a:buNone/>
            </a:pPr>
            <a:endParaRPr lang="es-ES" dirty="0" smtClean="0"/>
          </a:p>
          <a:p>
            <a:pPr eaLnBrk="1" hangingPunct="1"/>
            <a:endParaRPr lang="es-ES" dirty="0" smtClean="0"/>
          </a:p>
          <a:p>
            <a:pPr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622300"/>
            <a:ext cx="8064500" cy="561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8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828675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24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err="1" smtClean="0"/>
              <a:t>Páx</a:t>
            </a:r>
            <a:r>
              <a:rPr lang="es-ES" dirty="0" smtClean="0"/>
              <a:t> 107: 4,5</a:t>
            </a:r>
          </a:p>
          <a:p>
            <a:r>
              <a:rPr lang="es-ES" dirty="0" err="1" smtClean="0"/>
              <a:t>Páx</a:t>
            </a:r>
            <a:r>
              <a:rPr lang="es-ES" dirty="0" smtClean="0"/>
              <a:t> 120: 30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60363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800" dirty="0" smtClean="0"/>
              <a:t>2. </a:t>
            </a:r>
            <a:r>
              <a:rPr lang="es-ES" sz="2800" dirty="0" err="1" smtClean="0"/>
              <a:t>Principais</a:t>
            </a:r>
            <a:r>
              <a:rPr lang="es-ES" sz="2800" dirty="0" smtClean="0"/>
              <a:t> glándulas endócrinas e as </a:t>
            </a:r>
            <a:r>
              <a:rPr lang="es-ES" sz="2800" dirty="0" err="1" smtClean="0"/>
              <a:t>súas</a:t>
            </a:r>
            <a:r>
              <a:rPr lang="es-ES" sz="2800" dirty="0" smtClean="0"/>
              <a:t> hormonas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/>
              <a:t>Situación das glándulas, hormona que produce e a función que desempeña.(subrayar  no libro)</a:t>
            </a:r>
          </a:p>
        </p:txBody>
      </p:sp>
    </p:spTree>
    <p:extLst>
      <p:ext uri="{BB962C8B-B14F-4D97-AF65-F5344CB8AC3E}">
        <p14:creationId xmlns:p14="http://schemas.microsoft.com/office/powerpoint/2010/main" val="147546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err="1" smtClean="0"/>
              <a:t>Páx</a:t>
            </a:r>
            <a:r>
              <a:rPr lang="es-ES" dirty="0" smtClean="0"/>
              <a:t> 109: 8,9,10</a:t>
            </a:r>
          </a:p>
          <a:p>
            <a:r>
              <a:rPr lang="es-ES" dirty="0" err="1" smtClean="0"/>
              <a:t>Páx</a:t>
            </a:r>
            <a:r>
              <a:rPr lang="es-ES" dirty="0" smtClean="0"/>
              <a:t> 120: 32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75104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www.nlm.nih.gov/medlineplus/images/endocrinesystem_s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88" y="785813"/>
            <a:ext cx="5546725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3. As </a:t>
            </a:r>
            <a:r>
              <a:rPr lang="es-ES" dirty="0" err="1" smtClean="0"/>
              <a:t>enfermidades</a:t>
            </a:r>
            <a:r>
              <a:rPr lang="es-ES" dirty="0" smtClean="0"/>
              <a:t> do sistema endócrino. Hábitos </a:t>
            </a:r>
            <a:r>
              <a:rPr lang="es-ES" dirty="0" err="1" smtClean="0"/>
              <a:t>saudables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Diabetes</a:t>
            </a:r>
          </a:p>
          <a:p>
            <a:r>
              <a:rPr lang="es-ES" dirty="0" smtClean="0"/>
              <a:t>Hipertiroidismo</a:t>
            </a:r>
          </a:p>
          <a:p>
            <a:r>
              <a:rPr lang="es-ES" dirty="0" smtClean="0"/>
              <a:t>Hipotiroidismo</a:t>
            </a:r>
          </a:p>
          <a:p>
            <a:r>
              <a:rPr lang="es-ES" dirty="0" err="1" smtClean="0"/>
              <a:t>Ananismo</a:t>
            </a:r>
            <a:r>
              <a:rPr lang="es-ES" dirty="0" smtClean="0"/>
              <a:t> e </a:t>
            </a:r>
            <a:r>
              <a:rPr lang="es-ES" dirty="0" err="1" smtClean="0"/>
              <a:t>xigantismo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51354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97</Words>
  <Application>Microsoft Office PowerPoint</Application>
  <PresentationFormat>Presentación en pantalla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Civil</vt:lpstr>
      <vt:lpstr>Sistema endocrino</vt:lpstr>
      <vt:lpstr>1. O SISTEMA ENDÓCRINO</vt:lpstr>
      <vt:lpstr>Presentación de PowerPoint</vt:lpstr>
      <vt:lpstr>Presentación de PowerPoint</vt:lpstr>
      <vt:lpstr>Presentación de PowerPoint</vt:lpstr>
      <vt:lpstr>2. Principais glándulas endócrinas e as súas hormonas</vt:lpstr>
      <vt:lpstr>Presentación de PowerPoint</vt:lpstr>
      <vt:lpstr>Presentación de PowerPoint</vt:lpstr>
      <vt:lpstr>3. As enfermidades do sistema endócrino. Hábitos saudables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PC</dc:creator>
  <cp:lastModifiedBy>ADMIN</cp:lastModifiedBy>
  <cp:revision>5</cp:revision>
  <dcterms:created xsi:type="dcterms:W3CDTF">2017-01-22T12:26:38Z</dcterms:created>
  <dcterms:modified xsi:type="dcterms:W3CDTF">2018-04-18T11:19:07Z</dcterms:modified>
</cp:coreProperties>
</file>