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60" r:id="rId4"/>
    <p:sldId id="259" r:id="rId5"/>
    <p:sldId id="261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34559" autoAdjust="0"/>
    <p:restoredTop sz="86323" autoAdjust="0"/>
  </p:normalViewPr>
  <p:slideViewPr>
    <p:cSldViewPr>
      <p:cViewPr varScale="1">
        <p:scale>
          <a:sx n="74" d="100"/>
          <a:sy n="74" d="100"/>
        </p:scale>
        <p:origin x="-189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3F21-8EAC-466B-9512-872E15D1C227}" type="datetimeFigureOut">
              <a:rPr lang="es-ES" smtClean="0"/>
              <a:t>30/09/2013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D122A-4E31-48F7-BA0A-8BB1A4E357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3F21-8EAC-466B-9512-872E15D1C227}" type="datetimeFigureOut">
              <a:rPr lang="es-ES" smtClean="0"/>
              <a:t>30/09/2013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D122A-4E31-48F7-BA0A-8BB1A4E357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3F21-8EAC-466B-9512-872E15D1C227}" type="datetimeFigureOut">
              <a:rPr lang="es-ES" smtClean="0"/>
              <a:t>30/09/2013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D122A-4E31-48F7-BA0A-8BB1A4E357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3F21-8EAC-466B-9512-872E15D1C227}" type="datetimeFigureOut">
              <a:rPr lang="es-ES" smtClean="0"/>
              <a:t>30/09/2013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D122A-4E31-48F7-BA0A-8BB1A4E357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3F21-8EAC-466B-9512-872E15D1C227}" type="datetimeFigureOut">
              <a:rPr lang="es-ES" smtClean="0"/>
              <a:t>30/09/2013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D122A-4E31-48F7-BA0A-8BB1A4E357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3F21-8EAC-466B-9512-872E15D1C227}" type="datetimeFigureOut">
              <a:rPr lang="es-ES" smtClean="0"/>
              <a:t>30/09/2013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D122A-4E31-48F7-BA0A-8BB1A4E357BD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3F21-8EAC-466B-9512-872E15D1C227}" type="datetimeFigureOut">
              <a:rPr lang="es-ES" smtClean="0"/>
              <a:t>30/09/2013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D122A-4E31-48F7-BA0A-8BB1A4E357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3F21-8EAC-466B-9512-872E15D1C227}" type="datetimeFigureOut">
              <a:rPr lang="es-ES" smtClean="0"/>
              <a:t>30/09/2013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D122A-4E31-48F7-BA0A-8BB1A4E357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3F21-8EAC-466B-9512-872E15D1C227}" type="datetimeFigureOut">
              <a:rPr lang="es-ES" smtClean="0"/>
              <a:t>30/09/2013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D122A-4E31-48F7-BA0A-8BB1A4E357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3F21-8EAC-466B-9512-872E15D1C227}" type="datetimeFigureOut">
              <a:rPr lang="es-ES" smtClean="0"/>
              <a:t>30/09/2013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E1D122A-4E31-48F7-BA0A-8BB1A4E357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3F21-8EAC-466B-9512-872E15D1C227}" type="datetimeFigureOut">
              <a:rPr lang="es-ES" smtClean="0"/>
              <a:t>30/09/2013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D122A-4E31-48F7-BA0A-8BB1A4E357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A043F21-8EAC-466B-9512-872E15D1C227}" type="datetimeFigureOut">
              <a:rPr lang="es-ES" smtClean="0"/>
              <a:t>30/09/2013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6E1D122A-4E31-48F7-BA0A-8BB1A4E357BD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-1044624" y="404664"/>
            <a:ext cx="9361040" cy="2880320"/>
          </a:xfrm>
        </p:spPr>
        <p:txBody>
          <a:bodyPr/>
          <a:lstStyle/>
          <a:p>
            <a:r>
              <a:rPr lang="es-ES" dirty="0" smtClean="0"/>
              <a:t>             </a:t>
            </a:r>
            <a:r>
              <a:rPr lang="es-ES" sz="5400" dirty="0" smtClean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  <a:t>GOOD HABITS</a:t>
            </a:r>
            <a:endParaRPr lang="es-ES" sz="5400" dirty="0">
              <a:solidFill>
                <a:schemeClr val="accent3">
                  <a:lumMod val="75000"/>
                </a:schemeClr>
              </a:solidFill>
              <a:latin typeface="Adobe Garamond Pro Bold" pitchFamily="18" charset="0"/>
            </a:endParaRPr>
          </a:p>
        </p:txBody>
      </p:sp>
      <p:pic>
        <p:nvPicPr>
          <p:cNvPr id="6" name="5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764704"/>
            <a:ext cx="4032447" cy="4135843"/>
          </a:xfrm>
        </p:spPr>
      </p:pic>
    </p:spTree>
    <p:extLst>
      <p:ext uri="{BB962C8B-B14F-4D97-AF65-F5344CB8AC3E}">
        <p14:creationId xmlns:p14="http://schemas.microsoft.com/office/powerpoint/2010/main" val="1762605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348880"/>
          </a:xfrm>
        </p:spPr>
        <p:txBody>
          <a:bodyPr anchor="t" anchorCtr="0"/>
          <a:lstStyle/>
          <a:p>
            <a:r>
              <a:rPr lang="es-ES" dirty="0" smtClean="0">
                <a:latin typeface="Adobe Garamond Pro Bold" pitchFamily="18" charset="0"/>
              </a:rPr>
              <a:t>1º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  <a:t>Pay  </a:t>
            </a:r>
            <a:r>
              <a:rPr lang="es-ES" sz="2400" dirty="0" err="1" smtClean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  <a:t>atention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  <a:t>  in  </a:t>
            </a:r>
            <a:r>
              <a:rPr lang="es-ES" sz="2400" dirty="0" err="1" smtClean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  <a:t>class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  <a:t>.</a:t>
            </a:r>
            <a:b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</a:br>
            <a:r>
              <a:rPr lang="es-ES" sz="2400" dirty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  <a:t/>
            </a:r>
            <a:br>
              <a:rPr lang="es-ES" sz="2400" dirty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</a:br>
            <a:r>
              <a:rPr lang="es-ES" sz="2400" dirty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  <a:t/>
            </a:r>
            <a:br>
              <a:rPr lang="es-ES" sz="2400" dirty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</a:br>
            <a:r>
              <a:rPr lang="es-ES" sz="2400" dirty="0" smtClean="0">
                <a:latin typeface="Adobe Garamond Pro Bold" pitchFamily="18" charset="0"/>
              </a:rPr>
              <a:t>2º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  <a:t>Take  </a:t>
            </a:r>
            <a:r>
              <a:rPr lang="es-ES" sz="2400" dirty="0" err="1" smtClean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  <a:t>down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  <a:t>  notes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  <a:t>. </a:t>
            </a:r>
            <a:b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</a:b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  <a:t/>
            </a:r>
            <a:b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</a:br>
            <a:endParaRPr lang="es-ES" sz="2400" dirty="0">
              <a:solidFill>
                <a:schemeClr val="accent3">
                  <a:lumMod val="75000"/>
                </a:schemeClr>
              </a:solidFill>
              <a:latin typeface="Adobe Garamond Pro Bold" pitchFamily="18" charset="0"/>
            </a:endParaRPr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69642"/>
            <a:ext cx="9144000" cy="4488358"/>
          </a:xfrm>
        </p:spPr>
      </p:pic>
    </p:spTree>
    <p:extLst>
      <p:ext uri="{BB962C8B-B14F-4D97-AF65-F5344CB8AC3E}">
        <p14:creationId xmlns:p14="http://schemas.microsoft.com/office/powerpoint/2010/main" val="514921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89" y="0"/>
            <a:ext cx="9145016" cy="2736304"/>
          </a:xfrm>
        </p:spPr>
        <p:txBody>
          <a:bodyPr anchor="t" anchorCtr="0"/>
          <a:lstStyle/>
          <a:p>
            <a:r>
              <a:rPr lang="es-ES" sz="2400" dirty="0" smtClean="0">
                <a:latin typeface="Adobe Garamond Pro Bold" pitchFamily="18" charset="0"/>
              </a:rPr>
              <a:t>3º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  <a:t>write  </a:t>
            </a:r>
            <a:r>
              <a:rPr lang="es-ES" sz="2400" dirty="0" err="1" smtClean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  <a:t>down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  <a:t>  </a:t>
            </a:r>
            <a:r>
              <a:rPr lang="es-ES" sz="2400" dirty="0" err="1" smtClean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  <a:t>the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  <a:t>  date  in  </a:t>
            </a:r>
            <a:r>
              <a:rPr lang="es-ES" sz="2400" dirty="0" err="1" smtClean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  <a:t>your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  <a:t>   folder  </a:t>
            </a:r>
            <a:r>
              <a:rPr lang="es-ES" sz="2400" dirty="0" err="1" smtClean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  <a:t>every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  <a:t>  </a:t>
            </a:r>
            <a:r>
              <a:rPr lang="es-ES" sz="2400" dirty="0" err="1" smtClean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  <a:t>day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  <a:t>.</a:t>
            </a:r>
            <a:b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</a:br>
            <a:r>
              <a:rPr lang="es-ES" sz="2400" dirty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  <a:t/>
            </a:r>
            <a:br>
              <a:rPr lang="es-ES" sz="2400" dirty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</a:b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  <a:t/>
            </a:r>
            <a:b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</a:br>
            <a:r>
              <a:rPr lang="es-ES" sz="2400" dirty="0" smtClean="0">
                <a:latin typeface="Adobe Garamond Pro Bold" pitchFamily="18" charset="0"/>
              </a:rPr>
              <a:t>4º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  <a:t>ask  </a:t>
            </a:r>
            <a:r>
              <a:rPr lang="es-ES" sz="2400" dirty="0" err="1" smtClean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  <a:t>your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  <a:t>  </a:t>
            </a:r>
            <a:r>
              <a:rPr lang="es-ES" sz="2400" dirty="0" err="1" smtClean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  <a:t>teacher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  <a:t>  </a:t>
            </a:r>
            <a:r>
              <a:rPr lang="es-ES" sz="2400" dirty="0" err="1" smtClean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  <a:t>if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  <a:t>  </a:t>
            </a:r>
            <a:r>
              <a:rPr lang="es-ES" sz="2400" dirty="0" err="1" smtClean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  <a:t>you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  <a:t>  </a:t>
            </a:r>
            <a:r>
              <a:rPr lang="es-ES" sz="2400" dirty="0" err="1" smtClean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  <a:t>don´t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  <a:t>  </a:t>
            </a:r>
            <a:r>
              <a:rPr lang="es-ES" sz="2400" dirty="0" err="1" smtClean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  <a:t>understant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Garamond Pro Bold" pitchFamily="18" charset="0"/>
              </a:rPr>
              <a:t>.</a:t>
            </a:r>
            <a:endParaRPr lang="es-ES" sz="2400" dirty="0">
              <a:solidFill>
                <a:schemeClr val="accent3">
                  <a:lumMod val="75000"/>
                </a:schemeClr>
              </a:solidFill>
              <a:latin typeface="Adobe Garamond Pro Bold" pitchFamily="18" charset="0"/>
            </a:endParaRPr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76872"/>
            <a:ext cx="9144000" cy="4581128"/>
          </a:xfrm>
        </p:spPr>
      </p:pic>
    </p:spTree>
    <p:extLst>
      <p:ext uri="{BB962C8B-B14F-4D97-AF65-F5344CB8AC3E}">
        <p14:creationId xmlns:p14="http://schemas.microsoft.com/office/powerpoint/2010/main" val="3061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2348880"/>
          </a:xfrm>
        </p:spPr>
        <p:txBody>
          <a:bodyPr anchor="t" anchorCtr="0"/>
          <a:lstStyle/>
          <a:p>
            <a:r>
              <a:rPr lang="es-ES" sz="2400" dirty="0" smtClean="0">
                <a:latin typeface="Adobe Caslon Pro Bold" pitchFamily="18" charset="0"/>
              </a:rPr>
              <a:t>5º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>keep  </a:t>
            </a:r>
            <a:r>
              <a:rPr lang="es-ES" sz="2400" dirty="0" err="1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>your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>  </a:t>
            </a:r>
            <a:r>
              <a:rPr lang="es-ES" sz="2400" dirty="0" err="1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>desk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>  </a:t>
            </a:r>
            <a:r>
              <a:rPr lang="es-ES" sz="2400" dirty="0" err="1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>clear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>  and  </a:t>
            </a:r>
            <a:r>
              <a:rPr lang="es-ES" sz="2400" dirty="0" err="1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>organised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>.</a:t>
            </a:r>
            <a:b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</a:br>
            <a:r>
              <a:rPr lang="es-ES" sz="2400" dirty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/>
            </a:r>
            <a:br>
              <a:rPr lang="es-ES" sz="2400" dirty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</a:b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/>
            </a:r>
            <a:b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</a:br>
            <a:r>
              <a:rPr lang="es-ES" sz="2400" dirty="0" smtClean="0">
                <a:latin typeface="Adobe Caslon Pro Bold" pitchFamily="18" charset="0"/>
              </a:rPr>
              <a:t>6º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>chek  </a:t>
            </a:r>
            <a:r>
              <a:rPr lang="es-ES" sz="2400" dirty="0" err="1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>your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>  </a:t>
            </a:r>
            <a:r>
              <a:rPr lang="es-ES" sz="2400" dirty="0" err="1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>schedule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>  </a:t>
            </a:r>
            <a:r>
              <a:rPr lang="es-ES" sz="2400" dirty="0" err="1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>daily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>.</a:t>
            </a:r>
            <a:b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</a:br>
            <a:endParaRPr lang="es-ES" sz="2400" dirty="0">
              <a:solidFill>
                <a:schemeClr val="accent3">
                  <a:lumMod val="75000"/>
                </a:schemeClr>
              </a:solidFill>
              <a:latin typeface="Adobe Caslon Pro Bold" pitchFamily="18" charset="0"/>
            </a:endParaRPr>
          </a:p>
        </p:txBody>
      </p:sp>
      <p:pic>
        <p:nvPicPr>
          <p:cNvPr id="10" name="9 Marcador de contenido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48880"/>
            <a:ext cx="9144000" cy="4509120"/>
          </a:xfrm>
        </p:spPr>
      </p:pic>
    </p:spTree>
    <p:extLst>
      <p:ext uri="{BB962C8B-B14F-4D97-AF65-F5344CB8AC3E}">
        <p14:creationId xmlns:p14="http://schemas.microsoft.com/office/powerpoint/2010/main" val="687539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Marcador de contenido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55"/>
          <a:stretch/>
        </p:blipFill>
        <p:spPr>
          <a:xfrm>
            <a:off x="0" y="2492896"/>
            <a:ext cx="5292080" cy="4365104"/>
          </a:xfrm>
        </p:spPr>
      </p:pic>
      <p:pic>
        <p:nvPicPr>
          <p:cNvPr id="1026" name="Picture 2" descr="http://www.decoratrix.com/wp-content/uploads/2011/07/mueble_infantil_escritori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2492896"/>
            <a:ext cx="4644008" cy="4365104"/>
          </a:xfrm>
          <a:prstGeom prst="rect">
            <a:avLst/>
          </a:prstGeom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2348880"/>
          </a:xfrm>
        </p:spPr>
        <p:txBody>
          <a:bodyPr anchor="t" anchorCtr="0"/>
          <a:lstStyle/>
          <a:p>
            <a:r>
              <a:rPr lang="es-ES" sz="2400" dirty="0" smtClean="0">
                <a:latin typeface="Adobe Caslon Pro Bold" pitchFamily="18" charset="0"/>
              </a:rPr>
              <a:t>7º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>when  </a:t>
            </a:r>
            <a:r>
              <a:rPr lang="es-ES" sz="2400" dirty="0" err="1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>you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>  </a:t>
            </a:r>
            <a:r>
              <a:rPr lang="es-ES" sz="2400" dirty="0" err="1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>study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>  at  home  </a:t>
            </a:r>
            <a:r>
              <a:rPr lang="es-ES" sz="2400" dirty="0" err="1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>turn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>  off  </a:t>
            </a:r>
            <a:r>
              <a:rPr lang="es-ES" sz="2400" dirty="0" err="1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>the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>  tv 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>  and  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>and  </a:t>
            </a:r>
            <a:r>
              <a:rPr lang="es-ES" sz="2400" dirty="0" err="1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>your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>  </a:t>
            </a:r>
            <a:r>
              <a:rPr lang="es-ES" sz="2400" dirty="0" err="1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>mobile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>  </a:t>
            </a:r>
            <a:r>
              <a:rPr lang="es-ES" sz="2400" dirty="0" err="1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>phone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>.</a:t>
            </a:r>
            <a:b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</a:br>
            <a:r>
              <a:rPr lang="es-ES" sz="2400" dirty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/>
            </a:r>
            <a:br>
              <a:rPr lang="es-ES" sz="2400" dirty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</a:br>
            <a:r>
              <a:rPr lang="es-ES" sz="2400" dirty="0" smtClean="0">
                <a:latin typeface="Adobe Caslon Pro Bold" pitchFamily="18" charset="0"/>
              </a:rPr>
              <a:t>8º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>revise  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>a  </a:t>
            </a:r>
            <a:r>
              <a:rPr lang="es-ES" sz="2400" dirty="0" err="1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>little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>  bit  </a:t>
            </a:r>
            <a:r>
              <a:rPr lang="es-ES" sz="2400" dirty="0" err="1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>every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>   </a:t>
            </a:r>
            <a:r>
              <a:rPr lang="es-ES" sz="2400" dirty="0" err="1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>day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>.</a:t>
            </a:r>
            <a:endParaRPr lang="es-ES" sz="2400" dirty="0">
              <a:solidFill>
                <a:schemeClr val="accent3">
                  <a:lumMod val="75000"/>
                </a:schemeClr>
              </a:solidFill>
              <a:latin typeface="Adobe Caslon Pro Bold" pitchFamily="18" charset="0"/>
            </a:endParaRPr>
          </a:p>
        </p:txBody>
      </p:sp>
      <p:sp>
        <p:nvSpPr>
          <p:cNvPr id="12" name="11 Flecha abajo"/>
          <p:cNvSpPr/>
          <p:nvPr/>
        </p:nvSpPr>
        <p:spPr>
          <a:xfrm>
            <a:off x="43514" y="2636912"/>
            <a:ext cx="792088" cy="1375016"/>
          </a:xfrm>
          <a:prstGeom prst="downArrow">
            <a:avLst/>
          </a:prstGeom>
          <a:solidFill>
            <a:srgbClr val="FF0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Flecha arriba"/>
          <p:cNvSpPr/>
          <p:nvPr/>
        </p:nvSpPr>
        <p:spPr>
          <a:xfrm>
            <a:off x="8261902" y="4365104"/>
            <a:ext cx="882098" cy="1483606"/>
          </a:xfrm>
          <a:prstGeom prst="upArrow">
            <a:avLst/>
          </a:prstGeom>
          <a:solidFill>
            <a:srgbClr val="92D05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6091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ngulos">
  <a:themeElements>
    <a:clrScheme name="Ángulo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Á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Á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116</TotalTime>
  <Words>40</Words>
  <Application>Microsoft Office PowerPoint</Application>
  <PresentationFormat>Presentación en pantalla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Ángulos</vt:lpstr>
      <vt:lpstr>             GOOD HABITS</vt:lpstr>
      <vt:lpstr>1ºPay  atention  in  class.   2ºTake  down  notes.   </vt:lpstr>
      <vt:lpstr>3ºwrite  down  the  date  in  your   folder  every  day.   4ºask  your  teacher  if  you  don´t  understant.</vt:lpstr>
      <vt:lpstr>5ºkeep  your  desk  clear  and  organised.   6ºchek  your  schedule  daily. </vt:lpstr>
      <vt:lpstr>7ºwhen  you  study  at  home  turn  off  the  tv   and  and  your  mobile  phone.  8ºrevise  a  little  bit  every   day.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GOOD HABITS</dc:title>
  <dc:creator>Usuario</dc:creator>
  <cp:lastModifiedBy>Usuario</cp:lastModifiedBy>
  <cp:revision>15</cp:revision>
  <dcterms:created xsi:type="dcterms:W3CDTF">2013-09-29T17:25:04Z</dcterms:created>
  <dcterms:modified xsi:type="dcterms:W3CDTF">2013-09-30T17:47:06Z</dcterms:modified>
</cp:coreProperties>
</file>