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58" r:id="rId4"/>
    <p:sldId id="260" r:id="rId5"/>
    <p:sldId id="261" r:id="rId6"/>
    <p:sldId id="262" r:id="rId7"/>
    <p:sldId id="263" r:id="rId8"/>
    <p:sldId id="265" r:id="rId9"/>
    <p:sldId id="264" r:id="rId10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46" d="100"/>
          <a:sy n="46" d="100"/>
        </p:scale>
        <p:origin x="-120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EC2B386-B2D9-414B-B298-558AAE5A8CAF}" type="datetimeFigureOut">
              <a:rPr lang="es-ES" smtClean="0"/>
              <a:pPr/>
              <a:t>23/05/2013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7BA3E92-47FE-456D-8B72-6D4CA6FC164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7BA3E92-47FE-456D-8B72-6D4CA6FC1643}" type="slidenum">
              <a:rPr lang="es-ES" smtClean="0"/>
              <a:pPr/>
              <a:t>3</a:t>
            </a:fld>
            <a:endParaRPr lang="es-E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1F2C34-B460-4F59-916A-5F55D5CC9CF5}" type="datetimeFigureOut">
              <a:rPr lang="es-ES" smtClean="0"/>
              <a:pPr/>
              <a:t>23/05/2013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FF42D-9490-45DF-A31A-7E27AB242C8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1F2C34-B460-4F59-916A-5F55D5CC9CF5}" type="datetimeFigureOut">
              <a:rPr lang="es-ES" smtClean="0"/>
              <a:pPr/>
              <a:t>23/05/2013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FF42D-9490-45DF-A31A-7E27AB242C8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1F2C34-B460-4F59-916A-5F55D5CC9CF5}" type="datetimeFigureOut">
              <a:rPr lang="es-ES" smtClean="0"/>
              <a:pPr/>
              <a:t>23/05/2013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FF42D-9490-45DF-A31A-7E27AB242C8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1F2C34-B460-4F59-916A-5F55D5CC9CF5}" type="datetimeFigureOut">
              <a:rPr lang="es-ES" smtClean="0"/>
              <a:pPr/>
              <a:t>23/05/2013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FF42D-9490-45DF-A31A-7E27AB242C8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1F2C34-B460-4F59-916A-5F55D5CC9CF5}" type="datetimeFigureOut">
              <a:rPr lang="es-ES" smtClean="0"/>
              <a:pPr/>
              <a:t>23/05/2013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FF42D-9490-45DF-A31A-7E27AB242C8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1F2C34-B460-4F59-916A-5F55D5CC9CF5}" type="datetimeFigureOut">
              <a:rPr lang="es-ES" smtClean="0"/>
              <a:pPr/>
              <a:t>23/05/2013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FF42D-9490-45DF-A31A-7E27AB242C8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1F2C34-B460-4F59-916A-5F55D5CC9CF5}" type="datetimeFigureOut">
              <a:rPr lang="es-ES" smtClean="0"/>
              <a:pPr/>
              <a:t>23/05/2013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FF42D-9490-45DF-A31A-7E27AB242C8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1F2C34-B460-4F59-916A-5F55D5CC9CF5}" type="datetimeFigureOut">
              <a:rPr lang="es-ES" smtClean="0"/>
              <a:pPr/>
              <a:t>23/05/2013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FF42D-9490-45DF-A31A-7E27AB242C8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1F2C34-B460-4F59-916A-5F55D5CC9CF5}" type="datetimeFigureOut">
              <a:rPr lang="es-ES" smtClean="0"/>
              <a:pPr/>
              <a:t>23/05/2013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FF42D-9490-45DF-A31A-7E27AB242C8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1F2C34-B460-4F59-916A-5F55D5CC9CF5}" type="datetimeFigureOut">
              <a:rPr lang="es-ES" smtClean="0"/>
              <a:pPr/>
              <a:t>23/05/2013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FF42D-9490-45DF-A31A-7E27AB242C8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1F2C34-B460-4F59-916A-5F55D5CC9CF5}" type="datetimeFigureOut">
              <a:rPr lang="es-ES" smtClean="0"/>
              <a:pPr/>
              <a:t>23/05/2013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FF42D-9490-45DF-A31A-7E27AB242C8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1F2C34-B460-4F59-916A-5F55D5CC9CF5}" type="datetimeFigureOut">
              <a:rPr lang="es-ES" smtClean="0"/>
              <a:pPr/>
              <a:t>23/05/2013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6FF42D-9490-45DF-A31A-7E27AB242C8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MARGARET THATCHER</a:t>
            </a:r>
            <a:endParaRPr lang="es-E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>
                <a:solidFill>
                  <a:schemeClr val="tx1"/>
                </a:solidFill>
              </a:rPr>
              <a:t>Carmen Merino </a:t>
            </a:r>
            <a:r>
              <a:rPr lang="es-ES" dirty="0" err="1" smtClean="0">
                <a:solidFill>
                  <a:schemeClr val="tx1"/>
                </a:solidFill>
              </a:rPr>
              <a:t>Currás</a:t>
            </a:r>
            <a:r>
              <a:rPr lang="es-ES" dirty="0" smtClean="0">
                <a:solidFill>
                  <a:schemeClr val="tx1"/>
                </a:solidFill>
              </a:rPr>
              <a:t> 2ºA</a:t>
            </a:r>
            <a:endParaRPr lang="es-E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6 Marcador de contenido" descr="Margaret+Thatcher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403648" y="2300876"/>
            <a:ext cx="6048672" cy="4032448"/>
          </a:xfrm>
        </p:spPr>
      </p:pic>
      <p:sp>
        <p:nvSpPr>
          <p:cNvPr id="6" name="5 Marcador de texto"/>
          <p:cNvSpPr>
            <a:spLocks noGrp="1"/>
          </p:cNvSpPr>
          <p:nvPr>
            <p:ph type="body" sz="half" idx="2"/>
          </p:nvPr>
        </p:nvSpPr>
        <p:spPr>
          <a:xfrm>
            <a:off x="467544" y="332656"/>
            <a:ext cx="8352928" cy="5793507"/>
          </a:xfrm>
        </p:spPr>
        <p:txBody>
          <a:bodyPr>
            <a:normAutofit/>
          </a:bodyPr>
          <a:lstStyle/>
          <a:p>
            <a:r>
              <a:rPr lang="es-ES" sz="3200" dirty="0" smtClean="0"/>
              <a:t>Margaret Hilda </a:t>
            </a:r>
            <a:r>
              <a:rPr lang="es-ES" sz="3200" dirty="0" err="1" smtClean="0"/>
              <a:t>Thatcher</a:t>
            </a:r>
            <a:r>
              <a:rPr lang="es-ES" sz="3200" dirty="0" smtClean="0"/>
              <a:t> </a:t>
            </a:r>
            <a:r>
              <a:rPr lang="es-ES" sz="3200" dirty="0" err="1" smtClean="0"/>
              <a:t>was</a:t>
            </a:r>
            <a:r>
              <a:rPr lang="es-ES" sz="3200" dirty="0" smtClean="0"/>
              <a:t> </a:t>
            </a:r>
            <a:r>
              <a:rPr lang="es-ES" sz="3200" dirty="0" err="1" smtClean="0"/>
              <a:t>born</a:t>
            </a:r>
            <a:r>
              <a:rPr lang="es-ES" sz="3200" dirty="0" smtClean="0"/>
              <a:t> in </a:t>
            </a:r>
            <a:r>
              <a:rPr lang="es-ES" sz="3200" dirty="0" err="1" smtClean="0"/>
              <a:t>Grantham</a:t>
            </a:r>
            <a:r>
              <a:rPr lang="es-ES" sz="3200" dirty="0" smtClean="0"/>
              <a:t>, </a:t>
            </a:r>
            <a:r>
              <a:rPr lang="es-ES" sz="3200" dirty="0" err="1" smtClean="0"/>
              <a:t>on</a:t>
            </a:r>
            <a:r>
              <a:rPr lang="es-ES" sz="3200" dirty="0" smtClean="0"/>
              <a:t> </a:t>
            </a:r>
            <a:r>
              <a:rPr lang="es-ES" sz="3200" dirty="0" err="1"/>
              <a:t>O</a:t>
            </a:r>
            <a:r>
              <a:rPr lang="es-ES" sz="3200" dirty="0" err="1" smtClean="0"/>
              <a:t>ctober</a:t>
            </a:r>
            <a:r>
              <a:rPr lang="es-ES" sz="3200" dirty="0" smtClean="0"/>
              <a:t> 13, 1925.  </a:t>
            </a:r>
            <a:r>
              <a:rPr lang="es-ES" sz="3200" dirty="0" err="1" smtClean="0"/>
              <a:t>She</a:t>
            </a:r>
            <a:r>
              <a:rPr lang="es-ES" sz="3200" dirty="0" smtClean="0"/>
              <a:t> </a:t>
            </a:r>
            <a:r>
              <a:rPr lang="es-ES" sz="3200" dirty="0" err="1" smtClean="0"/>
              <a:t>had</a:t>
            </a:r>
            <a:r>
              <a:rPr lang="es-ES" sz="3200" dirty="0" smtClean="0"/>
              <a:t> a </a:t>
            </a:r>
            <a:r>
              <a:rPr lang="es-ES" sz="3200" dirty="0" err="1" smtClean="0"/>
              <a:t>sister</a:t>
            </a:r>
            <a:r>
              <a:rPr lang="es-ES" sz="3200" dirty="0" smtClean="0"/>
              <a:t> </a:t>
            </a:r>
            <a:r>
              <a:rPr lang="es-ES" sz="3200" dirty="0" err="1" smtClean="0"/>
              <a:t>called</a:t>
            </a:r>
            <a:r>
              <a:rPr lang="es-ES" sz="3200" dirty="0" smtClean="0"/>
              <a:t> </a:t>
            </a:r>
            <a:r>
              <a:rPr lang="es-ES" sz="3200" dirty="0" err="1" smtClean="0"/>
              <a:t>Muriel</a:t>
            </a:r>
            <a:r>
              <a:rPr lang="es-ES" sz="3200" dirty="0" smtClean="0"/>
              <a:t>. </a:t>
            </a:r>
            <a:r>
              <a:rPr lang="es-ES" sz="3200" dirty="0" err="1" smtClean="0"/>
              <a:t>Their</a:t>
            </a:r>
            <a:r>
              <a:rPr lang="es-ES" sz="3200" dirty="0" smtClean="0"/>
              <a:t> </a:t>
            </a:r>
            <a:r>
              <a:rPr lang="es-ES" sz="3200" dirty="0" err="1" smtClean="0"/>
              <a:t>father</a:t>
            </a:r>
            <a:r>
              <a:rPr lang="es-ES" sz="3200" dirty="0" smtClean="0"/>
              <a:t> </a:t>
            </a:r>
            <a:r>
              <a:rPr lang="es-ES" sz="3200" dirty="0" err="1" smtClean="0"/>
              <a:t>was</a:t>
            </a:r>
            <a:r>
              <a:rPr lang="es-ES" sz="3200" dirty="0" smtClean="0"/>
              <a:t> a </a:t>
            </a:r>
            <a:r>
              <a:rPr lang="es-ES" sz="3200" dirty="0" err="1" smtClean="0"/>
              <a:t>businessman</a:t>
            </a:r>
            <a:r>
              <a:rPr lang="es-ES" sz="3200" dirty="0" smtClean="0"/>
              <a:t>.</a:t>
            </a:r>
            <a:endParaRPr lang="es-ES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 flipV="1">
            <a:off x="457200" y="-675456"/>
            <a:ext cx="8229600" cy="629737"/>
          </a:xfrm>
        </p:spPr>
        <p:txBody>
          <a:bodyPr>
            <a:normAutofit fontScale="90000"/>
          </a:bodyPr>
          <a:lstStyle/>
          <a:p>
            <a:r>
              <a:rPr lang="es-ES" dirty="0" smtClean="0"/>
              <a:t> 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5793507"/>
          </a:xfrm>
        </p:spPr>
        <p:txBody>
          <a:bodyPr/>
          <a:lstStyle/>
          <a:p>
            <a:pPr>
              <a:buNone/>
            </a:pPr>
            <a:r>
              <a:rPr lang="es-ES" dirty="0" smtClean="0"/>
              <a:t>    </a:t>
            </a:r>
            <a:r>
              <a:rPr lang="es-ES" dirty="0" err="1" smtClean="0"/>
              <a:t>She</a:t>
            </a:r>
            <a:r>
              <a:rPr lang="es-ES" dirty="0" smtClean="0"/>
              <a:t> </a:t>
            </a:r>
            <a:r>
              <a:rPr lang="es-ES" dirty="0" err="1" smtClean="0"/>
              <a:t>married</a:t>
            </a:r>
            <a:r>
              <a:rPr lang="es-ES" dirty="0" smtClean="0"/>
              <a:t> Denis </a:t>
            </a:r>
            <a:r>
              <a:rPr lang="es-ES" dirty="0" err="1" smtClean="0"/>
              <a:t>Thatcher</a:t>
            </a:r>
            <a:r>
              <a:rPr lang="es-ES" dirty="0" smtClean="0"/>
              <a:t> </a:t>
            </a:r>
            <a:r>
              <a:rPr lang="es-ES" dirty="0" err="1" smtClean="0"/>
              <a:t>on</a:t>
            </a:r>
            <a:r>
              <a:rPr lang="es-ES" dirty="0" smtClean="0"/>
              <a:t> </a:t>
            </a:r>
            <a:r>
              <a:rPr lang="es-ES" dirty="0" err="1" smtClean="0"/>
              <a:t>March</a:t>
            </a:r>
            <a:r>
              <a:rPr lang="es-ES" dirty="0"/>
              <a:t> </a:t>
            </a:r>
            <a:r>
              <a:rPr lang="es-ES" dirty="0" smtClean="0"/>
              <a:t>28, 1942 at St. </a:t>
            </a:r>
            <a:r>
              <a:rPr lang="es-ES" dirty="0" err="1" smtClean="0"/>
              <a:t>Mary´s</a:t>
            </a:r>
            <a:r>
              <a:rPr lang="es-ES" dirty="0" smtClean="0"/>
              <a:t> </a:t>
            </a:r>
            <a:r>
              <a:rPr lang="es-ES" dirty="0" err="1" smtClean="0"/>
              <a:t>Church</a:t>
            </a:r>
            <a:r>
              <a:rPr lang="es-ES" dirty="0" smtClean="0"/>
              <a:t>.</a:t>
            </a:r>
            <a:endParaRPr lang="es-ES" dirty="0"/>
          </a:p>
        </p:txBody>
      </p:sp>
      <p:pic>
        <p:nvPicPr>
          <p:cNvPr id="4" name="3 Imagen" descr="margaret denis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331640" y="2000250"/>
            <a:ext cx="6696744" cy="401804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018"/>
          </a:xfrm>
        </p:spPr>
        <p:txBody>
          <a:bodyPr>
            <a:normAutofit fontScale="90000"/>
          </a:bodyPr>
          <a:lstStyle/>
          <a:p>
            <a:r>
              <a:rPr lang="es-ES" dirty="0" smtClean="0"/>
              <a:t> </a:t>
            </a:r>
            <a:endParaRPr lang="es-ES" dirty="0"/>
          </a:p>
        </p:txBody>
      </p:sp>
      <p:sp>
        <p:nvSpPr>
          <p:cNvPr id="5" name="4 Marcador de contenido"/>
          <p:cNvSpPr>
            <a:spLocks noGrp="1"/>
          </p:cNvSpPr>
          <p:nvPr>
            <p:ph sz="half" idx="1"/>
          </p:nvPr>
        </p:nvSpPr>
        <p:spPr>
          <a:xfrm>
            <a:off x="457200" y="548680"/>
            <a:ext cx="4038600" cy="5577483"/>
          </a:xfrm>
        </p:spPr>
        <p:txBody>
          <a:bodyPr/>
          <a:lstStyle/>
          <a:p>
            <a:r>
              <a:rPr lang="en-US" dirty="0"/>
              <a:t>A Soviet journalist gave </a:t>
            </a:r>
            <a:r>
              <a:rPr lang="en-US" dirty="0" smtClean="0"/>
              <a:t>her </a:t>
            </a:r>
            <a:r>
              <a:rPr lang="en-US" dirty="0"/>
              <a:t>the nickname “Iron Lady</a:t>
            </a:r>
            <a:r>
              <a:rPr lang="en-US" dirty="0" smtClean="0"/>
              <a:t>”.</a:t>
            </a:r>
          </a:p>
          <a:p>
            <a:pPr>
              <a:buNone/>
            </a:pPr>
            <a:endParaRPr lang="en-US" dirty="0" smtClean="0"/>
          </a:p>
          <a:p>
            <a:pPr lvl="0"/>
            <a:r>
              <a:rPr lang="en-US" dirty="0"/>
              <a:t>She belonged to the Conservative Party</a:t>
            </a:r>
            <a:r>
              <a:rPr lang="en-US" dirty="0" smtClean="0"/>
              <a:t>.</a:t>
            </a:r>
          </a:p>
          <a:p>
            <a:pPr lvl="0">
              <a:buNone/>
            </a:pPr>
            <a:endParaRPr lang="es-ES" dirty="0"/>
          </a:p>
          <a:p>
            <a:r>
              <a:rPr lang="en-US" dirty="0" smtClean="0"/>
              <a:t>She was the first woman to lead a major political party in the UK.</a:t>
            </a:r>
          </a:p>
          <a:p>
            <a:endParaRPr lang="en-US" dirty="0"/>
          </a:p>
          <a:p>
            <a:endParaRPr lang="en-US" dirty="0" smtClean="0"/>
          </a:p>
          <a:p>
            <a:endParaRPr lang="es-ES" dirty="0"/>
          </a:p>
        </p:txBody>
      </p:sp>
      <p:sp>
        <p:nvSpPr>
          <p:cNvPr id="6" name="5 Marcador de contenido"/>
          <p:cNvSpPr>
            <a:spLocks noGrp="1"/>
          </p:cNvSpPr>
          <p:nvPr>
            <p:ph sz="half" idx="2"/>
          </p:nvPr>
        </p:nvSpPr>
        <p:spPr>
          <a:xfrm>
            <a:off x="4648200" y="548680"/>
            <a:ext cx="4038600" cy="5577483"/>
          </a:xfrm>
        </p:spPr>
        <p:txBody>
          <a:bodyPr/>
          <a:lstStyle/>
          <a:p>
            <a:r>
              <a:rPr lang="en-US" dirty="0"/>
              <a:t>She wasn´t a candidate in </a:t>
            </a:r>
            <a:r>
              <a:rPr lang="en-US" dirty="0" smtClean="0"/>
              <a:t>the 1955 </a:t>
            </a:r>
            <a:r>
              <a:rPr lang="en-US" dirty="0"/>
              <a:t>general elections as it came fairly soon after the birth of her children</a:t>
            </a:r>
            <a:r>
              <a:rPr lang="en-US" dirty="0" smtClean="0"/>
              <a:t>.</a:t>
            </a:r>
          </a:p>
          <a:p>
            <a:pPr>
              <a:buNone/>
            </a:pPr>
            <a:endParaRPr lang="en-US" dirty="0" smtClean="0"/>
          </a:p>
          <a:p>
            <a:endParaRPr lang="en-US" dirty="0"/>
          </a:p>
          <a:p>
            <a:pPr lvl="0"/>
            <a:r>
              <a:rPr lang="en-US" dirty="0"/>
              <a:t>The name given to her policies was </a:t>
            </a:r>
            <a:r>
              <a:rPr lang="en-US" dirty="0" smtClean="0"/>
              <a:t>Thatcherism</a:t>
            </a:r>
            <a:r>
              <a:rPr lang="en-US" dirty="0"/>
              <a:t>. </a:t>
            </a:r>
            <a:endParaRPr lang="en-US" dirty="0" smtClean="0"/>
          </a:p>
          <a:p>
            <a:pPr lvl="0"/>
            <a:endParaRPr lang="en-US" dirty="0"/>
          </a:p>
          <a:p>
            <a:pPr lvl="0">
              <a:buNone/>
            </a:pPr>
            <a:endParaRPr lang="es-ES" dirty="0"/>
          </a:p>
          <a:p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02034"/>
          </a:xfrm>
        </p:spPr>
        <p:txBody>
          <a:bodyPr>
            <a:normAutofit fontScale="90000"/>
          </a:bodyPr>
          <a:lstStyle/>
          <a:p>
            <a:r>
              <a:rPr lang="es-ES" dirty="0" smtClean="0"/>
              <a:t> 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505475"/>
          </a:xfrm>
        </p:spPr>
        <p:txBody>
          <a:bodyPr/>
          <a:lstStyle/>
          <a:p>
            <a:pPr lvl="0"/>
            <a:r>
              <a:rPr lang="en-US" dirty="0"/>
              <a:t>The Falklands War took place in 1982</a:t>
            </a:r>
            <a:r>
              <a:rPr lang="en-US" dirty="0" smtClean="0"/>
              <a:t>. </a:t>
            </a:r>
            <a:r>
              <a:rPr lang="en-US" dirty="0"/>
              <a:t>UK fought against Argentina </a:t>
            </a:r>
            <a:r>
              <a:rPr lang="en-US" dirty="0" smtClean="0"/>
              <a:t>. </a:t>
            </a:r>
            <a:r>
              <a:rPr lang="en-US" dirty="0"/>
              <a:t>UK won the war.</a:t>
            </a:r>
            <a:endParaRPr lang="es-ES" dirty="0"/>
          </a:p>
          <a:p>
            <a:pPr>
              <a:buNone/>
            </a:pPr>
            <a:endParaRPr lang="es-ES" dirty="0"/>
          </a:p>
        </p:txBody>
      </p:sp>
      <p:pic>
        <p:nvPicPr>
          <p:cNvPr id="4" name="3 Imagen" descr="nota-846159-margaret-thatcher-guerra-malvinas-13041005574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331640" y="2204864"/>
            <a:ext cx="6852290" cy="396768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0026"/>
          </a:xfrm>
        </p:spPr>
        <p:txBody>
          <a:bodyPr>
            <a:normAutofit fontScale="90000"/>
          </a:bodyPr>
          <a:lstStyle/>
          <a:p>
            <a:r>
              <a:rPr lang="es-ES" dirty="0" smtClean="0"/>
              <a:t> </a:t>
            </a:r>
            <a:endParaRPr lang="es-ES" dirty="0"/>
          </a:p>
        </p:txBody>
      </p:sp>
      <p:sp>
        <p:nvSpPr>
          <p:cNvPr id="5" name="4 Marcador de contenido"/>
          <p:cNvSpPr>
            <a:spLocks noGrp="1"/>
          </p:cNvSpPr>
          <p:nvPr>
            <p:ph sz="half" idx="1"/>
          </p:nvPr>
        </p:nvSpPr>
        <p:spPr>
          <a:xfrm>
            <a:off x="457200" y="1196753"/>
            <a:ext cx="4038600" cy="4752528"/>
          </a:xfrm>
        </p:spPr>
        <p:txBody>
          <a:bodyPr/>
          <a:lstStyle/>
          <a:p>
            <a:r>
              <a:rPr lang="en-US" dirty="0"/>
              <a:t>Teacher was one of the few Conservative MPs to support Leo </a:t>
            </a:r>
            <a:r>
              <a:rPr lang="en-US" dirty="0" err="1"/>
              <a:t>Abse´s</a:t>
            </a:r>
            <a:r>
              <a:rPr lang="en-US" dirty="0"/>
              <a:t> Bill to decriminalize male homosexuality. She voted in </a:t>
            </a:r>
            <a:r>
              <a:rPr lang="en-US" dirty="0" err="1"/>
              <a:t>favour</a:t>
            </a:r>
            <a:r>
              <a:rPr lang="en-US" dirty="0"/>
              <a:t> of David Steel's bill to </a:t>
            </a:r>
            <a:r>
              <a:rPr lang="en-US" dirty="0" err="1"/>
              <a:t>legalise</a:t>
            </a:r>
            <a:r>
              <a:rPr lang="en-US" dirty="0"/>
              <a:t> abortion.</a:t>
            </a:r>
            <a:endParaRPr lang="es-ES" dirty="0"/>
          </a:p>
        </p:txBody>
      </p:sp>
      <p:sp>
        <p:nvSpPr>
          <p:cNvPr id="6" name="5 Marcador de contenido"/>
          <p:cNvSpPr>
            <a:spLocks noGrp="1"/>
          </p:cNvSpPr>
          <p:nvPr>
            <p:ph sz="half" idx="2"/>
          </p:nvPr>
        </p:nvSpPr>
        <p:spPr>
          <a:xfrm>
            <a:off x="4648200" y="1196752"/>
            <a:ext cx="4038600" cy="4929411"/>
          </a:xfrm>
        </p:spPr>
        <p:txBody>
          <a:bodyPr/>
          <a:lstStyle/>
          <a:p>
            <a:r>
              <a:rPr lang="en-US" dirty="0"/>
              <a:t>She was called “milk </a:t>
            </a:r>
            <a:r>
              <a:rPr lang="en-US" dirty="0" smtClean="0"/>
              <a:t>snatcher” </a:t>
            </a:r>
            <a:r>
              <a:rPr lang="en-US" dirty="0"/>
              <a:t>because she imposed public expenditure cuts on the state education system, resulting in the abolition of free milk for schoolchildren aged seven to eleven.</a:t>
            </a: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02034"/>
          </a:xfrm>
        </p:spPr>
        <p:txBody>
          <a:bodyPr>
            <a:normAutofit fontScale="90000"/>
          </a:bodyPr>
          <a:lstStyle/>
          <a:p>
            <a:r>
              <a:rPr lang="es-ES" dirty="0" smtClean="0"/>
              <a:t> </a:t>
            </a:r>
            <a:endParaRPr lang="es-ES" dirty="0"/>
          </a:p>
        </p:txBody>
      </p:sp>
      <p:sp>
        <p:nvSpPr>
          <p:cNvPr id="5" name="4 Marcador de contenido"/>
          <p:cNvSpPr>
            <a:spLocks noGrp="1"/>
          </p:cNvSpPr>
          <p:nvPr>
            <p:ph sz="half" idx="1"/>
          </p:nvPr>
        </p:nvSpPr>
        <p:spPr>
          <a:xfrm>
            <a:off x="457200" y="620688"/>
            <a:ext cx="4038600" cy="5505475"/>
          </a:xfrm>
        </p:spPr>
        <p:txBody>
          <a:bodyPr/>
          <a:lstStyle/>
          <a:p>
            <a:r>
              <a:rPr lang="en-US" dirty="0"/>
              <a:t>The famous actor Laurence </a:t>
            </a:r>
            <a:r>
              <a:rPr lang="en-US" dirty="0" smtClean="0"/>
              <a:t>Olivier </a:t>
            </a:r>
            <a:r>
              <a:rPr lang="en-US" dirty="0"/>
              <a:t>helped her to suppress her Lincolnshire accent</a:t>
            </a:r>
            <a:r>
              <a:rPr lang="en-US" dirty="0" smtClean="0"/>
              <a:t>.</a:t>
            </a:r>
          </a:p>
          <a:p>
            <a:endParaRPr lang="en-US" dirty="0"/>
          </a:p>
          <a:p>
            <a:pPr lvl="0"/>
            <a:r>
              <a:rPr lang="en-US" dirty="0"/>
              <a:t>She </a:t>
            </a:r>
            <a:r>
              <a:rPr lang="en-US" dirty="0" smtClean="0"/>
              <a:t>became </a:t>
            </a:r>
            <a:r>
              <a:rPr lang="en-US" dirty="0"/>
              <a:t>Prime Minister </a:t>
            </a:r>
            <a:r>
              <a:rPr lang="en-US" dirty="0" smtClean="0"/>
              <a:t>on </a:t>
            </a:r>
            <a:r>
              <a:rPr lang="en-US" dirty="0"/>
              <a:t>May 4, 1979.</a:t>
            </a:r>
            <a:endParaRPr lang="es-ES" dirty="0"/>
          </a:p>
          <a:p>
            <a:endParaRPr lang="es-ES" dirty="0"/>
          </a:p>
        </p:txBody>
      </p:sp>
      <p:sp>
        <p:nvSpPr>
          <p:cNvPr id="6" name="5 Marcador de contenido"/>
          <p:cNvSpPr>
            <a:spLocks noGrp="1"/>
          </p:cNvSpPr>
          <p:nvPr>
            <p:ph sz="half" idx="2"/>
          </p:nvPr>
        </p:nvSpPr>
        <p:spPr>
          <a:xfrm>
            <a:off x="4648200" y="620688"/>
            <a:ext cx="4038600" cy="5505475"/>
          </a:xfrm>
        </p:spPr>
        <p:txBody>
          <a:bodyPr/>
          <a:lstStyle/>
          <a:p>
            <a:pPr lvl="0"/>
            <a:r>
              <a:rPr lang="en-US" dirty="0"/>
              <a:t>As Prime Minister she met </a:t>
            </a:r>
            <a:r>
              <a:rPr lang="en-US" dirty="0" smtClean="0"/>
              <a:t>Queen </a:t>
            </a:r>
            <a:r>
              <a:rPr lang="en-US" dirty="0"/>
              <a:t>Elizabeth </a:t>
            </a:r>
            <a:r>
              <a:rPr lang="en-US" dirty="0" smtClean="0"/>
              <a:t>II weekly </a:t>
            </a:r>
            <a:r>
              <a:rPr lang="en-US" dirty="0"/>
              <a:t>to discuss government business.</a:t>
            </a:r>
            <a:endParaRPr lang="es-ES" dirty="0"/>
          </a:p>
          <a:p>
            <a:endParaRPr lang="es-ES" dirty="0" smtClean="0"/>
          </a:p>
          <a:p>
            <a:pPr lvl="0"/>
            <a:r>
              <a:rPr lang="en-US" dirty="0"/>
              <a:t>The miners´ strike brought the biggest confrontation between the trade unions and her government.</a:t>
            </a:r>
            <a:endParaRPr lang="es-ES" dirty="0"/>
          </a:p>
          <a:p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46050"/>
          </a:xfrm>
        </p:spPr>
        <p:txBody>
          <a:bodyPr>
            <a:normAutofit fontScale="90000"/>
          </a:bodyPr>
          <a:lstStyle/>
          <a:p>
            <a:r>
              <a:rPr lang="es-ES" dirty="0" smtClean="0"/>
              <a:t> </a:t>
            </a:r>
            <a:endParaRPr lang="es-ES" dirty="0"/>
          </a:p>
        </p:txBody>
      </p:sp>
      <p:pic>
        <p:nvPicPr>
          <p:cNvPr id="4" name="3 Marcador de contenido" descr="Margaret-Thatcher-1818015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617478" y="620688"/>
            <a:ext cx="8169456" cy="5904656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0026"/>
          </a:xfrm>
        </p:spPr>
        <p:txBody>
          <a:bodyPr>
            <a:normAutofit fontScale="90000"/>
          </a:bodyPr>
          <a:lstStyle/>
          <a:p>
            <a:r>
              <a:rPr lang="es-ES" dirty="0" smtClean="0"/>
              <a:t> 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/>
          <a:lstStyle/>
          <a:p>
            <a:pPr lvl="0"/>
            <a:r>
              <a:rPr lang="en-US" dirty="0"/>
              <a:t>She died on the morning of 8 April 2013 at the aged of 87 after suffering a stroke. She had been staying at a suit in the Ritz Hotel in London since December 2012 after having </a:t>
            </a:r>
            <a:r>
              <a:rPr lang="en-US" dirty="0" smtClean="0"/>
              <a:t>difficulty </a:t>
            </a:r>
            <a:r>
              <a:rPr lang="en-US" dirty="0"/>
              <a:t>with stair at her Chester Square home.</a:t>
            </a:r>
            <a:endParaRPr lang="es-ES" dirty="0"/>
          </a:p>
          <a:p>
            <a:pPr lvl="0"/>
            <a:r>
              <a:rPr lang="en-US" dirty="0"/>
              <a:t>Details of her funeral were </a:t>
            </a:r>
            <a:r>
              <a:rPr lang="en-US" dirty="0" smtClean="0"/>
              <a:t>agreed </a:t>
            </a:r>
            <a:r>
              <a:rPr lang="en-US" dirty="0"/>
              <a:t>with her in advance. In line with her wishes </a:t>
            </a:r>
            <a:r>
              <a:rPr lang="en-US"/>
              <a:t>she </a:t>
            </a:r>
            <a:r>
              <a:rPr lang="en-US" smtClean="0"/>
              <a:t>received </a:t>
            </a:r>
            <a:r>
              <a:rPr lang="en-US" dirty="0"/>
              <a:t>a ceremonial funeral, including full military </a:t>
            </a:r>
            <a:r>
              <a:rPr lang="en-US" dirty="0" err="1"/>
              <a:t>honours</a:t>
            </a:r>
            <a:r>
              <a:rPr lang="en-US" dirty="0"/>
              <a:t>, with a church service at St. Paul´s Cathedral on 17 April.</a:t>
            </a:r>
            <a:endParaRPr lang="es-ES" dirty="0"/>
          </a:p>
          <a:p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422</TotalTime>
  <Words>340</Words>
  <Application>Microsoft Office PowerPoint</Application>
  <PresentationFormat>Presentación en pantalla (4:3)</PresentationFormat>
  <Paragraphs>34</Paragraphs>
  <Slides>9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0" baseType="lpstr">
      <vt:lpstr>Tema de Office</vt:lpstr>
      <vt:lpstr>MARGARET THATCHER</vt:lpstr>
      <vt:lpstr>Diapositiva 2</vt:lpstr>
      <vt:lpstr> </vt:lpstr>
      <vt:lpstr> </vt:lpstr>
      <vt:lpstr> </vt:lpstr>
      <vt:lpstr> </vt:lpstr>
      <vt:lpstr> </vt:lpstr>
      <vt:lpstr> </vt:lpstr>
      <vt:lpstr>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MARGARET THATCHER</dc:title>
  <dc:creator>Carmen</dc:creator>
  <cp:lastModifiedBy>Esther</cp:lastModifiedBy>
  <cp:revision>9</cp:revision>
  <dcterms:created xsi:type="dcterms:W3CDTF">2013-05-19T13:53:11Z</dcterms:created>
  <dcterms:modified xsi:type="dcterms:W3CDTF">2013-05-23T18:10:12Z</dcterms:modified>
</cp:coreProperties>
</file>