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77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7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AC9711-C40B-484C-94CF-09B139651CF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B726D3-88DC-4F3C-B8F7-2F5E3CB35F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OS MINERAIS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1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47246"/>
            <a:ext cx="4572000" cy="3429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068960"/>
            <a:ext cx="4355857" cy="327692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6722"/>
            <a:ext cx="3057525" cy="26479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314406" cy="29523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779912" y="620688"/>
            <a:ext cx="11521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Cuarzo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22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96" y="3009781"/>
            <a:ext cx="3950558" cy="353575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31181"/>
            <a:ext cx="4064000" cy="304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9" y="332656"/>
            <a:ext cx="444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99" y="1724507"/>
            <a:ext cx="3447022" cy="43735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628800"/>
            <a:ext cx="4079773" cy="36004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16508" y="620688"/>
            <a:ext cx="16109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Feldespato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298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" y="1327310"/>
            <a:ext cx="4473575" cy="331339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030256" y="764704"/>
            <a:ext cx="1383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Micas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02" y="571500"/>
            <a:ext cx="2408904" cy="357758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7" y="4652925"/>
            <a:ext cx="2609850" cy="17526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3591926"/>
            <a:ext cx="3883463" cy="29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4" y="2924944"/>
            <a:ext cx="5461000" cy="3810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0839"/>
            <a:ext cx="4968552" cy="279481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68244"/>
            <a:ext cx="3784215" cy="283135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652120" y="548680"/>
            <a:ext cx="25922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Minerais</a:t>
            </a:r>
            <a:r>
              <a:rPr lang="es-ES" dirty="0" smtClean="0"/>
              <a:t> de </a:t>
            </a:r>
            <a:r>
              <a:rPr lang="es-ES" dirty="0" err="1" smtClean="0"/>
              <a:t>arxila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43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095096" cy="43735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5010032" cy="37575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79912" y="836712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Olivino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97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0" y="2780928"/>
            <a:ext cx="8327662" cy="2304256"/>
          </a:xfrm>
        </p:spPr>
      </p:pic>
      <p:sp>
        <p:nvSpPr>
          <p:cNvPr id="5" name="4 CuadroTexto"/>
          <p:cNvSpPr txBox="1"/>
          <p:nvPr/>
        </p:nvSpPr>
        <p:spPr>
          <a:xfrm>
            <a:off x="2627784" y="764704"/>
            <a:ext cx="25202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Elementos nativos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214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5238750" cy="353377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505976" cy="331752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5015754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Oligisto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79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5834579" cy="43735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1"/>
            <a:ext cx="3165870" cy="285561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13553" y="692696"/>
            <a:ext cx="18722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Magnetita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085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76" y="721500"/>
            <a:ext cx="2923353" cy="255314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4356"/>
            <a:ext cx="4003644" cy="40036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21500"/>
            <a:ext cx="3810000" cy="38576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27584" y="5157192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Sulfuros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58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3</a:t>
            </a:r>
            <a:r>
              <a:rPr lang="es-ES" dirty="0" smtClean="0"/>
              <a:t>. </a:t>
            </a:r>
            <a:r>
              <a:rPr lang="es-ES" dirty="0" smtClean="0"/>
              <a:t>Os </a:t>
            </a:r>
            <a:r>
              <a:rPr lang="es-ES" dirty="0" err="1" smtClean="0"/>
              <a:t>minerais</a:t>
            </a:r>
            <a:r>
              <a:rPr lang="es-ES" dirty="0" smtClean="0"/>
              <a:t> e rochas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Qué son os </a:t>
            </a:r>
            <a:r>
              <a:rPr lang="es-ES" dirty="0" err="1" smtClean="0"/>
              <a:t>minerais</a:t>
            </a:r>
            <a:r>
              <a:rPr lang="es-ES" dirty="0" smtClean="0"/>
              <a:t>?</a:t>
            </a:r>
          </a:p>
          <a:p>
            <a:r>
              <a:rPr lang="es-ES" dirty="0"/>
              <a:t>Qué son as variedades </a:t>
            </a:r>
            <a:r>
              <a:rPr lang="es-ES" dirty="0" err="1"/>
              <a:t>dun</a:t>
            </a:r>
            <a:r>
              <a:rPr lang="es-ES" dirty="0"/>
              <a:t> mineral? </a:t>
            </a:r>
          </a:p>
          <a:p>
            <a:r>
              <a:rPr lang="es-ES" dirty="0" smtClean="0"/>
              <a:t>Elementos </a:t>
            </a:r>
            <a:r>
              <a:rPr lang="es-ES" dirty="0" err="1" smtClean="0"/>
              <a:t>máis</a:t>
            </a:r>
            <a:r>
              <a:rPr lang="es-ES" dirty="0" smtClean="0"/>
              <a:t> abundantes da </a:t>
            </a:r>
            <a:r>
              <a:rPr lang="es-ES" dirty="0" err="1" smtClean="0"/>
              <a:t>codia</a:t>
            </a:r>
            <a:r>
              <a:rPr lang="es-ES" dirty="0" smtClean="0"/>
              <a:t> terrestre.</a:t>
            </a: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1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169515" cy="43735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3085"/>
            <a:ext cx="5010032" cy="327018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5085184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Sulfatos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7911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8521"/>
            <a:ext cx="3947001" cy="2956441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5715000" cy="39909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1600" y="5229200"/>
            <a:ext cx="20882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Magnesita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651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286250" cy="35052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788030" cy="372488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91880" y="836712"/>
            <a:ext cx="187220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Calcita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61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0199"/>
            <a:ext cx="4876800" cy="36576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11" y="4077072"/>
            <a:ext cx="2857500" cy="25241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91248"/>
            <a:ext cx="2616200" cy="31115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99592" y="591248"/>
            <a:ext cx="17281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Haluros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576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: 15, 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05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7 e 8.utilidade e explotación dos </a:t>
            </a:r>
            <a:r>
              <a:rPr lang="es-ES" dirty="0" err="1" smtClean="0"/>
              <a:t>minerais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Usos dos </a:t>
            </a:r>
            <a:r>
              <a:rPr lang="es-ES" dirty="0" err="1" smtClean="0"/>
              <a:t>minerais</a:t>
            </a:r>
            <a:endParaRPr lang="es-ES" dirty="0" smtClean="0"/>
          </a:p>
          <a:p>
            <a:r>
              <a:rPr lang="es-ES" dirty="0" smtClean="0"/>
              <a:t>De </a:t>
            </a:r>
            <a:r>
              <a:rPr lang="es-ES" dirty="0" err="1" smtClean="0"/>
              <a:t>onde</a:t>
            </a:r>
            <a:r>
              <a:rPr lang="es-ES" dirty="0" smtClean="0"/>
              <a:t> se extraen os </a:t>
            </a:r>
            <a:r>
              <a:rPr lang="es-ES" dirty="0" err="1" smtClean="0"/>
              <a:t>minerais</a:t>
            </a:r>
            <a:r>
              <a:rPr lang="es-ES" dirty="0" smtClean="0"/>
              <a:t> e rochas?</a:t>
            </a:r>
          </a:p>
          <a:p>
            <a:r>
              <a:rPr lang="es-ES" dirty="0" smtClean="0"/>
              <a:t>Impactos </a:t>
            </a:r>
            <a:r>
              <a:rPr lang="es-ES" smtClean="0"/>
              <a:t>da minería</a:t>
            </a:r>
            <a:endParaRPr lang="es-ES" dirty="0"/>
          </a:p>
          <a:p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863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4.Propiedades dos </a:t>
            </a:r>
            <a:r>
              <a:rPr lang="es-ES" dirty="0" err="1" smtClean="0"/>
              <a:t>minerais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Cales son as características que debe presentar un mineral?</a:t>
            </a:r>
          </a:p>
          <a:p>
            <a:r>
              <a:rPr lang="es-ES" dirty="0" err="1" smtClean="0"/>
              <a:t>Algunhas</a:t>
            </a:r>
            <a:r>
              <a:rPr lang="es-ES" dirty="0" smtClean="0"/>
              <a:t> propiedades dos </a:t>
            </a:r>
            <a:r>
              <a:rPr lang="es-ES" dirty="0" err="1" smtClean="0"/>
              <a:t>minerais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/>
              <a:t>Cor</a:t>
            </a:r>
            <a:endParaRPr lang="es-ES" dirty="0"/>
          </a:p>
          <a:p>
            <a:pPr lvl="1"/>
            <a:r>
              <a:rPr lang="es-ES" dirty="0"/>
              <a:t>Brillo: metálico, vítreo, </a:t>
            </a:r>
            <a:r>
              <a:rPr lang="es-ES" dirty="0" err="1"/>
              <a:t>graxo</a:t>
            </a:r>
            <a:r>
              <a:rPr lang="es-ES" dirty="0"/>
              <a:t>, mate</a:t>
            </a:r>
          </a:p>
          <a:p>
            <a:pPr lvl="1"/>
            <a:r>
              <a:rPr lang="es-ES" dirty="0"/>
              <a:t>Dureza: escala de Mohs.</a:t>
            </a:r>
          </a:p>
          <a:p>
            <a:pPr lvl="1"/>
            <a:r>
              <a:rPr lang="es-ES" dirty="0" err="1"/>
              <a:t>Cor</a:t>
            </a:r>
            <a:r>
              <a:rPr lang="es-ES" dirty="0"/>
              <a:t> da </a:t>
            </a:r>
            <a:r>
              <a:rPr lang="es-ES" dirty="0" err="1"/>
              <a:t>raia</a:t>
            </a:r>
            <a:endParaRPr lang="es-ES" dirty="0"/>
          </a:p>
          <a:p>
            <a:pPr lvl="1"/>
            <a:r>
              <a:rPr lang="es-ES" dirty="0"/>
              <a:t>Exfoliación</a:t>
            </a:r>
          </a:p>
          <a:p>
            <a:endParaRPr lang="es-ES" dirty="0"/>
          </a:p>
          <a:p>
            <a:pPr lvl="1"/>
            <a:r>
              <a:rPr lang="es-ES" dirty="0" err="1"/>
              <a:t>Recoñecemento</a:t>
            </a:r>
            <a:r>
              <a:rPr lang="es-ES" dirty="0"/>
              <a:t> de </a:t>
            </a:r>
            <a:r>
              <a:rPr lang="es-ES" dirty="0" err="1"/>
              <a:t>minerais</a:t>
            </a:r>
            <a:r>
              <a:rPr lang="es-ES" dirty="0"/>
              <a:t> </a:t>
            </a:r>
            <a:r>
              <a:rPr lang="es-ES" dirty="0" err="1"/>
              <a:t>polas</a:t>
            </a:r>
            <a:r>
              <a:rPr lang="es-ES" dirty="0"/>
              <a:t> </a:t>
            </a:r>
            <a:r>
              <a:rPr lang="es-ES" dirty="0" err="1"/>
              <a:t>súas</a:t>
            </a:r>
            <a:r>
              <a:rPr lang="es-ES" dirty="0"/>
              <a:t> propiedades (Práctica)</a:t>
            </a:r>
          </a:p>
          <a:p>
            <a:endParaRPr lang="es-ES" dirty="0" smtClean="0"/>
          </a:p>
          <a:p>
            <a:r>
              <a:rPr lang="es-ES" dirty="0" err="1" smtClean="0"/>
              <a:t>Minerais</a:t>
            </a:r>
            <a:r>
              <a:rPr lang="es-ES" dirty="0" smtClean="0"/>
              <a:t> cristalizados e </a:t>
            </a:r>
            <a:r>
              <a:rPr lang="es-ES" dirty="0" err="1" smtClean="0"/>
              <a:t>minerais</a:t>
            </a:r>
            <a:r>
              <a:rPr lang="es-ES" dirty="0" smtClean="0"/>
              <a:t> amorfos.</a:t>
            </a:r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01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468845" cy="5607487"/>
          </a:xfrm>
        </p:spPr>
      </p:pic>
    </p:spTree>
    <p:extLst>
      <p:ext uri="{BB962C8B-B14F-4D97-AF65-F5344CB8AC3E}">
        <p14:creationId xmlns:p14="http://schemas.microsoft.com/office/powerpoint/2010/main" val="4708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5015880" cy="330734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36" y="1167065"/>
            <a:ext cx="3099872" cy="26219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40" y="3789040"/>
            <a:ext cx="4122179" cy="265969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84516" y="654744"/>
            <a:ext cx="2568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Mineral cristalizado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9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037174" cy="4536504"/>
          </a:xfrm>
        </p:spPr>
      </p:pic>
      <p:sp>
        <p:nvSpPr>
          <p:cNvPr id="5" name="4 CuadroTexto"/>
          <p:cNvSpPr txBox="1"/>
          <p:nvPr/>
        </p:nvSpPr>
        <p:spPr>
          <a:xfrm>
            <a:off x="3347864" y="523496"/>
            <a:ext cx="22322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Mineral amorfo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71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29596"/>
            <a:ext cx="6215302" cy="4435707"/>
          </a:xfrm>
        </p:spPr>
      </p:pic>
      <p:sp>
        <p:nvSpPr>
          <p:cNvPr id="5" name="4 CuadroTexto"/>
          <p:cNvSpPr txBox="1"/>
          <p:nvPr/>
        </p:nvSpPr>
        <p:spPr>
          <a:xfrm>
            <a:off x="3131840" y="692696"/>
            <a:ext cx="2376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Escala de Mohs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43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33: 12,13,14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152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Clasificación dos </a:t>
            </a:r>
            <a:r>
              <a:rPr lang="es-ES" dirty="0" err="1" smtClean="0"/>
              <a:t>minerais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Minerais</a:t>
            </a:r>
            <a:r>
              <a:rPr lang="es-ES" dirty="0" smtClean="0"/>
              <a:t> silicatos:</a:t>
            </a:r>
          </a:p>
          <a:p>
            <a:pPr lvl="1"/>
            <a:r>
              <a:rPr lang="es-ES" dirty="0" smtClean="0"/>
              <a:t>Composición química</a:t>
            </a:r>
          </a:p>
          <a:p>
            <a:pPr lvl="1"/>
            <a:r>
              <a:rPr lang="es-ES" dirty="0" smtClean="0"/>
              <a:t>Cales son?</a:t>
            </a:r>
          </a:p>
          <a:p>
            <a:pPr lvl="1"/>
            <a:r>
              <a:rPr lang="es-ES" dirty="0" err="1" smtClean="0"/>
              <a:t>Recoñecemento</a:t>
            </a:r>
            <a:r>
              <a:rPr lang="es-ES" dirty="0" smtClean="0"/>
              <a:t> en laboratorio</a:t>
            </a:r>
          </a:p>
          <a:p>
            <a:r>
              <a:rPr lang="es-ES" dirty="0" err="1" smtClean="0"/>
              <a:t>Minerais</a:t>
            </a:r>
            <a:r>
              <a:rPr lang="es-ES" dirty="0" smtClean="0"/>
              <a:t> non silicatos:</a:t>
            </a:r>
          </a:p>
          <a:p>
            <a:pPr lvl="1"/>
            <a:r>
              <a:rPr lang="es-ES" dirty="0" smtClean="0"/>
              <a:t>Composición química</a:t>
            </a:r>
          </a:p>
          <a:p>
            <a:pPr lvl="1"/>
            <a:r>
              <a:rPr lang="es-ES" dirty="0" smtClean="0"/>
              <a:t>Cales son?</a:t>
            </a:r>
          </a:p>
          <a:p>
            <a:pPr lvl="1"/>
            <a:r>
              <a:rPr lang="es-ES" dirty="0" err="1" smtClean="0"/>
              <a:t>Recoñecemento</a:t>
            </a:r>
            <a:r>
              <a:rPr lang="es-ES" dirty="0" smtClean="0"/>
              <a:t> en laboratorio.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704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103</TotalTime>
  <Words>163</Words>
  <Application>Microsoft Office PowerPoint</Application>
  <PresentationFormat>Presentación en pantalla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Boticario</vt:lpstr>
      <vt:lpstr>Presentación de PowerPoint</vt:lpstr>
      <vt:lpstr>3. Os minerais e rochas</vt:lpstr>
      <vt:lpstr>4.Propiedades dos minerais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Clasificación dos minerais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 e 8.utilidade e explotación dos minerais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DIDÁCTICA 5</dc:title>
  <dc:creator>Admin</dc:creator>
  <cp:lastModifiedBy>ADMIN3</cp:lastModifiedBy>
  <cp:revision>12</cp:revision>
  <dcterms:created xsi:type="dcterms:W3CDTF">2016-10-24T07:50:42Z</dcterms:created>
  <dcterms:modified xsi:type="dcterms:W3CDTF">2017-10-23T11:37:21Z</dcterms:modified>
</cp:coreProperties>
</file>