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0" r:id="rId6"/>
    <p:sldId id="259" r:id="rId7"/>
    <p:sldId id="277" r:id="rId8"/>
    <p:sldId id="279" r:id="rId9"/>
    <p:sldId id="280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81" r:id="rId25"/>
    <p:sldId id="278" r:id="rId2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1AC9711-C40B-484C-94CF-09B139651CFE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B726D3-88DC-4F3C-B8F7-2F5E3CB35F7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OS MINERAIS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119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47246"/>
            <a:ext cx="4572000" cy="3429000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1" y="3068960"/>
            <a:ext cx="4355857" cy="3276929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86722"/>
            <a:ext cx="3057525" cy="2647950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3314406" cy="2952328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3779912" y="620688"/>
            <a:ext cx="115212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Cuarzo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6229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296" y="3009781"/>
            <a:ext cx="3950558" cy="3535750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31181"/>
            <a:ext cx="4064000" cy="304800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79" y="332656"/>
            <a:ext cx="44450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68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199" y="1724507"/>
            <a:ext cx="3447022" cy="4373563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628800"/>
            <a:ext cx="4079773" cy="36004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916508" y="620688"/>
            <a:ext cx="161098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Feldespato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2984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5" y="1327310"/>
            <a:ext cx="4473575" cy="3313395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4030256" y="764704"/>
            <a:ext cx="138348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Micas</a:t>
            </a:r>
            <a:endParaRPr lang="es-ES" dirty="0"/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402" y="571500"/>
            <a:ext cx="2408904" cy="3577580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87" y="4652925"/>
            <a:ext cx="2609850" cy="175260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000" y="3591926"/>
            <a:ext cx="3883463" cy="290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66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64" y="2924944"/>
            <a:ext cx="5461000" cy="3810000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0839"/>
            <a:ext cx="4968552" cy="2794811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68244"/>
            <a:ext cx="3784215" cy="2831355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5652120" y="548680"/>
            <a:ext cx="259228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/>
              <a:t>Minerais</a:t>
            </a:r>
            <a:r>
              <a:rPr lang="es-ES" dirty="0" smtClean="0"/>
              <a:t> de </a:t>
            </a:r>
            <a:r>
              <a:rPr lang="es-ES" dirty="0" err="1" smtClean="0"/>
              <a:t>arxila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7430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16832"/>
            <a:ext cx="4095096" cy="4373563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988840"/>
            <a:ext cx="5010032" cy="3757524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779912" y="836712"/>
            <a:ext cx="12961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Olivino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01978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10" y="2780928"/>
            <a:ext cx="8327662" cy="2304256"/>
          </a:xfrm>
        </p:spPr>
      </p:pic>
      <p:sp>
        <p:nvSpPr>
          <p:cNvPr id="5" name="4 CuadroTexto"/>
          <p:cNvSpPr txBox="1"/>
          <p:nvPr/>
        </p:nvSpPr>
        <p:spPr>
          <a:xfrm>
            <a:off x="2627784" y="764704"/>
            <a:ext cx="252028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Elementos nativos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2148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5238750" cy="3533775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356992"/>
            <a:ext cx="4505976" cy="3317525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539552" y="5015754"/>
            <a:ext cx="144016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Oligisto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3794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5834579" cy="4373563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356991"/>
            <a:ext cx="3165870" cy="2855615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713553" y="692696"/>
            <a:ext cx="1872208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Magnetita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0856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876" y="721500"/>
            <a:ext cx="2923353" cy="2553147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854356"/>
            <a:ext cx="4003644" cy="4003644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21500"/>
            <a:ext cx="3810000" cy="3857625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827584" y="5157192"/>
            <a:ext cx="1584176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Sulfuros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52583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3</a:t>
            </a:r>
            <a:r>
              <a:rPr lang="es-ES" dirty="0" smtClean="0"/>
              <a:t>. </a:t>
            </a:r>
            <a:r>
              <a:rPr lang="es-ES" dirty="0" smtClean="0"/>
              <a:t>Os </a:t>
            </a:r>
            <a:r>
              <a:rPr lang="es-ES" dirty="0" err="1" smtClean="0"/>
              <a:t>minerais</a:t>
            </a:r>
            <a:r>
              <a:rPr lang="es-ES" dirty="0" smtClean="0"/>
              <a:t> e rochas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Qué son os </a:t>
            </a:r>
            <a:r>
              <a:rPr lang="es-ES" dirty="0" err="1" smtClean="0"/>
              <a:t>minerais</a:t>
            </a:r>
            <a:r>
              <a:rPr lang="es-ES" dirty="0" smtClean="0"/>
              <a:t>?</a:t>
            </a:r>
          </a:p>
          <a:p>
            <a:r>
              <a:rPr lang="es-ES" dirty="0"/>
              <a:t>Qué son as variedades </a:t>
            </a:r>
            <a:r>
              <a:rPr lang="es-ES" dirty="0" err="1"/>
              <a:t>dun</a:t>
            </a:r>
            <a:r>
              <a:rPr lang="es-ES" dirty="0"/>
              <a:t> mineral? </a:t>
            </a:r>
          </a:p>
          <a:p>
            <a:r>
              <a:rPr lang="es-ES" dirty="0" smtClean="0"/>
              <a:t>Elementos </a:t>
            </a:r>
            <a:r>
              <a:rPr lang="es-ES" dirty="0" err="1" smtClean="0"/>
              <a:t>máis</a:t>
            </a:r>
            <a:r>
              <a:rPr lang="es-ES" dirty="0" smtClean="0"/>
              <a:t> abundantes da </a:t>
            </a:r>
            <a:r>
              <a:rPr lang="es-ES" dirty="0" err="1" smtClean="0"/>
              <a:t>codia</a:t>
            </a:r>
            <a:r>
              <a:rPr lang="es-ES" dirty="0" smtClean="0"/>
              <a:t> terrestre.</a:t>
            </a:r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1117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6169515" cy="4373563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293085"/>
            <a:ext cx="5010032" cy="3270184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11560" y="5085184"/>
            <a:ext cx="1512168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Sulfatos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7911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28521"/>
            <a:ext cx="3947001" cy="2956441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5715000" cy="3990975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971600" y="5229200"/>
            <a:ext cx="2088232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Magnesita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6515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4286250" cy="3505200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204864"/>
            <a:ext cx="4788030" cy="3724886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491880" y="836712"/>
            <a:ext cx="1872208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Calcita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0615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50199"/>
            <a:ext cx="4876800" cy="3657600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811" y="4077072"/>
            <a:ext cx="2857500" cy="2524125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91248"/>
            <a:ext cx="2616200" cy="31115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899592" y="591248"/>
            <a:ext cx="1728192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Haluros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5764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: 15, 16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170563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7 e 8.utilidade e explotación dos </a:t>
            </a:r>
            <a:r>
              <a:rPr lang="es-ES" dirty="0" err="1" smtClean="0"/>
              <a:t>minerais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Usos dos </a:t>
            </a:r>
            <a:r>
              <a:rPr lang="es-ES" dirty="0" err="1" smtClean="0"/>
              <a:t>minerais</a:t>
            </a:r>
            <a:endParaRPr lang="es-ES" dirty="0" smtClean="0"/>
          </a:p>
          <a:p>
            <a:r>
              <a:rPr lang="es-ES" dirty="0" smtClean="0"/>
              <a:t>De </a:t>
            </a:r>
            <a:r>
              <a:rPr lang="es-ES" dirty="0" err="1" smtClean="0"/>
              <a:t>onde</a:t>
            </a:r>
            <a:r>
              <a:rPr lang="es-ES" dirty="0" smtClean="0"/>
              <a:t> se extraen os </a:t>
            </a:r>
            <a:r>
              <a:rPr lang="es-ES" dirty="0" err="1" smtClean="0"/>
              <a:t>minerais</a:t>
            </a:r>
            <a:r>
              <a:rPr lang="es-ES" dirty="0" smtClean="0"/>
              <a:t> e rochas?</a:t>
            </a:r>
          </a:p>
          <a:p>
            <a:r>
              <a:rPr lang="es-ES" dirty="0" smtClean="0"/>
              <a:t>Impactos </a:t>
            </a:r>
            <a:r>
              <a:rPr lang="es-ES" smtClean="0"/>
              <a:t>da minería</a:t>
            </a:r>
            <a:endParaRPr lang="es-ES" dirty="0"/>
          </a:p>
          <a:p>
            <a:endParaRPr lang="es-ES" dirty="0" smtClean="0"/>
          </a:p>
          <a:p>
            <a:pPr marL="114300" indent="0">
              <a:buNone/>
            </a:pPr>
            <a:endParaRPr lang="es-ES" dirty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8631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4.Propiedades dos </a:t>
            </a:r>
            <a:r>
              <a:rPr lang="es-ES" dirty="0" err="1" smtClean="0"/>
              <a:t>minerais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Cales son as características que debe presentar un mineral?</a:t>
            </a:r>
          </a:p>
          <a:p>
            <a:r>
              <a:rPr lang="es-ES" dirty="0" err="1" smtClean="0"/>
              <a:t>Algunhas</a:t>
            </a:r>
            <a:r>
              <a:rPr lang="es-ES" dirty="0" smtClean="0"/>
              <a:t> propiedades dos </a:t>
            </a:r>
            <a:r>
              <a:rPr lang="es-ES" dirty="0" err="1" smtClean="0"/>
              <a:t>minerais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/>
              <a:t>Cor</a:t>
            </a:r>
            <a:endParaRPr lang="es-ES" dirty="0"/>
          </a:p>
          <a:p>
            <a:pPr lvl="1"/>
            <a:r>
              <a:rPr lang="es-ES" dirty="0"/>
              <a:t>Brillo: metálico, vítreo, </a:t>
            </a:r>
            <a:r>
              <a:rPr lang="es-ES" dirty="0" err="1"/>
              <a:t>graxo</a:t>
            </a:r>
            <a:r>
              <a:rPr lang="es-ES" dirty="0"/>
              <a:t>, mate</a:t>
            </a:r>
          </a:p>
          <a:p>
            <a:pPr lvl="1"/>
            <a:r>
              <a:rPr lang="es-ES" dirty="0"/>
              <a:t>Dureza: escala de Mohs.</a:t>
            </a:r>
          </a:p>
          <a:p>
            <a:pPr lvl="1"/>
            <a:r>
              <a:rPr lang="es-ES" dirty="0" err="1"/>
              <a:t>Cor</a:t>
            </a:r>
            <a:r>
              <a:rPr lang="es-ES" dirty="0"/>
              <a:t> da </a:t>
            </a:r>
            <a:r>
              <a:rPr lang="es-ES" dirty="0" err="1"/>
              <a:t>raia</a:t>
            </a:r>
            <a:endParaRPr lang="es-ES" dirty="0"/>
          </a:p>
          <a:p>
            <a:pPr lvl="1"/>
            <a:r>
              <a:rPr lang="es-ES" dirty="0"/>
              <a:t>Exfoliación</a:t>
            </a:r>
          </a:p>
          <a:p>
            <a:endParaRPr lang="es-ES" dirty="0"/>
          </a:p>
          <a:p>
            <a:pPr lvl="1"/>
            <a:r>
              <a:rPr lang="es-ES" dirty="0" err="1"/>
              <a:t>Recoñecemento</a:t>
            </a:r>
            <a:r>
              <a:rPr lang="es-ES" dirty="0"/>
              <a:t> de </a:t>
            </a:r>
            <a:r>
              <a:rPr lang="es-ES" dirty="0" err="1"/>
              <a:t>minerais</a:t>
            </a:r>
            <a:r>
              <a:rPr lang="es-ES" dirty="0"/>
              <a:t> </a:t>
            </a:r>
            <a:r>
              <a:rPr lang="es-ES" dirty="0" err="1"/>
              <a:t>polas</a:t>
            </a:r>
            <a:r>
              <a:rPr lang="es-ES" dirty="0"/>
              <a:t> </a:t>
            </a:r>
            <a:r>
              <a:rPr lang="es-ES" dirty="0" err="1"/>
              <a:t>súas</a:t>
            </a:r>
            <a:r>
              <a:rPr lang="es-ES" dirty="0"/>
              <a:t> propiedades (Práctica)</a:t>
            </a:r>
          </a:p>
          <a:p>
            <a:endParaRPr lang="es-ES" dirty="0" smtClean="0"/>
          </a:p>
          <a:p>
            <a:r>
              <a:rPr lang="es-ES" dirty="0" err="1" smtClean="0"/>
              <a:t>Minerais</a:t>
            </a:r>
            <a:r>
              <a:rPr lang="es-ES" dirty="0" smtClean="0"/>
              <a:t> cristalizados e </a:t>
            </a:r>
            <a:r>
              <a:rPr lang="es-ES" dirty="0" err="1" smtClean="0"/>
              <a:t>minerais</a:t>
            </a:r>
            <a:r>
              <a:rPr lang="es-ES" dirty="0" smtClean="0"/>
              <a:t> amorfos.</a:t>
            </a:r>
          </a:p>
          <a:p>
            <a:pPr marL="114300" indent="0">
              <a:buNone/>
            </a:pP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1014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7468845" cy="5607487"/>
          </a:xfrm>
        </p:spPr>
      </p:pic>
    </p:spTree>
    <p:extLst>
      <p:ext uri="{BB962C8B-B14F-4D97-AF65-F5344CB8AC3E}">
        <p14:creationId xmlns:p14="http://schemas.microsoft.com/office/powerpoint/2010/main" val="47087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5015880" cy="3307346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136" y="1167065"/>
            <a:ext cx="3099872" cy="2621975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40" y="3789040"/>
            <a:ext cx="4122179" cy="265969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3284516" y="654744"/>
            <a:ext cx="256804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Mineral cristalizado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899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44824"/>
            <a:ext cx="6037174" cy="4536504"/>
          </a:xfrm>
        </p:spPr>
      </p:pic>
      <p:sp>
        <p:nvSpPr>
          <p:cNvPr id="5" name="4 CuadroTexto"/>
          <p:cNvSpPr txBox="1"/>
          <p:nvPr/>
        </p:nvSpPr>
        <p:spPr>
          <a:xfrm>
            <a:off x="3347864" y="523496"/>
            <a:ext cx="223224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Mineral amorfo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717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729596"/>
            <a:ext cx="6215302" cy="4435707"/>
          </a:xfrm>
        </p:spPr>
      </p:pic>
      <p:sp>
        <p:nvSpPr>
          <p:cNvPr id="5" name="4 CuadroTexto"/>
          <p:cNvSpPr txBox="1"/>
          <p:nvPr/>
        </p:nvSpPr>
        <p:spPr>
          <a:xfrm>
            <a:off x="3131840" y="692696"/>
            <a:ext cx="237626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/>
              <a:t>Escala de Mohs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2435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33: 12,13,14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31525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Clasificación dos </a:t>
            </a:r>
            <a:r>
              <a:rPr lang="es-ES" dirty="0" err="1" smtClean="0"/>
              <a:t>minerais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Minerais</a:t>
            </a:r>
            <a:r>
              <a:rPr lang="es-ES" dirty="0" smtClean="0"/>
              <a:t> silicatos:</a:t>
            </a:r>
          </a:p>
          <a:p>
            <a:pPr lvl="1"/>
            <a:r>
              <a:rPr lang="es-ES" dirty="0" smtClean="0"/>
              <a:t>Composición química</a:t>
            </a:r>
          </a:p>
          <a:p>
            <a:pPr lvl="1"/>
            <a:r>
              <a:rPr lang="es-ES" dirty="0" smtClean="0"/>
              <a:t>Cales son?</a:t>
            </a:r>
          </a:p>
          <a:p>
            <a:pPr lvl="1"/>
            <a:r>
              <a:rPr lang="es-ES" dirty="0" err="1" smtClean="0"/>
              <a:t>Recoñecemento</a:t>
            </a:r>
            <a:r>
              <a:rPr lang="es-ES" dirty="0" smtClean="0"/>
              <a:t> en laboratorio</a:t>
            </a:r>
          </a:p>
          <a:p>
            <a:r>
              <a:rPr lang="es-ES" dirty="0" err="1" smtClean="0"/>
              <a:t>Minerais</a:t>
            </a:r>
            <a:r>
              <a:rPr lang="es-ES" dirty="0" smtClean="0"/>
              <a:t> non silicatos:</a:t>
            </a:r>
          </a:p>
          <a:p>
            <a:pPr lvl="1"/>
            <a:r>
              <a:rPr lang="es-ES" dirty="0" smtClean="0"/>
              <a:t>Composición química</a:t>
            </a:r>
          </a:p>
          <a:p>
            <a:pPr lvl="1"/>
            <a:r>
              <a:rPr lang="es-ES" dirty="0" smtClean="0"/>
              <a:t>Cales son?</a:t>
            </a:r>
          </a:p>
          <a:p>
            <a:pPr lvl="1"/>
            <a:r>
              <a:rPr lang="es-ES" dirty="0" err="1" smtClean="0"/>
              <a:t>Recoñecemento</a:t>
            </a:r>
            <a:r>
              <a:rPr lang="es-ES" dirty="0" smtClean="0"/>
              <a:t> en laboratorio.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307044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ticario">
  <a:themeElements>
    <a:clrScheme name="Boticario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Boticario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oticari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103</TotalTime>
  <Words>163</Words>
  <Application>Microsoft Office PowerPoint</Application>
  <PresentationFormat>Presentación en pantalla (4:3)</PresentationFormat>
  <Paragraphs>49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Boticario</vt:lpstr>
      <vt:lpstr>Presentación de PowerPoint</vt:lpstr>
      <vt:lpstr>3. Os minerais e rochas</vt:lpstr>
      <vt:lpstr>4.Propiedades dos minerais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5. Clasificación dos minerais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7 e 8.utilidade e explotación dos minerais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DIDÁCTICA 5</dc:title>
  <dc:creator>Admin</dc:creator>
  <cp:lastModifiedBy>ADMIN3</cp:lastModifiedBy>
  <cp:revision>12</cp:revision>
  <dcterms:created xsi:type="dcterms:W3CDTF">2016-10-24T07:50:42Z</dcterms:created>
  <dcterms:modified xsi:type="dcterms:W3CDTF">2017-10-23T11:37:21Z</dcterms:modified>
</cp:coreProperties>
</file>