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72" r:id="rId5"/>
    <p:sldId id="257" r:id="rId6"/>
    <p:sldId id="259" r:id="rId7"/>
    <p:sldId id="260" r:id="rId8"/>
    <p:sldId id="261" r:id="rId9"/>
    <p:sldId id="262" r:id="rId10"/>
    <p:sldId id="303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3" r:id="rId20"/>
    <p:sldId id="275" r:id="rId21"/>
    <p:sldId id="276" r:id="rId22"/>
    <p:sldId id="278" r:id="rId23"/>
    <p:sldId id="280" r:id="rId24"/>
    <p:sldId id="281" r:id="rId25"/>
    <p:sldId id="282" r:id="rId26"/>
    <p:sldId id="277" r:id="rId27"/>
    <p:sldId id="291" r:id="rId28"/>
    <p:sldId id="284" r:id="rId29"/>
    <p:sldId id="304" r:id="rId30"/>
    <p:sldId id="285" r:id="rId31"/>
    <p:sldId id="305" r:id="rId32"/>
    <p:sldId id="286" r:id="rId33"/>
    <p:sldId id="289" r:id="rId34"/>
    <p:sldId id="287" r:id="rId35"/>
    <p:sldId id="288" r:id="rId36"/>
    <p:sldId id="290" r:id="rId37"/>
    <p:sldId id="292" r:id="rId38"/>
    <p:sldId id="293" r:id="rId39"/>
    <p:sldId id="294" r:id="rId40"/>
    <p:sldId id="296" r:id="rId41"/>
    <p:sldId id="306" r:id="rId42"/>
    <p:sldId id="295" r:id="rId43"/>
    <p:sldId id="297" r:id="rId44"/>
    <p:sldId id="299" r:id="rId45"/>
    <p:sldId id="307" r:id="rId46"/>
    <p:sldId id="298" r:id="rId47"/>
    <p:sldId id="308" r:id="rId48"/>
    <p:sldId id="301" r:id="rId49"/>
    <p:sldId id="302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3B248-CE79-43FE-8E9E-53105AB4FA8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3BA9CD3-7FEF-4409-A801-335115D9C687}">
      <dgm:prSet phldrT="[Texto]"/>
      <dgm:spPr/>
      <dgm:t>
        <a:bodyPr/>
        <a:lstStyle/>
        <a:p>
          <a:r>
            <a:rPr lang="es-ES" dirty="0" smtClean="0"/>
            <a:t>Tubo </a:t>
          </a:r>
          <a:r>
            <a:rPr lang="es-ES" dirty="0" err="1" smtClean="0"/>
            <a:t>dixestivo</a:t>
          </a:r>
          <a:endParaRPr lang="es-ES" dirty="0"/>
        </a:p>
      </dgm:t>
    </dgm:pt>
    <dgm:pt modelId="{151113D9-E86F-4BFE-B69D-22C17BAB02CC}" type="parTrans" cxnId="{9F5882E9-9C09-4F37-BD97-C1DCAEC77686}">
      <dgm:prSet/>
      <dgm:spPr/>
      <dgm:t>
        <a:bodyPr/>
        <a:lstStyle/>
        <a:p>
          <a:endParaRPr lang="es-ES"/>
        </a:p>
      </dgm:t>
    </dgm:pt>
    <dgm:pt modelId="{13116693-2082-4F74-828F-7A2B773F315E}" type="sibTrans" cxnId="{9F5882E9-9C09-4F37-BD97-C1DCAEC77686}">
      <dgm:prSet/>
      <dgm:spPr/>
      <dgm:t>
        <a:bodyPr/>
        <a:lstStyle/>
        <a:p>
          <a:endParaRPr lang="es-ES"/>
        </a:p>
      </dgm:t>
    </dgm:pt>
    <dgm:pt modelId="{9F76AEBA-8150-43F8-9EB9-58DDE3BFC24B}">
      <dgm:prSet phldrT="[Texto]"/>
      <dgm:spPr/>
      <dgm:t>
        <a:bodyPr/>
        <a:lstStyle/>
        <a:p>
          <a:r>
            <a:rPr lang="es-ES" dirty="0" err="1" smtClean="0"/>
            <a:t>Cavidade</a:t>
          </a:r>
          <a:r>
            <a:rPr lang="es-ES" dirty="0" smtClean="0"/>
            <a:t> bucal</a:t>
          </a:r>
          <a:endParaRPr lang="es-ES" dirty="0"/>
        </a:p>
      </dgm:t>
    </dgm:pt>
    <dgm:pt modelId="{20B0A5F1-5B26-4B5A-A49F-E77D1D923F04}" type="parTrans" cxnId="{5794A355-C44C-4648-B596-9F74B4BD136B}">
      <dgm:prSet/>
      <dgm:spPr/>
      <dgm:t>
        <a:bodyPr/>
        <a:lstStyle/>
        <a:p>
          <a:endParaRPr lang="es-ES"/>
        </a:p>
      </dgm:t>
    </dgm:pt>
    <dgm:pt modelId="{196277F9-6F1F-4550-AFE1-441FCA3983E4}" type="sibTrans" cxnId="{5794A355-C44C-4648-B596-9F74B4BD136B}">
      <dgm:prSet/>
      <dgm:spPr/>
      <dgm:t>
        <a:bodyPr/>
        <a:lstStyle/>
        <a:p>
          <a:endParaRPr lang="es-ES"/>
        </a:p>
      </dgm:t>
    </dgm:pt>
    <dgm:pt modelId="{D11F256C-523D-4A04-B0C9-A11086A39E6B}">
      <dgm:prSet phldrT="[Texto]"/>
      <dgm:spPr/>
      <dgm:t>
        <a:bodyPr/>
        <a:lstStyle/>
        <a:p>
          <a:r>
            <a:rPr lang="es-ES" dirty="0" smtClean="0"/>
            <a:t>Duodeno</a:t>
          </a:r>
          <a:endParaRPr lang="es-ES" dirty="0"/>
        </a:p>
      </dgm:t>
    </dgm:pt>
    <dgm:pt modelId="{5F0A04DF-7188-4AC7-97DC-7B732C57AFFB}" type="parTrans" cxnId="{D90F9963-612F-401F-88B5-BF01DBA434CE}">
      <dgm:prSet/>
      <dgm:spPr/>
      <dgm:t>
        <a:bodyPr/>
        <a:lstStyle/>
        <a:p>
          <a:endParaRPr lang="es-ES"/>
        </a:p>
      </dgm:t>
    </dgm:pt>
    <dgm:pt modelId="{104034AB-F7D4-4815-B34F-746277546041}" type="sibTrans" cxnId="{D90F9963-612F-401F-88B5-BF01DBA434CE}">
      <dgm:prSet/>
      <dgm:spPr/>
      <dgm:t>
        <a:bodyPr/>
        <a:lstStyle/>
        <a:p>
          <a:endParaRPr lang="es-ES"/>
        </a:p>
      </dgm:t>
    </dgm:pt>
    <dgm:pt modelId="{7E0C8365-589A-4C9B-B2ED-EA57190360CB}">
      <dgm:prSet phldrT="[Texto]"/>
      <dgm:spPr/>
      <dgm:t>
        <a:bodyPr/>
        <a:lstStyle/>
        <a:p>
          <a:r>
            <a:rPr lang="es-ES" dirty="0" err="1" smtClean="0"/>
            <a:t>Xexuno</a:t>
          </a:r>
          <a:endParaRPr lang="es-ES" dirty="0"/>
        </a:p>
      </dgm:t>
    </dgm:pt>
    <dgm:pt modelId="{1E5B3D51-27F9-4196-A83D-830613E9E00D}" type="parTrans" cxnId="{22825FB6-7303-4257-A816-2B705790C277}">
      <dgm:prSet/>
      <dgm:spPr/>
      <dgm:t>
        <a:bodyPr/>
        <a:lstStyle/>
        <a:p>
          <a:endParaRPr lang="es-ES"/>
        </a:p>
      </dgm:t>
    </dgm:pt>
    <dgm:pt modelId="{1483A860-9570-4042-B59D-4A8303D33FC2}" type="sibTrans" cxnId="{22825FB6-7303-4257-A816-2B705790C277}">
      <dgm:prSet/>
      <dgm:spPr/>
      <dgm:t>
        <a:bodyPr/>
        <a:lstStyle/>
        <a:p>
          <a:endParaRPr lang="es-ES"/>
        </a:p>
      </dgm:t>
    </dgm:pt>
    <dgm:pt modelId="{C402524F-7CAF-4A4C-9F25-0E181427BD23}">
      <dgm:prSet phldrT="[Texto]"/>
      <dgm:spPr/>
      <dgm:t>
        <a:bodyPr/>
        <a:lstStyle/>
        <a:p>
          <a:r>
            <a:rPr lang="es-ES" dirty="0" smtClean="0"/>
            <a:t>Glándulas</a:t>
          </a:r>
          <a:endParaRPr lang="es-ES" dirty="0"/>
        </a:p>
      </dgm:t>
    </dgm:pt>
    <dgm:pt modelId="{57302B52-C09A-4417-A23F-4DE163220CB1}" type="parTrans" cxnId="{C2B8DDFF-D0B3-4774-B719-0032B0B58D2F}">
      <dgm:prSet/>
      <dgm:spPr/>
      <dgm:t>
        <a:bodyPr/>
        <a:lstStyle/>
        <a:p>
          <a:endParaRPr lang="es-ES"/>
        </a:p>
      </dgm:t>
    </dgm:pt>
    <dgm:pt modelId="{90900BE8-AA7E-431D-8E30-D8CFD16DD9F6}" type="sibTrans" cxnId="{C2B8DDFF-D0B3-4774-B719-0032B0B58D2F}">
      <dgm:prSet/>
      <dgm:spPr/>
      <dgm:t>
        <a:bodyPr/>
        <a:lstStyle/>
        <a:p>
          <a:endParaRPr lang="es-ES"/>
        </a:p>
      </dgm:t>
    </dgm:pt>
    <dgm:pt modelId="{AC10137F-F8E6-4AEA-88B1-A2F6B25FBD0C}">
      <dgm:prSet phldrT="[Texto]"/>
      <dgm:spPr/>
      <dgm:t>
        <a:bodyPr/>
        <a:lstStyle/>
        <a:p>
          <a:r>
            <a:rPr lang="es-ES" dirty="0" smtClean="0"/>
            <a:t>Gástricas</a:t>
          </a:r>
          <a:endParaRPr lang="es-ES" dirty="0"/>
        </a:p>
      </dgm:t>
    </dgm:pt>
    <dgm:pt modelId="{16AE19AA-E7C4-4B7A-AA72-C04868FCC4DE}" type="parTrans" cxnId="{2416171B-CF02-4186-B14C-EBE6B2CE39AC}">
      <dgm:prSet/>
      <dgm:spPr/>
      <dgm:t>
        <a:bodyPr/>
        <a:lstStyle/>
        <a:p>
          <a:endParaRPr lang="es-ES"/>
        </a:p>
      </dgm:t>
    </dgm:pt>
    <dgm:pt modelId="{6D4D692F-E460-4D7C-92EE-06F3533E8889}" type="sibTrans" cxnId="{2416171B-CF02-4186-B14C-EBE6B2CE39AC}">
      <dgm:prSet/>
      <dgm:spPr/>
      <dgm:t>
        <a:bodyPr/>
        <a:lstStyle/>
        <a:p>
          <a:endParaRPr lang="es-ES"/>
        </a:p>
      </dgm:t>
    </dgm:pt>
    <dgm:pt modelId="{66D8B6C0-8861-480B-BE87-C120E987AD12}">
      <dgm:prSet phldrT="[Texto]"/>
      <dgm:spPr/>
      <dgm:t>
        <a:bodyPr/>
        <a:lstStyle/>
        <a:p>
          <a:r>
            <a:rPr lang="es-ES" dirty="0" err="1" smtClean="0"/>
            <a:t>Farinxe</a:t>
          </a:r>
          <a:endParaRPr lang="es-ES" dirty="0"/>
        </a:p>
      </dgm:t>
    </dgm:pt>
    <dgm:pt modelId="{3DF119A2-FD27-477F-B683-AE048ADC2BC5}" type="parTrans" cxnId="{DA0E5E92-BA78-40A2-94D9-578C0A41E88F}">
      <dgm:prSet/>
      <dgm:spPr/>
      <dgm:t>
        <a:bodyPr/>
        <a:lstStyle/>
        <a:p>
          <a:endParaRPr lang="es-ES"/>
        </a:p>
      </dgm:t>
    </dgm:pt>
    <dgm:pt modelId="{C6ECC8C4-2C07-4745-8DE0-3A2781F2C1B7}" type="sibTrans" cxnId="{DA0E5E92-BA78-40A2-94D9-578C0A41E88F}">
      <dgm:prSet/>
      <dgm:spPr/>
      <dgm:t>
        <a:bodyPr/>
        <a:lstStyle/>
        <a:p>
          <a:endParaRPr lang="es-ES"/>
        </a:p>
      </dgm:t>
    </dgm:pt>
    <dgm:pt modelId="{FE8A0E26-11DC-4B82-8A0E-7EE637C6AF5E}">
      <dgm:prSet phldrT="[Texto]"/>
      <dgm:spPr/>
      <dgm:t>
        <a:bodyPr/>
        <a:lstStyle/>
        <a:p>
          <a:r>
            <a:rPr lang="es-ES" dirty="0" smtClean="0"/>
            <a:t>Esófago</a:t>
          </a:r>
          <a:endParaRPr lang="es-ES" dirty="0"/>
        </a:p>
      </dgm:t>
    </dgm:pt>
    <dgm:pt modelId="{62013D03-AB91-43B1-9859-E368F3A900DB}" type="parTrans" cxnId="{D70D803C-C2C7-4EEF-B463-8BC3985E5738}">
      <dgm:prSet/>
      <dgm:spPr/>
      <dgm:t>
        <a:bodyPr/>
        <a:lstStyle/>
        <a:p>
          <a:endParaRPr lang="es-ES"/>
        </a:p>
      </dgm:t>
    </dgm:pt>
    <dgm:pt modelId="{7B6C7192-F14D-4D02-AC88-7540ADF45FCE}" type="sibTrans" cxnId="{D70D803C-C2C7-4EEF-B463-8BC3985E5738}">
      <dgm:prSet/>
      <dgm:spPr/>
      <dgm:t>
        <a:bodyPr/>
        <a:lstStyle/>
        <a:p>
          <a:endParaRPr lang="es-ES"/>
        </a:p>
      </dgm:t>
    </dgm:pt>
    <dgm:pt modelId="{90FA5CD5-5300-4D16-AAD9-E2A362DFB785}">
      <dgm:prSet phldrT="[Texto]"/>
      <dgm:spPr/>
      <dgm:t>
        <a:bodyPr/>
        <a:lstStyle/>
        <a:p>
          <a:r>
            <a:rPr lang="es-ES" dirty="0" smtClean="0"/>
            <a:t>Estómago</a:t>
          </a:r>
          <a:endParaRPr lang="es-ES" dirty="0"/>
        </a:p>
      </dgm:t>
    </dgm:pt>
    <dgm:pt modelId="{DE171155-8710-4046-90F8-B3E0B6AC1E43}" type="parTrans" cxnId="{E4AAC8A9-6F96-434F-85F7-81E368B44549}">
      <dgm:prSet/>
      <dgm:spPr/>
      <dgm:t>
        <a:bodyPr/>
        <a:lstStyle/>
        <a:p>
          <a:endParaRPr lang="es-ES"/>
        </a:p>
      </dgm:t>
    </dgm:pt>
    <dgm:pt modelId="{6B9D7433-78EB-49AA-BDC6-7F48EE650723}" type="sibTrans" cxnId="{E4AAC8A9-6F96-434F-85F7-81E368B44549}">
      <dgm:prSet/>
      <dgm:spPr/>
      <dgm:t>
        <a:bodyPr/>
        <a:lstStyle/>
        <a:p>
          <a:endParaRPr lang="es-ES"/>
        </a:p>
      </dgm:t>
    </dgm:pt>
    <dgm:pt modelId="{C8903D7C-8EA0-4236-B448-5C3CAC765DC0}">
      <dgm:prSet phldrT="[Texto]"/>
      <dgm:spPr/>
      <dgm:t>
        <a:bodyPr/>
        <a:lstStyle/>
        <a:p>
          <a:r>
            <a:rPr lang="es-ES" dirty="0" smtClean="0"/>
            <a:t>I. delgado</a:t>
          </a:r>
          <a:endParaRPr lang="es-ES" dirty="0"/>
        </a:p>
      </dgm:t>
    </dgm:pt>
    <dgm:pt modelId="{D000BEC9-CA84-413D-B480-ECDEA631D2E3}" type="parTrans" cxnId="{91E7042C-84BB-4E04-A94D-2EEFEB04B126}">
      <dgm:prSet/>
      <dgm:spPr/>
      <dgm:t>
        <a:bodyPr/>
        <a:lstStyle/>
        <a:p>
          <a:endParaRPr lang="es-ES"/>
        </a:p>
      </dgm:t>
    </dgm:pt>
    <dgm:pt modelId="{718F818D-24DA-4A90-93C6-99297A2CA374}" type="sibTrans" cxnId="{91E7042C-84BB-4E04-A94D-2EEFEB04B126}">
      <dgm:prSet/>
      <dgm:spPr/>
      <dgm:t>
        <a:bodyPr/>
        <a:lstStyle/>
        <a:p>
          <a:endParaRPr lang="es-ES"/>
        </a:p>
      </dgm:t>
    </dgm:pt>
    <dgm:pt modelId="{0BE9202B-35F2-4496-AF7F-973DA24D6BB6}">
      <dgm:prSet phldrT="[Texto]"/>
      <dgm:spPr/>
      <dgm:t>
        <a:bodyPr/>
        <a:lstStyle/>
        <a:p>
          <a:r>
            <a:rPr lang="es-ES" dirty="0" smtClean="0"/>
            <a:t>Íleo</a:t>
          </a:r>
          <a:endParaRPr lang="es-ES" dirty="0"/>
        </a:p>
      </dgm:t>
    </dgm:pt>
    <dgm:pt modelId="{656B23FD-DB3F-4431-BFB4-7FDB5CA7DADF}" type="parTrans" cxnId="{D37214AE-AB40-4DBB-94CB-FBC95F7CC7A0}">
      <dgm:prSet/>
      <dgm:spPr/>
      <dgm:t>
        <a:bodyPr/>
        <a:lstStyle/>
        <a:p>
          <a:endParaRPr lang="es-ES"/>
        </a:p>
      </dgm:t>
    </dgm:pt>
    <dgm:pt modelId="{3AA2379F-63C2-4301-BC89-137D4D99E093}" type="sibTrans" cxnId="{D37214AE-AB40-4DBB-94CB-FBC95F7CC7A0}">
      <dgm:prSet/>
      <dgm:spPr/>
      <dgm:t>
        <a:bodyPr/>
        <a:lstStyle/>
        <a:p>
          <a:endParaRPr lang="es-ES"/>
        </a:p>
      </dgm:t>
    </dgm:pt>
    <dgm:pt modelId="{26E05EE3-5A52-4B0F-AC70-9EDD44E7C002}">
      <dgm:prSet phldrT="[Texto]"/>
      <dgm:spPr/>
      <dgm:t>
        <a:bodyPr/>
        <a:lstStyle/>
        <a:p>
          <a:r>
            <a:rPr lang="es-ES" dirty="0" smtClean="0"/>
            <a:t>I. Groso</a:t>
          </a:r>
          <a:endParaRPr lang="es-ES" dirty="0"/>
        </a:p>
      </dgm:t>
    </dgm:pt>
    <dgm:pt modelId="{5361B5D2-2182-4295-B81B-DD3781CBBF9B}" type="parTrans" cxnId="{DED1E02B-5EE8-4928-9A5B-8DA95D253F76}">
      <dgm:prSet/>
      <dgm:spPr/>
      <dgm:t>
        <a:bodyPr/>
        <a:lstStyle/>
        <a:p>
          <a:endParaRPr lang="es-ES"/>
        </a:p>
      </dgm:t>
    </dgm:pt>
    <dgm:pt modelId="{FE2BF27F-534B-4E62-9102-73AFEA8E13ED}" type="sibTrans" cxnId="{DED1E02B-5EE8-4928-9A5B-8DA95D253F76}">
      <dgm:prSet/>
      <dgm:spPr/>
      <dgm:t>
        <a:bodyPr/>
        <a:lstStyle/>
        <a:p>
          <a:endParaRPr lang="es-ES"/>
        </a:p>
      </dgm:t>
    </dgm:pt>
    <dgm:pt modelId="{B3F797F3-56DE-421B-937A-8703C0F7DA9A}">
      <dgm:prSet phldrT="[Texto]"/>
      <dgm:spPr/>
      <dgm:t>
        <a:bodyPr/>
        <a:lstStyle/>
        <a:p>
          <a:r>
            <a:rPr lang="es-ES" dirty="0" smtClean="0"/>
            <a:t>Colon ascendente</a:t>
          </a:r>
          <a:endParaRPr lang="es-ES" dirty="0"/>
        </a:p>
      </dgm:t>
    </dgm:pt>
    <dgm:pt modelId="{927F146A-F1A0-4BD7-B0DA-71565955F8E6}" type="parTrans" cxnId="{A7101FBF-3A75-47DD-A0F0-908A6786F313}">
      <dgm:prSet/>
      <dgm:spPr/>
      <dgm:t>
        <a:bodyPr/>
        <a:lstStyle/>
        <a:p>
          <a:endParaRPr lang="es-ES"/>
        </a:p>
      </dgm:t>
    </dgm:pt>
    <dgm:pt modelId="{058985F9-75F7-498C-86AD-AB44B837E9A0}" type="sibTrans" cxnId="{A7101FBF-3A75-47DD-A0F0-908A6786F313}">
      <dgm:prSet/>
      <dgm:spPr/>
      <dgm:t>
        <a:bodyPr/>
        <a:lstStyle/>
        <a:p>
          <a:endParaRPr lang="es-ES"/>
        </a:p>
      </dgm:t>
    </dgm:pt>
    <dgm:pt modelId="{2D9F78F4-03F9-448F-8BBE-60733901D7E8}">
      <dgm:prSet phldrT="[Texto]"/>
      <dgm:spPr/>
      <dgm:t>
        <a:bodyPr/>
        <a:lstStyle/>
        <a:p>
          <a:r>
            <a:rPr lang="es-ES" dirty="0" smtClean="0"/>
            <a:t>Colon transverso</a:t>
          </a:r>
          <a:endParaRPr lang="es-ES" dirty="0"/>
        </a:p>
      </dgm:t>
    </dgm:pt>
    <dgm:pt modelId="{231B70B9-76A9-43D4-B01B-73FF9B9AF621}" type="parTrans" cxnId="{2B444723-5832-4A7D-8C5B-592A9A4BD9E4}">
      <dgm:prSet/>
      <dgm:spPr/>
      <dgm:t>
        <a:bodyPr/>
        <a:lstStyle/>
        <a:p>
          <a:endParaRPr lang="es-ES"/>
        </a:p>
      </dgm:t>
    </dgm:pt>
    <dgm:pt modelId="{2DF9210B-B2E7-4A89-915E-EA95408D0F72}" type="sibTrans" cxnId="{2B444723-5832-4A7D-8C5B-592A9A4BD9E4}">
      <dgm:prSet/>
      <dgm:spPr/>
      <dgm:t>
        <a:bodyPr/>
        <a:lstStyle/>
        <a:p>
          <a:endParaRPr lang="es-ES"/>
        </a:p>
      </dgm:t>
    </dgm:pt>
    <dgm:pt modelId="{D4B778C6-7CA3-4DF7-B108-47B968DB9714}">
      <dgm:prSet phldrT="[Texto]"/>
      <dgm:spPr/>
      <dgm:t>
        <a:bodyPr/>
        <a:lstStyle/>
        <a:p>
          <a:r>
            <a:rPr lang="es-ES" dirty="0" smtClean="0"/>
            <a:t>Colon descendente</a:t>
          </a:r>
          <a:endParaRPr lang="es-ES" dirty="0"/>
        </a:p>
      </dgm:t>
    </dgm:pt>
    <dgm:pt modelId="{80BB2709-9743-484C-A5FB-01B51DBE2B12}" type="parTrans" cxnId="{0012EC74-0504-4AA7-BD67-06BF05907854}">
      <dgm:prSet/>
      <dgm:spPr/>
      <dgm:t>
        <a:bodyPr/>
        <a:lstStyle/>
        <a:p>
          <a:endParaRPr lang="es-ES"/>
        </a:p>
      </dgm:t>
    </dgm:pt>
    <dgm:pt modelId="{573D8199-C974-48CE-B39F-3D0B82B3BBCB}" type="sibTrans" cxnId="{0012EC74-0504-4AA7-BD67-06BF05907854}">
      <dgm:prSet/>
      <dgm:spPr/>
      <dgm:t>
        <a:bodyPr/>
        <a:lstStyle/>
        <a:p>
          <a:endParaRPr lang="es-ES"/>
        </a:p>
      </dgm:t>
    </dgm:pt>
    <dgm:pt modelId="{EF6B9197-E33C-4995-B6E0-FCD4E52E5F11}">
      <dgm:prSet phldrT="[Texto]"/>
      <dgm:spPr/>
      <dgm:t>
        <a:bodyPr/>
        <a:lstStyle/>
        <a:p>
          <a:r>
            <a:rPr lang="es-ES" dirty="0" smtClean="0"/>
            <a:t>Recto (ano)</a:t>
          </a:r>
          <a:endParaRPr lang="es-ES" dirty="0"/>
        </a:p>
      </dgm:t>
    </dgm:pt>
    <dgm:pt modelId="{8E14E5C9-E29D-4A72-A95B-107FA9AD5756}" type="parTrans" cxnId="{21A18186-9444-4BD8-8028-3D5A842346A5}">
      <dgm:prSet/>
      <dgm:spPr/>
      <dgm:t>
        <a:bodyPr/>
        <a:lstStyle/>
        <a:p>
          <a:endParaRPr lang="es-ES"/>
        </a:p>
      </dgm:t>
    </dgm:pt>
    <dgm:pt modelId="{DB6E21F4-FD00-4A69-8429-5D2FF980B254}" type="sibTrans" cxnId="{21A18186-9444-4BD8-8028-3D5A842346A5}">
      <dgm:prSet/>
      <dgm:spPr/>
      <dgm:t>
        <a:bodyPr/>
        <a:lstStyle/>
        <a:p>
          <a:endParaRPr lang="es-ES"/>
        </a:p>
      </dgm:t>
    </dgm:pt>
    <dgm:pt modelId="{E3682525-6BB7-4015-B30B-095B221B56A0}">
      <dgm:prSet phldrT="[Texto]"/>
      <dgm:spPr/>
      <dgm:t>
        <a:bodyPr/>
        <a:lstStyle/>
        <a:p>
          <a:r>
            <a:rPr lang="es-ES" dirty="0" err="1" smtClean="0"/>
            <a:t>Intestinais</a:t>
          </a:r>
          <a:endParaRPr lang="es-ES" dirty="0"/>
        </a:p>
      </dgm:t>
    </dgm:pt>
    <dgm:pt modelId="{E8FC215C-A767-4AB0-839E-C86E554ABAC3}" type="parTrans" cxnId="{7F626A71-40BE-4E6D-AD08-D6656EB5BB8A}">
      <dgm:prSet/>
      <dgm:spPr/>
      <dgm:t>
        <a:bodyPr/>
        <a:lstStyle/>
        <a:p>
          <a:endParaRPr lang="es-ES"/>
        </a:p>
      </dgm:t>
    </dgm:pt>
    <dgm:pt modelId="{4168B0A3-DA9B-41F4-B4A0-2E708F16EA9B}" type="sibTrans" cxnId="{7F626A71-40BE-4E6D-AD08-D6656EB5BB8A}">
      <dgm:prSet/>
      <dgm:spPr/>
      <dgm:t>
        <a:bodyPr/>
        <a:lstStyle/>
        <a:p>
          <a:endParaRPr lang="es-ES"/>
        </a:p>
      </dgm:t>
    </dgm:pt>
    <dgm:pt modelId="{D93D609B-E645-4C25-99AE-11A961A32584}">
      <dgm:prSet phldrT="[Texto]"/>
      <dgm:spPr/>
      <dgm:t>
        <a:bodyPr/>
        <a:lstStyle/>
        <a:p>
          <a:r>
            <a:rPr lang="es-ES" dirty="0" smtClean="0"/>
            <a:t>Anexas</a:t>
          </a:r>
          <a:endParaRPr lang="es-ES" dirty="0"/>
        </a:p>
      </dgm:t>
    </dgm:pt>
    <dgm:pt modelId="{EFC691E6-D4FC-4F14-BE99-39666AD67512}" type="parTrans" cxnId="{34B6961E-5C65-402B-8555-8790AF1A425C}">
      <dgm:prSet/>
      <dgm:spPr/>
      <dgm:t>
        <a:bodyPr/>
        <a:lstStyle/>
        <a:p>
          <a:endParaRPr lang="es-ES"/>
        </a:p>
      </dgm:t>
    </dgm:pt>
    <dgm:pt modelId="{7A57EB01-5F8B-4317-9AA0-BF3E84B03C7E}" type="sibTrans" cxnId="{34B6961E-5C65-402B-8555-8790AF1A425C}">
      <dgm:prSet/>
      <dgm:spPr/>
      <dgm:t>
        <a:bodyPr/>
        <a:lstStyle/>
        <a:p>
          <a:endParaRPr lang="es-ES"/>
        </a:p>
      </dgm:t>
    </dgm:pt>
    <dgm:pt modelId="{A9FD8EA0-E481-4CE0-8C83-FDF3677F5C91}">
      <dgm:prSet phldrT="[Texto]"/>
      <dgm:spPr/>
      <dgm:t>
        <a:bodyPr/>
        <a:lstStyle/>
        <a:p>
          <a:r>
            <a:rPr lang="es-ES" dirty="0" smtClean="0"/>
            <a:t>Salivares</a:t>
          </a:r>
          <a:endParaRPr lang="es-ES" dirty="0"/>
        </a:p>
      </dgm:t>
    </dgm:pt>
    <dgm:pt modelId="{642E01ED-2516-4C61-8EFB-3061A2C859D5}" type="parTrans" cxnId="{87C75046-EC6C-42BD-8D37-E6FB167699DC}">
      <dgm:prSet/>
      <dgm:spPr/>
      <dgm:t>
        <a:bodyPr/>
        <a:lstStyle/>
        <a:p>
          <a:endParaRPr lang="es-ES"/>
        </a:p>
      </dgm:t>
    </dgm:pt>
    <dgm:pt modelId="{9E788E56-91C0-4EB0-946D-46E0BADB645A}" type="sibTrans" cxnId="{87C75046-EC6C-42BD-8D37-E6FB167699DC}">
      <dgm:prSet/>
      <dgm:spPr/>
      <dgm:t>
        <a:bodyPr/>
        <a:lstStyle/>
        <a:p>
          <a:endParaRPr lang="es-ES"/>
        </a:p>
      </dgm:t>
    </dgm:pt>
    <dgm:pt modelId="{AF889366-350C-43F1-9BB5-67F5EC74B8A4}">
      <dgm:prSet phldrT="[Texto]"/>
      <dgm:spPr/>
      <dgm:t>
        <a:bodyPr/>
        <a:lstStyle/>
        <a:p>
          <a:r>
            <a:rPr lang="es-ES" dirty="0" err="1" smtClean="0"/>
            <a:t>Fígado</a:t>
          </a:r>
          <a:endParaRPr lang="es-ES" dirty="0"/>
        </a:p>
      </dgm:t>
    </dgm:pt>
    <dgm:pt modelId="{A6854D9C-24EB-40CF-862D-63476C9AFBE4}" type="parTrans" cxnId="{9BDD093F-D37B-49AA-84D1-81F0380A295D}">
      <dgm:prSet/>
      <dgm:spPr/>
      <dgm:t>
        <a:bodyPr/>
        <a:lstStyle/>
        <a:p>
          <a:endParaRPr lang="es-ES"/>
        </a:p>
      </dgm:t>
    </dgm:pt>
    <dgm:pt modelId="{EAA20775-0A8A-43F3-B463-B61B307BA481}" type="sibTrans" cxnId="{9BDD093F-D37B-49AA-84D1-81F0380A295D}">
      <dgm:prSet/>
      <dgm:spPr/>
      <dgm:t>
        <a:bodyPr/>
        <a:lstStyle/>
        <a:p>
          <a:endParaRPr lang="es-ES"/>
        </a:p>
      </dgm:t>
    </dgm:pt>
    <dgm:pt modelId="{0A81EBC6-5066-4194-AAD7-AA5856C1724F}">
      <dgm:prSet phldrT="[Texto]"/>
      <dgm:spPr/>
      <dgm:t>
        <a:bodyPr/>
        <a:lstStyle/>
        <a:p>
          <a:r>
            <a:rPr lang="es-ES" dirty="0" smtClean="0"/>
            <a:t>páncreas</a:t>
          </a:r>
          <a:endParaRPr lang="es-ES" dirty="0"/>
        </a:p>
      </dgm:t>
    </dgm:pt>
    <dgm:pt modelId="{045200E3-58AB-4648-A449-29252D0C627C}" type="parTrans" cxnId="{B4302A37-5688-4793-98AE-C90D1C1FF4D8}">
      <dgm:prSet/>
      <dgm:spPr/>
      <dgm:t>
        <a:bodyPr/>
        <a:lstStyle/>
        <a:p>
          <a:endParaRPr lang="es-ES"/>
        </a:p>
      </dgm:t>
    </dgm:pt>
    <dgm:pt modelId="{D8AD7CF4-555E-4315-A525-0F96D4234518}" type="sibTrans" cxnId="{B4302A37-5688-4793-98AE-C90D1C1FF4D8}">
      <dgm:prSet/>
      <dgm:spPr/>
      <dgm:t>
        <a:bodyPr/>
        <a:lstStyle/>
        <a:p>
          <a:endParaRPr lang="es-ES"/>
        </a:p>
      </dgm:t>
    </dgm:pt>
    <dgm:pt modelId="{DC474B6B-2325-4889-9348-A6D9333D82C6}">
      <dgm:prSet phldrT="[Texto]"/>
      <dgm:spPr/>
      <dgm:t>
        <a:bodyPr/>
        <a:lstStyle/>
        <a:p>
          <a:r>
            <a:rPr lang="es-ES" dirty="0" err="1" smtClean="0"/>
            <a:t>Cego</a:t>
          </a:r>
          <a:r>
            <a:rPr lang="es-ES" dirty="0" smtClean="0"/>
            <a:t> (apéndice vermiforme)</a:t>
          </a:r>
          <a:endParaRPr lang="es-ES" dirty="0"/>
        </a:p>
      </dgm:t>
    </dgm:pt>
    <dgm:pt modelId="{B555DF22-6B84-4387-8413-CCFE9ACB0A91}" type="parTrans" cxnId="{62032373-F5FE-4F8C-AC4C-F997C32C6F27}">
      <dgm:prSet/>
      <dgm:spPr/>
      <dgm:t>
        <a:bodyPr/>
        <a:lstStyle/>
        <a:p>
          <a:endParaRPr lang="es-ES"/>
        </a:p>
      </dgm:t>
    </dgm:pt>
    <dgm:pt modelId="{86EE1FA8-54CA-48B4-8E67-C4A95E78E0C2}" type="sibTrans" cxnId="{62032373-F5FE-4F8C-AC4C-F997C32C6F27}">
      <dgm:prSet/>
      <dgm:spPr/>
      <dgm:t>
        <a:bodyPr/>
        <a:lstStyle/>
        <a:p>
          <a:endParaRPr lang="es-ES"/>
        </a:p>
      </dgm:t>
    </dgm:pt>
    <dgm:pt modelId="{3DFBDFDB-7D22-41E6-9F67-5D3413BC0A81}" type="pres">
      <dgm:prSet presAssocID="{D4A3B248-CE79-43FE-8E9E-53105AB4FA8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49E85F-28CC-49C3-A8B0-D28F1A84FD88}" type="pres">
      <dgm:prSet presAssocID="{E3BA9CD3-7FEF-4409-A801-335115D9C687}" presName="root1" presStyleCnt="0"/>
      <dgm:spPr/>
    </dgm:pt>
    <dgm:pt modelId="{E7DEB1A8-22D4-4875-AC43-453288CE16D9}" type="pres">
      <dgm:prSet presAssocID="{E3BA9CD3-7FEF-4409-A801-335115D9C687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7968AB-530D-4132-8D2B-371E271A3EAA}" type="pres">
      <dgm:prSet presAssocID="{E3BA9CD3-7FEF-4409-A801-335115D9C687}" presName="level2hierChild" presStyleCnt="0"/>
      <dgm:spPr/>
    </dgm:pt>
    <dgm:pt modelId="{8038C815-4C36-4BA6-BCF5-1FAA2135D007}" type="pres">
      <dgm:prSet presAssocID="{20B0A5F1-5B26-4B5A-A49F-E77D1D923F04}" presName="conn2-1" presStyleLbl="parChTrans1D2" presStyleIdx="0" presStyleCnt="9"/>
      <dgm:spPr/>
      <dgm:t>
        <a:bodyPr/>
        <a:lstStyle/>
        <a:p>
          <a:endParaRPr lang="es-ES"/>
        </a:p>
      </dgm:t>
    </dgm:pt>
    <dgm:pt modelId="{1F44B436-2B6A-44A8-8E0F-30FF3B94AACF}" type="pres">
      <dgm:prSet presAssocID="{20B0A5F1-5B26-4B5A-A49F-E77D1D923F04}" presName="connTx" presStyleLbl="parChTrans1D2" presStyleIdx="0" presStyleCnt="9"/>
      <dgm:spPr/>
      <dgm:t>
        <a:bodyPr/>
        <a:lstStyle/>
        <a:p>
          <a:endParaRPr lang="es-ES"/>
        </a:p>
      </dgm:t>
    </dgm:pt>
    <dgm:pt modelId="{A98CC3AA-C81D-4772-9105-710A93869EF0}" type="pres">
      <dgm:prSet presAssocID="{9F76AEBA-8150-43F8-9EB9-58DDE3BFC24B}" presName="root2" presStyleCnt="0"/>
      <dgm:spPr/>
    </dgm:pt>
    <dgm:pt modelId="{796A93E6-6C59-4C4E-988B-66D5565FBA6B}" type="pres">
      <dgm:prSet presAssocID="{9F76AEBA-8150-43F8-9EB9-58DDE3BFC24B}" presName="LevelTwoTextNode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EE5830-254B-4213-B499-3165657BF76B}" type="pres">
      <dgm:prSet presAssocID="{9F76AEBA-8150-43F8-9EB9-58DDE3BFC24B}" presName="level3hierChild" presStyleCnt="0"/>
      <dgm:spPr/>
    </dgm:pt>
    <dgm:pt modelId="{8C093457-2BE6-4017-AB21-4018B2E709C8}" type="pres">
      <dgm:prSet presAssocID="{3DF119A2-FD27-477F-B683-AE048ADC2BC5}" presName="conn2-1" presStyleLbl="parChTrans1D2" presStyleIdx="1" presStyleCnt="9"/>
      <dgm:spPr/>
      <dgm:t>
        <a:bodyPr/>
        <a:lstStyle/>
        <a:p>
          <a:endParaRPr lang="es-ES"/>
        </a:p>
      </dgm:t>
    </dgm:pt>
    <dgm:pt modelId="{2AED5C96-2655-4683-B6F6-7BEBE5B1D503}" type="pres">
      <dgm:prSet presAssocID="{3DF119A2-FD27-477F-B683-AE048ADC2BC5}" presName="connTx" presStyleLbl="parChTrans1D2" presStyleIdx="1" presStyleCnt="9"/>
      <dgm:spPr/>
      <dgm:t>
        <a:bodyPr/>
        <a:lstStyle/>
        <a:p>
          <a:endParaRPr lang="es-ES"/>
        </a:p>
      </dgm:t>
    </dgm:pt>
    <dgm:pt modelId="{0FDF4E90-8959-4AA6-805E-1E4422AEC6E4}" type="pres">
      <dgm:prSet presAssocID="{66D8B6C0-8861-480B-BE87-C120E987AD12}" presName="root2" presStyleCnt="0"/>
      <dgm:spPr/>
    </dgm:pt>
    <dgm:pt modelId="{740A1ACB-423C-426A-93AC-FECA92D06BB8}" type="pres">
      <dgm:prSet presAssocID="{66D8B6C0-8861-480B-BE87-C120E987AD12}" presName="LevelTwoTextNode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ADC5CC-2442-49DD-A49D-7FF8A32BBAA5}" type="pres">
      <dgm:prSet presAssocID="{66D8B6C0-8861-480B-BE87-C120E987AD12}" presName="level3hierChild" presStyleCnt="0"/>
      <dgm:spPr/>
    </dgm:pt>
    <dgm:pt modelId="{4301469A-AEB0-4DE2-BB18-3183958067EF}" type="pres">
      <dgm:prSet presAssocID="{62013D03-AB91-43B1-9859-E368F3A900DB}" presName="conn2-1" presStyleLbl="parChTrans1D2" presStyleIdx="2" presStyleCnt="9"/>
      <dgm:spPr/>
      <dgm:t>
        <a:bodyPr/>
        <a:lstStyle/>
        <a:p>
          <a:endParaRPr lang="es-ES"/>
        </a:p>
      </dgm:t>
    </dgm:pt>
    <dgm:pt modelId="{25C93ED2-C96C-434A-96A0-40B4908D81A0}" type="pres">
      <dgm:prSet presAssocID="{62013D03-AB91-43B1-9859-E368F3A900DB}" presName="connTx" presStyleLbl="parChTrans1D2" presStyleIdx="2" presStyleCnt="9"/>
      <dgm:spPr/>
      <dgm:t>
        <a:bodyPr/>
        <a:lstStyle/>
        <a:p>
          <a:endParaRPr lang="es-ES"/>
        </a:p>
      </dgm:t>
    </dgm:pt>
    <dgm:pt modelId="{91CC9B7E-2DFF-42D5-95C8-BB998A3CD21A}" type="pres">
      <dgm:prSet presAssocID="{FE8A0E26-11DC-4B82-8A0E-7EE637C6AF5E}" presName="root2" presStyleCnt="0"/>
      <dgm:spPr/>
    </dgm:pt>
    <dgm:pt modelId="{1B45290A-5C0B-404E-A808-01E73E571C9E}" type="pres">
      <dgm:prSet presAssocID="{FE8A0E26-11DC-4B82-8A0E-7EE637C6AF5E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EBE829-E2CE-44FC-953D-6A015B0D8FDC}" type="pres">
      <dgm:prSet presAssocID="{FE8A0E26-11DC-4B82-8A0E-7EE637C6AF5E}" presName="level3hierChild" presStyleCnt="0"/>
      <dgm:spPr/>
    </dgm:pt>
    <dgm:pt modelId="{EE61DC6B-3653-4373-A634-B0E7FACC44F4}" type="pres">
      <dgm:prSet presAssocID="{DE171155-8710-4046-90F8-B3E0B6AC1E43}" presName="conn2-1" presStyleLbl="parChTrans1D2" presStyleIdx="3" presStyleCnt="9"/>
      <dgm:spPr/>
      <dgm:t>
        <a:bodyPr/>
        <a:lstStyle/>
        <a:p>
          <a:endParaRPr lang="es-ES"/>
        </a:p>
      </dgm:t>
    </dgm:pt>
    <dgm:pt modelId="{BDB39A4A-396F-4ED0-AF37-E91FD254A009}" type="pres">
      <dgm:prSet presAssocID="{DE171155-8710-4046-90F8-B3E0B6AC1E43}" presName="connTx" presStyleLbl="parChTrans1D2" presStyleIdx="3" presStyleCnt="9"/>
      <dgm:spPr/>
      <dgm:t>
        <a:bodyPr/>
        <a:lstStyle/>
        <a:p>
          <a:endParaRPr lang="es-ES"/>
        </a:p>
      </dgm:t>
    </dgm:pt>
    <dgm:pt modelId="{BF99CD3F-1041-453C-97AB-A3DF23EF0F69}" type="pres">
      <dgm:prSet presAssocID="{90FA5CD5-5300-4D16-AAD9-E2A362DFB785}" presName="root2" presStyleCnt="0"/>
      <dgm:spPr/>
    </dgm:pt>
    <dgm:pt modelId="{6CEF5161-201C-429A-958F-E5CADE71051D}" type="pres">
      <dgm:prSet presAssocID="{90FA5CD5-5300-4D16-AAD9-E2A362DFB785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85C16F-1C2E-4D69-B058-1DBBFF9920B4}" type="pres">
      <dgm:prSet presAssocID="{90FA5CD5-5300-4D16-AAD9-E2A362DFB785}" presName="level3hierChild" presStyleCnt="0"/>
      <dgm:spPr/>
    </dgm:pt>
    <dgm:pt modelId="{BF7E1C0D-7646-4711-9C4F-6F56CE71FB3F}" type="pres">
      <dgm:prSet presAssocID="{D000BEC9-CA84-413D-B480-ECDEA631D2E3}" presName="conn2-1" presStyleLbl="parChTrans1D2" presStyleIdx="4" presStyleCnt="9"/>
      <dgm:spPr/>
      <dgm:t>
        <a:bodyPr/>
        <a:lstStyle/>
        <a:p>
          <a:endParaRPr lang="es-ES"/>
        </a:p>
      </dgm:t>
    </dgm:pt>
    <dgm:pt modelId="{7F2066F3-AB2C-46B0-A0B8-216BEBED57A0}" type="pres">
      <dgm:prSet presAssocID="{D000BEC9-CA84-413D-B480-ECDEA631D2E3}" presName="connTx" presStyleLbl="parChTrans1D2" presStyleIdx="4" presStyleCnt="9"/>
      <dgm:spPr/>
      <dgm:t>
        <a:bodyPr/>
        <a:lstStyle/>
        <a:p>
          <a:endParaRPr lang="es-ES"/>
        </a:p>
      </dgm:t>
    </dgm:pt>
    <dgm:pt modelId="{2C77FF48-9AFA-4F1F-9554-30D8826A099D}" type="pres">
      <dgm:prSet presAssocID="{C8903D7C-8EA0-4236-B448-5C3CAC765DC0}" presName="root2" presStyleCnt="0"/>
      <dgm:spPr/>
    </dgm:pt>
    <dgm:pt modelId="{D4E903CB-4BA9-41C3-90BF-5A39CE262C61}" type="pres">
      <dgm:prSet presAssocID="{C8903D7C-8EA0-4236-B448-5C3CAC765DC0}" presName="LevelTwoTextNode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9044B1-F096-4B2C-ABC4-9D20B99D524B}" type="pres">
      <dgm:prSet presAssocID="{C8903D7C-8EA0-4236-B448-5C3CAC765DC0}" presName="level3hierChild" presStyleCnt="0"/>
      <dgm:spPr/>
    </dgm:pt>
    <dgm:pt modelId="{48750287-4A60-42F2-8B77-3AF0C6F1B7EE}" type="pres">
      <dgm:prSet presAssocID="{5F0A04DF-7188-4AC7-97DC-7B732C57AFFB}" presName="conn2-1" presStyleLbl="parChTrans1D3" presStyleIdx="0" presStyleCnt="11"/>
      <dgm:spPr/>
      <dgm:t>
        <a:bodyPr/>
        <a:lstStyle/>
        <a:p>
          <a:endParaRPr lang="es-ES"/>
        </a:p>
      </dgm:t>
    </dgm:pt>
    <dgm:pt modelId="{921A4B58-7A05-4631-8783-CFFBD73EC73A}" type="pres">
      <dgm:prSet presAssocID="{5F0A04DF-7188-4AC7-97DC-7B732C57AFFB}" presName="connTx" presStyleLbl="parChTrans1D3" presStyleIdx="0" presStyleCnt="11"/>
      <dgm:spPr/>
      <dgm:t>
        <a:bodyPr/>
        <a:lstStyle/>
        <a:p>
          <a:endParaRPr lang="es-ES"/>
        </a:p>
      </dgm:t>
    </dgm:pt>
    <dgm:pt modelId="{B9706921-7DEA-471F-B090-B261DBD7F8AB}" type="pres">
      <dgm:prSet presAssocID="{D11F256C-523D-4A04-B0C9-A11086A39E6B}" presName="root2" presStyleCnt="0"/>
      <dgm:spPr/>
    </dgm:pt>
    <dgm:pt modelId="{7D33205B-C6B1-4884-A608-DBB4F4AF9DA9}" type="pres">
      <dgm:prSet presAssocID="{D11F256C-523D-4A04-B0C9-A11086A39E6B}" presName="LevelTwoTextNode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736DC9-5F77-4A80-ABD6-234C5F7B2BED}" type="pres">
      <dgm:prSet presAssocID="{D11F256C-523D-4A04-B0C9-A11086A39E6B}" presName="level3hierChild" presStyleCnt="0"/>
      <dgm:spPr/>
    </dgm:pt>
    <dgm:pt modelId="{BC833B08-44F9-4771-891A-669660FE68CF}" type="pres">
      <dgm:prSet presAssocID="{1E5B3D51-27F9-4196-A83D-830613E9E00D}" presName="conn2-1" presStyleLbl="parChTrans1D3" presStyleIdx="1" presStyleCnt="11"/>
      <dgm:spPr/>
      <dgm:t>
        <a:bodyPr/>
        <a:lstStyle/>
        <a:p>
          <a:endParaRPr lang="es-ES"/>
        </a:p>
      </dgm:t>
    </dgm:pt>
    <dgm:pt modelId="{61958DE2-B414-4EBC-82CF-7BD52AFE0B63}" type="pres">
      <dgm:prSet presAssocID="{1E5B3D51-27F9-4196-A83D-830613E9E00D}" presName="connTx" presStyleLbl="parChTrans1D3" presStyleIdx="1" presStyleCnt="11"/>
      <dgm:spPr/>
      <dgm:t>
        <a:bodyPr/>
        <a:lstStyle/>
        <a:p>
          <a:endParaRPr lang="es-ES"/>
        </a:p>
      </dgm:t>
    </dgm:pt>
    <dgm:pt modelId="{83584FEE-56B2-49E8-A930-66838FD03032}" type="pres">
      <dgm:prSet presAssocID="{7E0C8365-589A-4C9B-B2ED-EA57190360CB}" presName="root2" presStyleCnt="0"/>
      <dgm:spPr/>
    </dgm:pt>
    <dgm:pt modelId="{CFDB6862-4F18-4553-B3C8-4C6DD8B72C45}" type="pres">
      <dgm:prSet presAssocID="{7E0C8365-589A-4C9B-B2ED-EA57190360CB}" presName="LevelTwoTextNode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14AE56-8B60-4CA0-91F4-EDA233E6A452}" type="pres">
      <dgm:prSet presAssocID="{7E0C8365-589A-4C9B-B2ED-EA57190360CB}" presName="level3hierChild" presStyleCnt="0"/>
      <dgm:spPr/>
    </dgm:pt>
    <dgm:pt modelId="{56E3D56F-49B6-4EF8-A9E5-037F5653C293}" type="pres">
      <dgm:prSet presAssocID="{656B23FD-DB3F-4431-BFB4-7FDB5CA7DADF}" presName="conn2-1" presStyleLbl="parChTrans1D3" presStyleIdx="2" presStyleCnt="11"/>
      <dgm:spPr/>
      <dgm:t>
        <a:bodyPr/>
        <a:lstStyle/>
        <a:p>
          <a:endParaRPr lang="es-ES"/>
        </a:p>
      </dgm:t>
    </dgm:pt>
    <dgm:pt modelId="{A31A35AC-AA64-41CD-82B1-A652348CB888}" type="pres">
      <dgm:prSet presAssocID="{656B23FD-DB3F-4431-BFB4-7FDB5CA7DADF}" presName="connTx" presStyleLbl="parChTrans1D3" presStyleIdx="2" presStyleCnt="11"/>
      <dgm:spPr/>
      <dgm:t>
        <a:bodyPr/>
        <a:lstStyle/>
        <a:p>
          <a:endParaRPr lang="es-ES"/>
        </a:p>
      </dgm:t>
    </dgm:pt>
    <dgm:pt modelId="{C33EC566-0989-4F70-9CE8-4794E2B1666D}" type="pres">
      <dgm:prSet presAssocID="{0BE9202B-35F2-4496-AF7F-973DA24D6BB6}" presName="root2" presStyleCnt="0"/>
      <dgm:spPr/>
    </dgm:pt>
    <dgm:pt modelId="{4289CE7E-370D-42ED-A86C-E63831EF9161}" type="pres">
      <dgm:prSet presAssocID="{0BE9202B-35F2-4496-AF7F-973DA24D6BB6}" presName="LevelTwoTextNode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AB8832-DE54-4EDD-943E-09D1C8F92012}" type="pres">
      <dgm:prSet presAssocID="{0BE9202B-35F2-4496-AF7F-973DA24D6BB6}" presName="level3hierChild" presStyleCnt="0"/>
      <dgm:spPr/>
    </dgm:pt>
    <dgm:pt modelId="{761F28C2-3236-4CA6-BB6F-DDFA204497CA}" type="pres">
      <dgm:prSet presAssocID="{5361B5D2-2182-4295-B81B-DD3781CBBF9B}" presName="conn2-1" presStyleLbl="parChTrans1D2" presStyleIdx="5" presStyleCnt="9"/>
      <dgm:spPr/>
      <dgm:t>
        <a:bodyPr/>
        <a:lstStyle/>
        <a:p>
          <a:endParaRPr lang="es-ES"/>
        </a:p>
      </dgm:t>
    </dgm:pt>
    <dgm:pt modelId="{17466A82-00C6-40BF-AD3D-3080EAB3185A}" type="pres">
      <dgm:prSet presAssocID="{5361B5D2-2182-4295-B81B-DD3781CBBF9B}" presName="connTx" presStyleLbl="parChTrans1D2" presStyleIdx="5" presStyleCnt="9"/>
      <dgm:spPr/>
      <dgm:t>
        <a:bodyPr/>
        <a:lstStyle/>
        <a:p>
          <a:endParaRPr lang="es-ES"/>
        </a:p>
      </dgm:t>
    </dgm:pt>
    <dgm:pt modelId="{2BD96ADA-756D-4D01-A563-91D1E4A4C162}" type="pres">
      <dgm:prSet presAssocID="{26E05EE3-5A52-4B0F-AC70-9EDD44E7C002}" presName="root2" presStyleCnt="0"/>
      <dgm:spPr/>
    </dgm:pt>
    <dgm:pt modelId="{5E519B67-F02D-408B-B711-6756551BB625}" type="pres">
      <dgm:prSet presAssocID="{26E05EE3-5A52-4B0F-AC70-9EDD44E7C002}" presName="LevelTwoTextNode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CCFD56-ECAD-4219-872E-B2A52EDB88B6}" type="pres">
      <dgm:prSet presAssocID="{26E05EE3-5A52-4B0F-AC70-9EDD44E7C002}" presName="level3hierChild" presStyleCnt="0"/>
      <dgm:spPr/>
    </dgm:pt>
    <dgm:pt modelId="{E96EDA26-ACF5-4359-B6A0-0B2728C6CA87}" type="pres">
      <dgm:prSet presAssocID="{B555DF22-6B84-4387-8413-CCFE9ACB0A91}" presName="conn2-1" presStyleLbl="parChTrans1D3" presStyleIdx="3" presStyleCnt="11"/>
      <dgm:spPr/>
      <dgm:t>
        <a:bodyPr/>
        <a:lstStyle/>
        <a:p>
          <a:endParaRPr lang="es-ES"/>
        </a:p>
      </dgm:t>
    </dgm:pt>
    <dgm:pt modelId="{B8F24838-8406-4B3E-9633-C53405F3F7C9}" type="pres">
      <dgm:prSet presAssocID="{B555DF22-6B84-4387-8413-CCFE9ACB0A91}" presName="connTx" presStyleLbl="parChTrans1D3" presStyleIdx="3" presStyleCnt="11"/>
      <dgm:spPr/>
      <dgm:t>
        <a:bodyPr/>
        <a:lstStyle/>
        <a:p>
          <a:endParaRPr lang="es-ES"/>
        </a:p>
      </dgm:t>
    </dgm:pt>
    <dgm:pt modelId="{DDBFEF7B-E61B-4DEA-B730-E3158633543F}" type="pres">
      <dgm:prSet presAssocID="{DC474B6B-2325-4889-9348-A6D9333D82C6}" presName="root2" presStyleCnt="0"/>
      <dgm:spPr/>
    </dgm:pt>
    <dgm:pt modelId="{15693448-06CF-4119-9300-DF536E39911D}" type="pres">
      <dgm:prSet presAssocID="{DC474B6B-2325-4889-9348-A6D9333D82C6}" presName="LevelTwoTextNode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7B57DE-2244-4DE1-B729-1B8DFACE72D9}" type="pres">
      <dgm:prSet presAssocID="{DC474B6B-2325-4889-9348-A6D9333D82C6}" presName="level3hierChild" presStyleCnt="0"/>
      <dgm:spPr/>
    </dgm:pt>
    <dgm:pt modelId="{05CB18BF-BA28-44BC-89BF-3AA757FCF5E0}" type="pres">
      <dgm:prSet presAssocID="{927F146A-F1A0-4BD7-B0DA-71565955F8E6}" presName="conn2-1" presStyleLbl="parChTrans1D3" presStyleIdx="4" presStyleCnt="11"/>
      <dgm:spPr/>
      <dgm:t>
        <a:bodyPr/>
        <a:lstStyle/>
        <a:p>
          <a:endParaRPr lang="es-ES"/>
        </a:p>
      </dgm:t>
    </dgm:pt>
    <dgm:pt modelId="{2DC649DB-5B19-49AA-864E-C195AF2CF4E5}" type="pres">
      <dgm:prSet presAssocID="{927F146A-F1A0-4BD7-B0DA-71565955F8E6}" presName="connTx" presStyleLbl="parChTrans1D3" presStyleIdx="4" presStyleCnt="11"/>
      <dgm:spPr/>
      <dgm:t>
        <a:bodyPr/>
        <a:lstStyle/>
        <a:p>
          <a:endParaRPr lang="es-ES"/>
        </a:p>
      </dgm:t>
    </dgm:pt>
    <dgm:pt modelId="{2A109C87-B752-4408-B10A-9142199B6C5E}" type="pres">
      <dgm:prSet presAssocID="{B3F797F3-56DE-421B-937A-8703C0F7DA9A}" presName="root2" presStyleCnt="0"/>
      <dgm:spPr/>
    </dgm:pt>
    <dgm:pt modelId="{06E7E37C-DC55-4BD8-8A30-851936919BA0}" type="pres">
      <dgm:prSet presAssocID="{B3F797F3-56DE-421B-937A-8703C0F7DA9A}" presName="LevelTwoTextNode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0359A4-AE83-4ADF-8099-4568E584993A}" type="pres">
      <dgm:prSet presAssocID="{B3F797F3-56DE-421B-937A-8703C0F7DA9A}" presName="level3hierChild" presStyleCnt="0"/>
      <dgm:spPr/>
    </dgm:pt>
    <dgm:pt modelId="{921B4E81-BAE3-4F15-91F4-6D73651428E6}" type="pres">
      <dgm:prSet presAssocID="{231B70B9-76A9-43D4-B01B-73FF9B9AF621}" presName="conn2-1" presStyleLbl="parChTrans1D3" presStyleIdx="5" presStyleCnt="11"/>
      <dgm:spPr/>
      <dgm:t>
        <a:bodyPr/>
        <a:lstStyle/>
        <a:p>
          <a:endParaRPr lang="es-ES"/>
        </a:p>
      </dgm:t>
    </dgm:pt>
    <dgm:pt modelId="{86E74DFE-2C3B-498D-A815-5C42B4F85AB1}" type="pres">
      <dgm:prSet presAssocID="{231B70B9-76A9-43D4-B01B-73FF9B9AF621}" presName="connTx" presStyleLbl="parChTrans1D3" presStyleIdx="5" presStyleCnt="11"/>
      <dgm:spPr/>
      <dgm:t>
        <a:bodyPr/>
        <a:lstStyle/>
        <a:p>
          <a:endParaRPr lang="es-ES"/>
        </a:p>
      </dgm:t>
    </dgm:pt>
    <dgm:pt modelId="{41689225-70EC-4433-902F-D47946AF1FB8}" type="pres">
      <dgm:prSet presAssocID="{2D9F78F4-03F9-448F-8BBE-60733901D7E8}" presName="root2" presStyleCnt="0"/>
      <dgm:spPr/>
    </dgm:pt>
    <dgm:pt modelId="{56A60B02-9945-48AB-913E-ED80C050E422}" type="pres">
      <dgm:prSet presAssocID="{2D9F78F4-03F9-448F-8BBE-60733901D7E8}" presName="LevelTwoTextNode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87AC4E-27AF-40EC-9AE3-BF2BEE1BC918}" type="pres">
      <dgm:prSet presAssocID="{2D9F78F4-03F9-448F-8BBE-60733901D7E8}" presName="level3hierChild" presStyleCnt="0"/>
      <dgm:spPr/>
    </dgm:pt>
    <dgm:pt modelId="{3A9AC4A9-4230-4CB7-9648-E2A9986D8129}" type="pres">
      <dgm:prSet presAssocID="{80BB2709-9743-484C-A5FB-01B51DBE2B12}" presName="conn2-1" presStyleLbl="parChTrans1D3" presStyleIdx="6" presStyleCnt="11"/>
      <dgm:spPr/>
      <dgm:t>
        <a:bodyPr/>
        <a:lstStyle/>
        <a:p>
          <a:endParaRPr lang="es-ES"/>
        </a:p>
      </dgm:t>
    </dgm:pt>
    <dgm:pt modelId="{5B64EF98-0EA0-4EDA-96EC-D4B3C46C9872}" type="pres">
      <dgm:prSet presAssocID="{80BB2709-9743-484C-A5FB-01B51DBE2B12}" presName="connTx" presStyleLbl="parChTrans1D3" presStyleIdx="6" presStyleCnt="11"/>
      <dgm:spPr/>
      <dgm:t>
        <a:bodyPr/>
        <a:lstStyle/>
        <a:p>
          <a:endParaRPr lang="es-ES"/>
        </a:p>
      </dgm:t>
    </dgm:pt>
    <dgm:pt modelId="{C5FDA81B-02BC-45C2-A3E4-BA4A557DB252}" type="pres">
      <dgm:prSet presAssocID="{D4B778C6-7CA3-4DF7-B108-47B968DB9714}" presName="root2" presStyleCnt="0"/>
      <dgm:spPr/>
    </dgm:pt>
    <dgm:pt modelId="{9F69A8C8-573C-4129-924F-B3940B4A4EF5}" type="pres">
      <dgm:prSet presAssocID="{D4B778C6-7CA3-4DF7-B108-47B968DB9714}" presName="LevelTwoTextNode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A96ED5-6467-4E42-AD79-203EBD495A36}" type="pres">
      <dgm:prSet presAssocID="{D4B778C6-7CA3-4DF7-B108-47B968DB9714}" presName="level3hierChild" presStyleCnt="0"/>
      <dgm:spPr/>
    </dgm:pt>
    <dgm:pt modelId="{FEB794AC-5E8A-43A4-9239-692C621EEC3E}" type="pres">
      <dgm:prSet presAssocID="{8E14E5C9-E29D-4A72-A95B-107FA9AD5756}" presName="conn2-1" presStyleLbl="parChTrans1D3" presStyleIdx="7" presStyleCnt="11"/>
      <dgm:spPr/>
      <dgm:t>
        <a:bodyPr/>
        <a:lstStyle/>
        <a:p>
          <a:endParaRPr lang="es-ES"/>
        </a:p>
      </dgm:t>
    </dgm:pt>
    <dgm:pt modelId="{E4FF0AEF-C5F8-4FD9-86ED-E0210E24F631}" type="pres">
      <dgm:prSet presAssocID="{8E14E5C9-E29D-4A72-A95B-107FA9AD5756}" presName="connTx" presStyleLbl="parChTrans1D3" presStyleIdx="7" presStyleCnt="11"/>
      <dgm:spPr/>
      <dgm:t>
        <a:bodyPr/>
        <a:lstStyle/>
        <a:p>
          <a:endParaRPr lang="es-ES"/>
        </a:p>
      </dgm:t>
    </dgm:pt>
    <dgm:pt modelId="{819489EC-1EFC-4ACA-BEF2-68A4EC4B5D3F}" type="pres">
      <dgm:prSet presAssocID="{EF6B9197-E33C-4995-B6E0-FCD4E52E5F11}" presName="root2" presStyleCnt="0"/>
      <dgm:spPr/>
    </dgm:pt>
    <dgm:pt modelId="{B0B96FF6-F64C-472A-BE61-5C05E51E7F77}" type="pres">
      <dgm:prSet presAssocID="{EF6B9197-E33C-4995-B6E0-FCD4E52E5F11}" presName="LevelTwoTextNode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9B385D-25E1-4C48-863C-BCF108A2803F}" type="pres">
      <dgm:prSet presAssocID="{EF6B9197-E33C-4995-B6E0-FCD4E52E5F11}" presName="level3hierChild" presStyleCnt="0"/>
      <dgm:spPr/>
    </dgm:pt>
    <dgm:pt modelId="{95B42323-E4DC-4498-B775-85904FBECB25}" type="pres">
      <dgm:prSet presAssocID="{C402524F-7CAF-4A4C-9F25-0E181427BD23}" presName="root1" presStyleCnt="0"/>
      <dgm:spPr/>
    </dgm:pt>
    <dgm:pt modelId="{803E6A12-896A-46AE-9A6D-76FA0BC72938}" type="pres">
      <dgm:prSet presAssocID="{C402524F-7CAF-4A4C-9F25-0E181427BD23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D6ACD6-0778-480C-B6E2-7D61940D4D8C}" type="pres">
      <dgm:prSet presAssocID="{C402524F-7CAF-4A4C-9F25-0E181427BD23}" presName="level2hierChild" presStyleCnt="0"/>
      <dgm:spPr/>
    </dgm:pt>
    <dgm:pt modelId="{A33F9C47-0278-4BB9-84AE-26D4BB9182F9}" type="pres">
      <dgm:prSet presAssocID="{16AE19AA-E7C4-4B7A-AA72-C04868FCC4DE}" presName="conn2-1" presStyleLbl="parChTrans1D2" presStyleIdx="6" presStyleCnt="9"/>
      <dgm:spPr/>
      <dgm:t>
        <a:bodyPr/>
        <a:lstStyle/>
        <a:p>
          <a:endParaRPr lang="es-ES"/>
        </a:p>
      </dgm:t>
    </dgm:pt>
    <dgm:pt modelId="{8147D426-5D03-43A6-A294-F32E7C3B1CA9}" type="pres">
      <dgm:prSet presAssocID="{16AE19AA-E7C4-4B7A-AA72-C04868FCC4DE}" presName="connTx" presStyleLbl="parChTrans1D2" presStyleIdx="6" presStyleCnt="9"/>
      <dgm:spPr/>
      <dgm:t>
        <a:bodyPr/>
        <a:lstStyle/>
        <a:p>
          <a:endParaRPr lang="es-ES"/>
        </a:p>
      </dgm:t>
    </dgm:pt>
    <dgm:pt modelId="{9F786DAF-7DA1-43F0-9404-0E694A71049C}" type="pres">
      <dgm:prSet presAssocID="{AC10137F-F8E6-4AEA-88B1-A2F6B25FBD0C}" presName="root2" presStyleCnt="0"/>
      <dgm:spPr/>
    </dgm:pt>
    <dgm:pt modelId="{A5BD148A-A1C2-4B1F-B721-2B65D54CC7A6}" type="pres">
      <dgm:prSet presAssocID="{AC10137F-F8E6-4AEA-88B1-A2F6B25FBD0C}" presName="LevelTwoTextNode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A5EB6D-66A9-4F64-8F68-2EC22F76C9D8}" type="pres">
      <dgm:prSet presAssocID="{AC10137F-F8E6-4AEA-88B1-A2F6B25FBD0C}" presName="level3hierChild" presStyleCnt="0"/>
      <dgm:spPr/>
    </dgm:pt>
    <dgm:pt modelId="{F39E8285-0915-4E88-B497-358BB685EA99}" type="pres">
      <dgm:prSet presAssocID="{E8FC215C-A767-4AB0-839E-C86E554ABAC3}" presName="conn2-1" presStyleLbl="parChTrans1D2" presStyleIdx="7" presStyleCnt="9"/>
      <dgm:spPr/>
      <dgm:t>
        <a:bodyPr/>
        <a:lstStyle/>
        <a:p>
          <a:endParaRPr lang="es-ES"/>
        </a:p>
      </dgm:t>
    </dgm:pt>
    <dgm:pt modelId="{4D108CCF-D3B9-458E-8421-2BF2F0239CE1}" type="pres">
      <dgm:prSet presAssocID="{E8FC215C-A767-4AB0-839E-C86E554ABAC3}" presName="connTx" presStyleLbl="parChTrans1D2" presStyleIdx="7" presStyleCnt="9"/>
      <dgm:spPr/>
      <dgm:t>
        <a:bodyPr/>
        <a:lstStyle/>
        <a:p>
          <a:endParaRPr lang="es-ES"/>
        </a:p>
      </dgm:t>
    </dgm:pt>
    <dgm:pt modelId="{39134E98-FA8E-4A2C-97C4-28A2910D87C2}" type="pres">
      <dgm:prSet presAssocID="{E3682525-6BB7-4015-B30B-095B221B56A0}" presName="root2" presStyleCnt="0"/>
      <dgm:spPr/>
    </dgm:pt>
    <dgm:pt modelId="{05319E69-E69C-4194-A3B3-EF99E873691E}" type="pres">
      <dgm:prSet presAssocID="{E3682525-6BB7-4015-B30B-095B221B56A0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CEC39A-03F3-4EF3-A268-6B4BC89D1A2C}" type="pres">
      <dgm:prSet presAssocID="{E3682525-6BB7-4015-B30B-095B221B56A0}" presName="level3hierChild" presStyleCnt="0"/>
      <dgm:spPr/>
    </dgm:pt>
    <dgm:pt modelId="{CFE75EC1-D217-40CA-8C2C-45034F771787}" type="pres">
      <dgm:prSet presAssocID="{EFC691E6-D4FC-4F14-BE99-39666AD67512}" presName="conn2-1" presStyleLbl="parChTrans1D2" presStyleIdx="8" presStyleCnt="9"/>
      <dgm:spPr/>
      <dgm:t>
        <a:bodyPr/>
        <a:lstStyle/>
        <a:p>
          <a:endParaRPr lang="es-ES"/>
        </a:p>
      </dgm:t>
    </dgm:pt>
    <dgm:pt modelId="{C55271F5-F5F4-4A9D-A22B-8C5FF862A665}" type="pres">
      <dgm:prSet presAssocID="{EFC691E6-D4FC-4F14-BE99-39666AD67512}" presName="connTx" presStyleLbl="parChTrans1D2" presStyleIdx="8" presStyleCnt="9"/>
      <dgm:spPr/>
      <dgm:t>
        <a:bodyPr/>
        <a:lstStyle/>
        <a:p>
          <a:endParaRPr lang="es-ES"/>
        </a:p>
      </dgm:t>
    </dgm:pt>
    <dgm:pt modelId="{1F78FD2E-BD55-45F9-BB85-F913F1923DCB}" type="pres">
      <dgm:prSet presAssocID="{D93D609B-E645-4C25-99AE-11A961A32584}" presName="root2" presStyleCnt="0"/>
      <dgm:spPr/>
    </dgm:pt>
    <dgm:pt modelId="{305CA708-97BF-4BA8-9FFC-6D98DFCF24A3}" type="pres">
      <dgm:prSet presAssocID="{D93D609B-E645-4C25-99AE-11A961A32584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07EF4E-9E83-422D-BA77-5C2B48FC4653}" type="pres">
      <dgm:prSet presAssocID="{D93D609B-E645-4C25-99AE-11A961A32584}" presName="level3hierChild" presStyleCnt="0"/>
      <dgm:spPr/>
    </dgm:pt>
    <dgm:pt modelId="{8EDD2A02-C4C1-4778-9E19-6AD31B1CCBFA}" type="pres">
      <dgm:prSet presAssocID="{642E01ED-2516-4C61-8EFB-3061A2C859D5}" presName="conn2-1" presStyleLbl="parChTrans1D3" presStyleIdx="8" presStyleCnt="11"/>
      <dgm:spPr/>
      <dgm:t>
        <a:bodyPr/>
        <a:lstStyle/>
        <a:p>
          <a:endParaRPr lang="es-ES"/>
        </a:p>
      </dgm:t>
    </dgm:pt>
    <dgm:pt modelId="{9EDCA939-9AC1-4965-9E41-C0DD77ADE0AE}" type="pres">
      <dgm:prSet presAssocID="{642E01ED-2516-4C61-8EFB-3061A2C859D5}" presName="connTx" presStyleLbl="parChTrans1D3" presStyleIdx="8" presStyleCnt="11"/>
      <dgm:spPr/>
      <dgm:t>
        <a:bodyPr/>
        <a:lstStyle/>
        <a:p>
          <a:endParaRPr lang="es-ES"/>
        </a:p>
      </dgm:t>
    </dgm:pt>
    <dgm:pt modelId="{07640789-EF64-4450-B9B9-88F03A5BA764}" type="pres">
      <dgm:prSet presAssocID="{A9FD8EA0-E481-4CE0-8C83-FDF3677F5C91}" presName="root2" presStyleCnt="0"/>
      <dgm:spPr/>
    </dgm:pt>
    <dgm:pt modelId="{202E81A2-1A0E-43FE-B76D-7E65E5EAC62A}" type="pres">
      <dgm:prSet presAssocID="{A9FD8EA0-E481-4CE0-8C83-FDF3677F5C91}" presName="LevelTwoTextNode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9DDE06-4ACF-466C-B171-1EFA67FEF42B}" type="pres">
      <dgm:prSet presAssocID="{A9FD8EA0-E481-4CE0-8C83-FDF3677F5C91}" presName="level3hierChild" presStyleCnt="0"/>
      <dgm:spPr/>
    </dgm:pt>
    <dgm:pt modelId="{AC71DB97-5E9D-434F-88A6-5EA342CB5561}" type="pres">
      <dgm:prSet presAssocID="{A6854D9C-24EB-40CF-862D-63476C9AFBE4}" presName="conn2-1" presStyleLbl="parChTrans1D3" presStyleIdx="9" presStyleCnt="11"/>
      <dgm:spPr/>
      <dgm:t>
        <a:bodyPr/>
        <a:lstStyle/>
        <a:p>
          <a:endParaRPr lang="es-ES"/>
        </a:p>
      </dgm:t>
    </dgm:pt>
    <dgm:pt modelId="{CAE3E5C9-98EC-4B0F-9EFA-E5C395D78CD1}" type="pres">
      <dgm:prSet presAssocID="{A6854D9C-24EB-40CF-862D-63476C9AFBE4}" presName="connTx" presStyleLbl="parChTrans1D3" presStyleIdx="9" presStyleCnt="11"/>
      <dgm:spPr/>
      <dgm:t>
        <a:bodyPr/>
        <a:lstStyle/>
        <a:p>
          <a:endParaRPr lang="es-ES"/>
        </a:p>
      </dgm:t>
    </dgm:pt>
    <dgm:pt modelId="{BD88EC85-F381-4831-BF6C-7AD40F5A1619}" type="pres">
      <dgm:prSet presAssocID="{AF889366-350C-43F1-9BB5-67F5EC74B8A4}" presName="root2" presStyleCnt="0"/>
      <dgm:spPr/>
    </dgm:pt>
    <dgm:pt modelId="{A1FF179B-2BFB-424A-A542-7403EA664528}" type="pres">
      <dgm:prSet presAssocID="{AF889366-350C-43F1-9BB5-67F5EC74B8A4}" presName="LevelTwoTextNode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76AEB1-3926-43D2-846D-A3368D0FDE0B}" type="pres">
      <dgm:prSet presAssocID="{AF889366-350C-43F1-9BB5-67F5EC74B8A4}" presName="level3hierChild" presStyleCnt="0"/>
      <dgm:spPr/>
    </dgm:pt>
    <dgm:pt modelId="{42FA03AE-3694-4C1C-B463-83739FB9CEA9}" type="pres">
      <dgm:prSet presAssocID="{045200E3-58AB-4648-A449-29252D0C627C}" presName="conn2-1" presStyleLbl="parChTrans1D3" presStyleIdx="10" presStyleCnt="11"/>
      <dgm:spPr/>
      <dgm:t>
        <a:bodyPr/>
        <a:lstStyle/>
        <a:p>
          <a:endParaRPr lang="es-ES"/>
        </a:p>
      </dgm:t>
    </dgm:pt>
    <dgm:pt modelId="{6FFF567D-E6A4-4EA2-9615-3413CD0ECB7D}" type="pres">
      <dgm:prSet presAssocID="{045200E3-58AB-4648-A449-29252D0C627C}" presName="connTx" presStyleLbl="parChTrans1D3" presStyleIdx="10" presStyleCnt="11"/>
      <dgm:spPr/>
      <dgm:t>
        <a:bodyPr/>
        <a:lstStyle/>
        <a:p>
          <a:endParaRPr lang="es-ES"/>
        </a:p>
      </dgm:t>
    </dgm:pt>
    <dgm:pt modelId="{3D53ABF8-5490-4058-85AD-FB05D467C46A}" type="pres">
      <dgm:prSet presAssocID="{0A81EBC6-5066-4194-AAD7-AA5856C1724F}" presName="root2" presStyleCnt="0"/>
      <dgm:spPr/>
    </dgm:pt>
    <dgm:pt modelId="{67302A9B-7E59-4BDF-991F-17DFD3CC4A87}" type="pres">
      <dgm:prSet presAssocID="{0A81EBC6-5066-4194-AAD7-AA5856C1724F}" presName="LevelTwoTextNode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0905FF-AFA1-418B-9B1E-F3BE43336B69}" type="pres">
      <dgm:prSet presAssocID="{0A81EBC6-5066-4194-AAD7-AA5856C1724F}" presName="level3hierChild" presStyleCnt="0"/>
      <dgm:spPr/>
    </dgm:pt>
  </dgm:ptLst>
  <dgm:cxnLst>
    <dgm:cxn modelId="{CBE87E6D-21DD-4DDE-8336-6A41BFBA358C}" type="presOf" srcId="{16AE19AA-E7C4-4B7A-AA72-C04868FCC4DE}" destId="{A33F9C47-0278-4BB9-84AE-26D4BB9182F9}" srcOrd="0" destOrd="0" presId="urn:microsoft.com/office/officeart/2005/8/layout/hierarchy2"/>
    <dgm:cxn modelId="{34B6961E-5C65-402B-8555-8790AF1A425C}" srcId="{C402524F-7CAF-4A4C-9F25-0E181427BD23}" destId="{D93D609B-E645-4C25-99AE-11A961A32584}" srcOrd="2" destOrd="0" parTransId="{EFC691E6-D4FC-4F14-BE99-39666AD67512}" sibTransId="{7A57EB01-5F8B-4317-9AA0-BF3E84B03C7E}"/>
    <dgm:cxn modelId="{A7101FBF-3A75-47DD-A0F0-908A6786F313}" srcId="{26E05EE3-5A52-4B0F-AC70-9EDD44E7C002}" destId="{B3F797F3-56DE-421B-937A-8703C0F7DA9A}" srcOrd="1" destOrd="0" parTransId="{927F146A-F1A0-4BD7-B0DA-71565955F8E6}" sibTransId="{058985F9-75F7-498C-86AD-AB44B837E9A0}"/>
    <dgm:cxn modelId="{7F6080D8-97F0-4F97-B84D-0B1690E67DFC}" type="presOf" srcId="{A6854D9C-24EB-40CF-862D-63476C9AFBE4}" destId="{CAE3E5C9-98EC-4B0F-9EFA-E5C395D78CD1}" srcOrd="1" destOrd="0" presId="urn:microsoft.com/office/officeart/2005/8/layout/hierarchy2"/>
    <dgm:cxn modelId="{B4D187E6-EEA2-4326-9F18-D30AA8FFBC57}" type="presOf" srcId="{0BE9202B-35F2-4496-AF7F-973DA24D6BB6}" destId="{4289CE7E-370D-42ED-A86C-E63831EF9161}" srcOrd="0" destOrd="0" presId="urn:microsoft.com/office/officeart/2005/8/layout/hierarchy2"/>
    <dgm:cxn modelId="{B2A2C05E-9704-4F03-9167-45D7C885939D}" type="presOf" srcId="{26E05EE3-5A52-4B0F-AC70-9EDD44E7C002}" destId="{5E519B67-F02D-408B-B711-6756551BB625}" srcOrd="0" destOrd="0" presId="urn:microsoft.com/office/officeart/2005/8/layout/hierarchy2"/>
    <dgm:cxn modelId="{7F626A71-40BE-4E6D-AD08-D6656EB5BB8A}" srcId="{C402524F-7CAF-4A4C-9F25-0E181427BD23}" destId="{E3682525-6BB7-4015-B30B-095B221B56A0}" srcOrd="1" destOrd="0" parTransId="{E8FC215C-A767-4AB0-839E-C86E554ABAC3}" sibTransId="{4168B0A3-DA9B-41F4-B4A0-2E708F16EA9B}"/>
    <dgm:cxn modelId="{6BC8636D-FC62-4C52-B4DF-CF7065D2EDDA}" type="presOf" srcId="{5F0A04DF-7188-4AC7-97DC-7B732C57AFFB}" destId="{921A4B58-7A05-4631-8783-CFFBD73EC73A}" srcOrd="1" destOrd="0" presId="urn:microsoft.com/office/officeart/2005/8/layout/hierarchy2"/>
    <dgm:cxn modelId="{E4A07147-EAE1-489E-B6FD-0ACA27A3B10E}" type="presOf" srcId="{D000BEC9-CA84-413D-B480-ECDEA631D2E3}" destId="{7F2066F3-AB2C-46B0-A0B8-216BEBED57A0}" srcOrd="1" destOrd="0" presId="urn:microsoft.com/office/officeart/2005/8/layout/hierarchy2"/>
    <dgm:cxn modelId="{DA0E5E92-BA78-40A2-94D9-578C0A41E88F}" srcId="{E3BA9CD3-7FEF-4409-A801-335115D9C687}" destId="{66D8B6C0-8861-480B-BE87-C120E987AD12}" srcOrd="1" destOrd="0" parTransId="{3DF119A2-FD27-477F-B683-AE048ADC2BC5}" sibTransId="{C6ECC8C4-2C07-4745-8DE0-3A2781F2C1B7}"/>
    <dgm:cxn modelId="{38F647B6-F397-420C-87F9-5466D327FF28}" type="presOf" srcId="{C8903D7C-8EA0-4236-B448-5C3CAC765DC0}" destId="{D4E903CB-4BA9-41C3-90BF-5A39CE262C61}" srcOrd="0" destOrd="0" presId="urn:microsoft.com/office/officeart/2005/8/layout/hierarchy2"/>
    <dgm:cxn modelId="{6CAFD2E9-151F-4CBD-8E94-96CBFEAD27B2}" type="presOf" srcId="{7E0C8365-589A-4C9B-B2ED-EA57190360CB}" destId="{CFDB6862-4F18-4553-B3C8-4C6DD8B72C45}" srcOrd="0" destOrd="0" presId="urn:microsoft.com/office/officeart/2005/8/layout/hierarchy2"/>
    <dgm:cxn modelId="{0F8D7DC1-FF64-4EDA-87C6-1A3413AFEAFB}" type="presOf" srcId="{1E5B3D51-27F9-4196-A83D-830613E9E00D}" destId="{BC833B08-44F9-4771-891A-669660FE68CF}" srcOrd="0" destOrd="0" presId="urn:microsoft.com/office/officeart/2005/8/layout/hierarchy2"/>
    <dgm:cxn modelId="{5F82A2CD-64D0-46E9-84B6-706E2AB24AA2}" type="presOf" srcId="{AF889366-350C-43F1-9BB5-67F5EC74B8A4}" destId="{A1FF179B-2BFB-424A-A542-7403EA664528}" srcOrd="0" destOrd="0" presId="urn:microsoft.com/office/officeart/2005/8/layout/hierarchy2"/>
    <dgm:cxn modelId="{25FE96DF-BDF7-479C-887A-E2BF6A23A859}" type="presOf" srcId="{2D9F78F4-03F9-448F-8BBE-60733901D7E8}" destId="{56A60B02-9945-48AB-913E-ED80C050E422}" srcOrd="0" destOrd="0" presId="urn:microsoft.com/office/officeart/2005/8/layout/hierarchy2"/>
    <dgm:cxn modelId="{9F5882E9-9C09-4F37-BD97-C1DCAEC77686}" srcId="{D4A3B248-CE79-43FE-8E9E-53105AB4FA8F}" destId="{E3BA9CD3-7FEF-4409-A801-335115D9C687}" srcOrd="0" destOrd="0" parTransId="{151113D9-E86F-4BFE-B69D-22C17BAB02CC}" sibTransId="{13116693-2082-4F74-828F-7A2B773F315E}"/>
    <dgm:cxn modelId="{D7CBABBD-2394-4CA4-9C45-1258CD52C640}" type="presOf" srcId="{D4A3B248-CE79-43FE-8E9E-53105AB4FA8F}" destId="{3DFBDFDB-7D22-41E6-9F67-5D3413BC0A81}" srcOrd="0" destOrd="0" presId="urn:microsoft.com/office/officeart/2005/8/layout/hierarchy2"/>
    <dgm:cxn modelId="{83C71A90-AF17-4E19-92A6-627973BF5FCF}" type="presOf" srcId="{642E01ED-2516-4C61-8EFB-3061A2C859D5}" destId="{9EDCA939-9AC1-4965-9E41-C0DD77ADE0AE}" srcOrd="1" destOrd="0" presId="urn:microsoft.com/office/officeart/2005/8/layout/hierarchy2"/>
    <dgm:cxn modelId="{CBB2A219-69B0-478E-A5F3-570EFE3A4229}" type="presOf" srcId="{E8FC215C-A767-4AB0-839E-C86E554ABAC3}" destId="{F39E8285-0915-4E88-B497-358BB685EA99}" srcOrd="0" destOrd="0" presId="urn:microsoft.com/office/officeart/2005/8/layout/hierarchy2"/>
    <dgm:cxn modelId="{62032373-F5FE-4F8C-AC4C-F997C32C6F27}" srcId="{26E05EE3-5A52-4B0F-AC70-9EDD44E7C002}" destId="{DC474B6B-2325-4889-9348-A6D9333D82C6}" srcOrd="0" destOrd="0" parTransId="{B555DF22-6B84-4387-8413-CCFE9ACB0A91}" sibTransId="{86EE1FA8-54CA-48B4-8E67-C4A95E78E0C2}"/>
    <dgm:cxn modelId="{2B444723-5832-4A7D-8C5B-592A9A4BD9E4}" srcId="{26E05EE3-5A52-4B0F-AC70-9EDD44E7C002}" destId="{2D9F78F4-03F9-448F-8BBE-60733901D7E8}" srcOrd="2" destOrd="0" parTransId="{231B70B9-76A9-43D4-B01B-73FF9B9AF621}" sibTransId="{2DF9210B-B2E7-4A89-915E-EA95408D0F72}"/>
    <dgm:cxn modelId="{E4AAC8A9-6F96-434F-85F7-81E368B44549}" srcId="{E3BA9CD3-7FEF-4409-A801-335115D9C687}" destId="{90FA5CD5-5300-4D16-AAD9-E2A362DFB785}" srcOrd="3" destOrd="0" parTransId="{DE171155-8710-4046-90F8-B3E0B6AC1E43}" sibTransId="{6B9D7433-78EB-49AA-BDC6-7F48EE650723}"/>
    <dgm:cxn modelId="{61E7D86C-C60A-4D9F-A630-78294F3B8670}" type="presOf" srcId="{E3BA9CD3-7FEF-4409-A801-335115D9C687}" destId="{E7DEB1A8-22D4-4875-AC43-453288CE16D9}" srcOrd="0" destOrd="0" presId="urn:microsoft.com/office/officeart/2005/8/layout/hierarchy2"/>
    <dgm:cxn modelId="{B4302A37-5688-4793-98AE-C90D1C1FF4D8}" srcId="{D93D609B-E645-4C25-99AE-11A961A32584}" destId="{0A81EBC6-5066-4194-AAD7-AA5856C1724F}" srcOrd="2" destOrd="0" parTransId="{045200E3-58AB-4648-A449-29252D0C627C}" sibTransId="{D8AD7CF4-555E-4315-A525-0F96D4234518}"/>
    <dgm:cxn modelId="{637F5B80-69D1-4918-9AAB-DBE9F1F2B533}" type="presOf" srcId="{B555DF22-6B84-4387-8413-CCFE9ACB0A91}" destId="{B8F24838-8406-4B3E-9633-C53405F3F7C9}" srcOrd="1" destOrd="0" presId="urn:microsoft.com/office/officeart/2005/8/layout/hierarchy2"/>
    <dgm:cxn modelId="{0012EC74-0504-4AA7-BD67-06BF05907854}" srcId="{26E05EE3-5A52-4B0F-AC70-9EDD44E7C002}" destId="{D4B778C6-7CA3-4DF7-B108-47B968DB9714}" srcOrd="3" destOrd="0" parTransId="{80BB2709-9743-484C-A5FB-01B51DBE2B12}" sibTransId="{573D8199-C974-48CE-B39F-3D0B82B3BBCB}"/>
    <dgm:cxn modelId="{F400B2B4-32A1-4CD2-B3ED-11D3E55BB30C}" type="presOf" srcId="{1E5B3D51-27F9-4196-A83D-830613E9E00D}" destId="{61958DE2-B414-4EBC-82CF-7BD52AFE0B63}" srcOrd="1" destOrd="0" presId="urn:microsoft.com/office/officeart/2005/8/layout/hierarchy2"/>
    <dgm:cxn modelId="{6F2DDF9A-19A0-4828-9E14-19166AA235D5}" type="presOf" srcId="{A6854D9C-24EB-40CF-862D-63476C9AFBE4}" destId="{AC71DB97-5E9D-434F-88A6-5EA342CB5561}" srcOrd="0" destOrd="0" presId="urn:microsoft.com/office/officeart/2005/8/layout/hierarchy2"/>
    <dgm:cxn modelId="{C891BDB6-AC33-4577-B799-D759541FCE59}" type="presOf" srcId="{5361B5D2-2182-4295-B81B-DD3781CBBF9B}" destId="{761F28C2-3236-4CA6-BB6F-DDFA204497CA}" srcOrd="0" destOrd="0" presId="urn:microsoft.com/office/officeart/2005/8/layout/hierarchy2"/>
    <dgm:cxn modelId="{F79FBEFE-3247-41FD-95B6-49FBFC397CEF}" type="presOf" srcId="{656B23FD-DB3F-4431-BFB4-7FDB5CA7DADF}" destId="{A31A35AC-AA64-41CD-82B1-A652348CB888}" srcOrd="1" destOrd="0" presId="urn:microsoft.com/office/officeart/2005/8/layout/hierarchy2"/>
    <dgm:cxn modelId="{5B93659B-EA03-4F8A-8C7A-27BC75DA6F58}" type="presOf" srcId="{9F76AEBA-8150-43F8-9EB9-58DDE3BFC24B}" destId="{796A93E6-6C59-4C4E-988B-66D5565FBA6B}" srcOrd="0" destOrd="0" presId="urn:microsoft.com/office/officeart/2005/8/layout/hierarchy2"/>
    <dgm:cxn modelId="{3407FE99-3E09-4796-A5DE-C77806AD26D2}" type="presOf" srcId="{3DF119A2-FD27-477F-B683-AE048ADC2BC5}" destId="{8C093457-2BE6-4017-AB21-4018B2E709C8}" srcOrd="0" destOrd="0" presId="urn:microsoft.com/office/officeart/2005/8/layout/hierarchy2"/>
    <dgm:cxn modelId="{5C07DD6F-7AC6-4392-AA54-01A67B0D5D84}" type="presOf" srcId="{927F146A-F1A0-4BD7-B0DA-71565955F8E6}" destId="{2DC649DB-5B19-49AA-864E-C195AF2CF4E5}" srcOrd="1" destOrd="0" presId="urn:microsoft.com/office/officeart/2005/8/layout/hierarchy2"/>
    <dgm:cxn modelId="{D90F9963-612F-401F-88B5-BF01DBA434CE}" srcId="{C8903D7C-8EA0-4236-B448-5C3CAC765DC0}" destId="{D11F256C-523D-4A04-B0C9-A11086A39E6B}" srcOrd="0" destOrd="0" parTransId="{5F0A04DF-7188-4AC7-97DC-7B732C57AFFB}" sibTransId="{104034AB-F7D4-4815-B34F-746277546041}"/>
    <dgm:cxn modelId="{63056CD0-79AF-4DFC-B712-B7528E928FEE}" type="presOf" srcId="{231B70B9-76A9-43D4-B01B-73FF9B9AF621}" destId="{921B4E81-BAE3-4F15-91F4-6D73651428E6}" srcOrd="0" destOrd="0" presId="urn:microsoft.com/office/officeart/2005/8/layout/hierarchy2"/>
    <dgm:cxn modelId="{7829B7BA-D3A9-4087-A8B6-582254BB0D37}" type="presOf" srcId="{E3682525-6BB7-4015-B30B-095B221B56A0}" destId="{05319E69-E69C-4194-A3B3-EF99E873691E}" srcOrd="0" destOrd="0" presId="urn:microsoft.com/office/officeart/2005/8/layout/hierarchy2"/>
    <dgm:cxn modelId="{091499A8-1F86-4524-B797-969714B124F0}" type="presOf" srcId="{D11F256C-523D-4A04-B0C9-A11086A39E6B}" destId="{7D33205B-C6B1-4884-A608-DBB4F4AF9DA9}" srcOrd="0" destOrd="0" presId="urn:microsoft.com/office/officeart/2005/8/layout/hierarchy2"/>
    <dgm:cxn modelId="{7E84F710-5A6D-486E-B167-341031B142A5}" type="presOf" srcId="{62013D03-AB91-43B1-9859-E368F3A900DB}" destId="{25C93ED2-C96C-434A-96A0-40B4908D81A0}" srcOrd="1" destOrd="0" presId="urn:microsoft.com/office/officeart/2005/8/layout/hierarchy2"/>
    <dgm:cxn modelId="{2416171B-CF02-4186-B14C-EBE6B2CE39AC}" srcId="{C402524F-7CAF-4A4C-9F25-0E181427BD23}" destId="{AC10137F-F8E6-4AEA-88B1-A2F6B25FBD0C}" srcOrd="0" destOrd="0" parTransId="{16AE19AA-E7C4-4B7A-AA72-C04868FCC4DE}" sibTransId="{6D4D692F-E460-4D7C-92EE-06F3533E8889}"/>
    <dgm:cxn modelId="{D70D803C-C2C7-4EEF-B463-8BC3985E5738}" srcId="{E3BA9CD3-7FEF-4409-A801-335115D9C687}" destId="{FE8A0E26-11DC-4B82-8A0E-7EE637C6AF5E}" srcOrd="2" destOrd="0" parTransId="{62013D03-AB91-43B1-9859-E368F3A900DB}" sibTransId="{7B6C7192-F14D-4D02-AC88-7540ADF45FCE}"/>
    <dgm:cxn modelId="{9BDD093F-D37B-49AA-84D1-81F0380A295D}" srcId="{D93D609B-E645-4C25-99AE-11A961A32584}" destId="{AF889366-350C-43F1-9BB5-67F5EC74B8A4}" srcOrd="1" destOrd="0" parTransId="{A6854D9C-24EB-40CF-862D-63476C9AFBE4}" sibTransId="{EAA20775-0A8A-43F3-B463-B61B307BA481}"/>
    <dgm:cxn modelId="{A43D3AE2-34E0-4521-9B48-DCF1BC41F625}" type="presOf" srcId="{0A81EBC6-5066-4194-AAD7-AA5856C1724F}" destId="{67302A9B-7E59-4BDF-991F-17DFD3CC4A87}" srcOrd="0" destOrd="0" presId="urn:microsoft.com/office/officeart/2005/8/layout/hierarchy2"/>
    <dgm:cxn modelId="{D5DF0B59-B7BF-44EA-A7EA-22C38D19D53E}" type="presOf" srcId="{EFC691E6-D4FC-4F14-BE99-39666AD67512}" destId="{CFE75EC1-D217-40CA-8C2C-45034F771787}" srcOrd="0" destOrd="0" presId="urn:microsoft.com/office/officeart/2005/8/layout/hierarchy2"/>
    <dgm:cxn modelId="{5794A355-C44C-4648-B596-9F74B4BD136B}" srcId="{E3BA9CD3-7FEF-4409-A801-335115D9C687}" destId="{9F76AEBA-8150-43F8-9EB9-58DDE3BFC24B}" srcOrd="0" destOrd="0" parTransId="{20B0A5F1-5B26-4B5A-A49F-E77D1D923F04}" sibTransId="{196277F9-6F1F-4550-AFE1-441FCA3983E4}"/>
    <dgm:cxn modelId="{BC4651E5-2218-4A9B-B72C-71BE95B6F4A4}" type="presOf" srcId="{80BB2709-9743-484C-A5FB-01B51DBE2B12}" destId="{3A9AC4A9-4230-4CB7-9648-E2A9986D8129}" srcOrd="0" destOrd="0" presId="urn:microsoft.com/office/officeart/2005/8/layout/hierarchy2"/>
    <dgm:cxn modelId="{344865E8-401F-4F3C-9DD2-1AB081D0717E}" type="presOf" srcId="{C402524F-7CAF-4A4C-9F25-0E181427BD23}" destId="{803E6A12-896A-46AE-9A6D-76FA0BC72938}" srcOrd="0" destOrd="0" presId="urn:microsoft.com/office/officeart/2005/8/layout/hierarchy2"/>
    <dgm:cxn modelId="{1D7A5AE2-E7C5-4302-A1D8-20603AE2C34A}" type="presOf" srcId="{62013D03-AB91-43B1-9859-E368F3A900DB}" destId="{4301469A-AEB0-4DE2-BB18-3183958067EF}" srcOrd="0" destOrd="0" presId="urn:microsoft.com/office/officeart/2005/8/layout/hierarchy2"/>
    <dgm:cxn modelId="{87C75046-EC6C-42BD-8D37-E6FB167699DC}" srcId="{D93D609B-E645-4C25-99AE-11A961A32584}" destId="{A9FD8EA0-E481-4CE0-8C83-FDF3677F5C91}" srcOrd="0" destOrd="0" parTransId="{642E01ED-2516-4C61-8EFB-3061A2C859D5}" sibTransId="{9E788E56-91C0-4EB0-946D-46E0BADB645A}"/>
    <dgm:cxn modelId="{BC42808E-018A-4CC4-8783-1834E71CBE5C}" type="presOf" srcId="{5F0A04DF-7188-4AC7-97DC-7B732C57AFFB}" destId="{48750287-4A60-42F2-8B77-3AF0C6F1B7EE}" srcOrd="0" destOrd="0" presId="urn:microsoft.com/office/officeart/2005/8/layout/hierarchy2"/>
    <dgm:cxn modelId="{62B79331-3B17-4601-8C65-DD19C72AAF24}" type="presOf" srcId="{E8FC215C-A767-4AB0-839E-C86E554ABAC3}" destId="{4D108CCF-D3B9-458E-8421-2BF2F0239CE1}" srcOrd="1" destOrd="0" presId="urn:microsoft.com/office/officeart/2005/8/layout/hierarchy2"/>
    <dgm:cxn modelId="{9F19363B-1010-410C-BA8D-D28928B2F7EE}" type="presOf" srcId="{20B0A5F1-5B26-4B5A-A49F-E77D1D923F04}" destId="{8038C815-4C36-4BA6-BCF5-1FAA2135D007}" srcOrd="0" destOrd="0" presId="urn:microsoft.com/office/officeart/2005/8/layout/hierarchy2"/>
    <dgm:cxn modelId="{5F4AF56D-00A5-4C21-B8A8-5F7FE4A3FE34}" type="presOf" srcId="{D000BEC9-CA84-413D-B480-ECDEA631D2E3}" destId="{BF7E1C0D-7646-4711-9C4F-6F56CE71FB3F}" srcOrd="0" destOrd="0" presId="urn:microsoft.com/office/officeart/2005/8/layout/hierarchy2"/>
    <dgm:cxn modelId="{A08EEAFF-427E-45D4-906C-FAA9D25A476A}" type="presOf" srcId="{90FA5CD5-5300-4D16-AAD9-E2A362DFB785}" destId="{6CEF5161-201C-429A-958F-E5CADE71051D}" srcOrd="0" destOrd="0" presId="urn:microsoft.com/office/officeart/2005/8/layout/hierarchy2"/>
    <dgm:cxn modelId="{DBC04EED-CF83-43F0-A2AC-5EC252F3A21B}" type="presOf" srcId="{A9FD8EA0-E481-4CE0-8C83-FDF3677F5C91}" destId="{202E81A2-1A0E-43FE-B76D-7E65E5EAC62A}" srcOrd="0" destOrd="0" presId="urn:microsoft.com/office/officeart/2005/8/layout/hierarchy2"/>
    <dgm:cxn modelId="{D37214AE-AB40-4DBB-94CB-FBC95F7CC7A0}" srcId="{C8903D7C-8EA0-4236-B448-5C3CAC765DC0}" destId="{0BE9202B-35F2-4496-AF7F-973DA24D6BB6}" srcOrd="2" destOrd="0" parTransId="{656B23FD-DB3F-4431-BFB4-7FDB5CA7DADF}" sibTransId="{3AA2379F-63C2-4301-BC89-137D4D99E093}"/>
    <dgm:cxn modelId="{897D8590-463E-4FFB-A891-BF5565116112}" type="presOf" srcId="{656B23FD-DB3F-4431-BFB4-7FDB5CA7DADF}" destId="{56E3D56F-49B6-4EF8-A9E5-037F5653C293}" srcOrd="0" destOrd="0" presId="urn:microsoft.com/office/officeart/2005/8/layout/hierarchy2"/>
    <dgm:cxn modelId="{BCB7D081-FCD5-4854-A501-6F779136CA9C}" type="presOf" srcId="{EFC691E6-D4FC-4F14-BE99-39666AD67512}" destId="{C55271F5-F5F4-4A9D-A22B-8C5FF862A665}" srcOrd="1" destOrd="0" presId="urn:microsoft.com/office/officeart/2005/8/layout/hierarchy2"/>
    <dgm:cxn modelId="{B76CF51C-203D-4227-B4D9-5232A51549E7}" type="presOf" srcId="{20B0A5F1-5B26-4B5A-A49F-E77D1D923F04}" destId="{1F44B436-2B6A-44A8-8E0F-30FF3B94AACF}" srcOrd="1" destOrd="0" presId="urn:microsoft.com/office/officeart/2005/8/layout/hierarchy2"/>
    <dgm:cxn modelId="{5D21ACCE-493F-4EDA-8068-AC4D59ADA7CD}" type="presOf" srcId="{3DF119A2-FD27-477F-B683-AE048ADC2BC5}" destId="{2AED5C96-2655-4683-B6F6-7BEBE5B1D503}" srcOrd="1" destOrd="0" presId="urn:microsoft.com/office/officeart/2005/8/layout/hierarchy2"/>
    <dgm:cxn modelId="{3C6662D6-CDF1-45E0-95A8-6CB02F1BB210}" type="presOf" srcId="{16AE19AA-E7C4-4B7A-AA72-C04868FCC4DE}" destId="{8147D426-5D03-43A6-A294-F32E7C3B1CA9}" srcOrd="1" destOrd="0" presId="urn:microsoft.com/office/officeart/2005/8/layout/hierarchy2"/>
    <dgm:cxn modelId="{FD642010-8C8C-40B2-A8F1-7AF71F9CBF68}" type="presOf" srcId="{B555DF22-6B84-4387-8413-CCFE9ACB0A91}" destId="{E96EDA26-ACF5-4359-B6A0-0B2728C6CA87}" srcOrd="0" destOrd="0" presId="urn:microsoft.com/office/officeart/2005/8/layout/hierarchy2"/>
    <dgm:cxn modelId="{76E24167-FF4B-4FAC-8EBC-65D20A6507EF}" type="presOf" srcId="{D93D609B-E645-4C25-99AE-11A961A32584}" destId="{305CA708-97BF-4BA8-9FFC-6D98DFCF24A3}" srcOrd="0" destOrd="0" presId="urn:microsoft.com/office/officeart/2005/8/layout/hierarchy2"/>
    <dgm:cxn modelId="{40318500-146E-42D8-B9EF-873C5390A1C8}" type="presOf" srcId="{642E01ED-2516-4C61-8EFB-3061A2C859D5}" destId="{8EDD2A02-C4C1-4778-9E19-6AD31B1CCBFA}" srcOrd="0" destOrd="0" presId="urn:microsoft.com/office/officeart/2005/8/layout/hierarchy2"/>
    <dgm:cxn modelId="{DCBA263B-E032-4F24-A627-D71C4B8FFE78}" type="presOf" srcId="{DE171155-8710-4046-90F8-B3E0B6AC1E43}" destId="{EE61DC6B-3653-4373-A634-B0E7FACC44F4}" srcOrd="0" destOrd="0" presId="urn:microsoft.com/office/officeart/2005/8/layout/hierarchy2"/>
    <dgm:cxn modelId="{0BBDA838-669B-4873-9443-338E7403E736}" type="presOf" srcId="{8E14E5C9-E29D-4A72-A95B-107FA9AD5756}" destId="{E4FF0AEF-C5F8-4FD9-86ED-E0210E24F631}" srcOrd="1" destOrd="0" presId="urn:microsoft.com/office/officeart/2005/8/layout/hierarchy2"/>
    <dgm:cxn modelId="{5427A512-41AF-43E5-A11F-B578B6A5712F}" type="presOf" srcId="{231B70B9-76A9-43D4-B01B-73FF9B9AF621}" destId="{86E74DFE-2C3B-498D-A815-5C42B4F85AB1}" srcOrd="1" destOrd="0" presId="urn:microsoft.com/office/officeart/2005/8/layout/hierarchy2"/>
    <dgm:cxn modelId="{3D4174C2-F739-49DD-B98B-BBA2EDB4836F}" type="presOf" srcId="{045200E3-58AB-4648-A449-29252D0C627C}" destId="{42FA03AE-3694-4C1C-B463-83739FB9CEA9}" srcOrd="0" destOrd="0" presId="urn:microsoft.com/office/officeart/2005/8/layout/hierarchy2"/>
    <dgm:cxn modelId="{4262F85F-2CC9-4FBE-A2BA-F4304FB86C2E}" type="presOf" srcId="{EF6B9197-E33C-4995-B6E0-FCD4E52E5F11}" destId="{B0B96FF6-F64C-472A-BE61-5C05E51E7F77}" srcOrd="0" destOrd="0" presId="urn:microsoft.com/office/officeart/2005/8/layout/hierarchy2"/>
    <dgm:cxn modelId="{5DBF8983-7306-471D-BD5C-78F65F18AC4A}" type="presOf" srcId="{FE8A0E26-11DC-4B82-8A0E-7EE637C6AF5E}" destId="{1B45290A-5C0B-404E-A808-01E73E571C9E}" srcOrd="0" destOrd="0" presId="urn:microsoft.com/office/officeart/2005/8/layout/hierarchy2"/>
    <dgm:cxn modelId="{AA38D6A7-AE2E-41A6-96B2-43763E7164CF}" type="presOf" srcId="{927F146A-F1A0-4BD7-B0DA-71565955F8E6}" destId="{05CB18BF-BA28-44BC-89BF-3AA757FCF5E0}" srcOrd="0" destOrd="0" presId="urn:microsoft.com/office/officeart/2005/8/layout/hierarchy2"/>
    <dgm:cxn modelId="{15B197C8-CC2F-463D-AA87-553D252C8C99}" type="presOf" srcId="{5361B5D2-2182-4295-B81B-DD3781CBBF9B}" destId="{17466A82-00C6-40BF-AD3D-3080EAB3185A}" srcOrd="1" destOrd="0" presId="urn:microsoft.com/office/officeart/2005/8/layout/hierarchy2"/>
    <dgm:cxn modelId="{DED1E02B-5EE8-4928-9A5B-8DA95D253F76}" srcId="{E3BA9CD3-7FEF-4409-A801-335115D9C687}" destId="{26E05EE3-5A52-4B0F-AC70-9EDD44E7C002}" srcOrd="5" destOrd="0" parTransId="{5361B5D2-2182-4295-B81B-DD3781CBBF9B}" sibTransId="{FE2BF27F-534B-4E62-9102-73AFEA8E13ED}"/>
    <dgm:cxn modelId="{E4C09020-9DD9-4232-8D6E-B183D8174234}" type="presOf" srcId="{AC10137F-F8E6-4AEA-88B1-A2F6B25FBD0C}" destId="{A5BD148A-A1C2-4B1F-B721-2B65D54CC7A6}" srcOrd="0" destOrd="0" presId="urn:microsoft.com/office/officeart/2005/8/layout/hierarchy2"/>
    <dgm:cxn modelId="{50F98262-FFB7-4E53-A14B-19BF20755936}" type="presOf" srcId="{66D8B6C0-8861-480B-BE87-C120E987AD12}" destId="{740A1ACB-423C-426A-93AC-FECA92D06BB8}" srcOrd="0" destOrd="0" presId="urn:microsoft.com/office/officeart/2005/8/layout/hierarchy2"/>
    <dgm:cxn modelId="{5960EF17-B80F-4FBC-BB2E-B7F6B2FF62D2}" type="presOf" srcId="{B3F797F3-56DE-421B-937A-8703C0F7DA9A}" destId="{06E7E37C-DC55-4BD8-8A30-851936919BA0}" srcOrd="0" destOrd="0" presId="urn:microsoft.com/office/officeart/2005/8/layout/hierarchy2"/>
    <dgm:cxn modelId="{BA3238EA-A37A-4793-B131-D9392DE74155}" type="presOf" srcId="{DC474B6B-2325-4889-9348-A6D9333D82C6}" destId="{15693448-06CF-4119-9300-DF536E39911D}" srcOrd="0" destOrd="0" presId="urn:microsoft.com/office/officeart/2005/8/layout/hierarchy2"/>
    <dgm:cxn modelId="{39BB8EDE-3522-4679-81DA-21BF82C5AC66}" type="presOf" srcId="{045200E3-58AB-4648-A449-29252D0C627C}" destId="{6FFF567D-E6A4-4EA2-9615-3413CD0ECB7D}" srcOrd="1" destOrd="0" presId="urn:microsoft.com/office/officeart/2005/8/layout/hierarchy2"/>
    <dgm:cxn modelId="{22825FB6-7303-4257-A816-2B705790C277}" srcId="{C8903D7C-8EA0-4236-B448-5C3CAC765DC0}" destId="{7E0C8365-589A-4C9B-B2ED-EA57190360CB}" srcOrd="1" destOrd="0" parTransId="{1E5B3D51-27F9-4196-A83D-830613E9E00D}" sibTransId="{1483A860-9570-4042-B59D-4A8303D33FC2}"/>
    <dgm:cxn modelId="{28E96429-201C-4B26-A1BC-13B36E2A9B91}" type="presOf" srcId="{8E14E5C9-E29D-4A72-A95B-107FA9AD5756}" destId="{FEB794AC-5E8A-43A4-9239-692C621EEC3E}" srcOrd="0" destOrd="0" presId="urn:microsoft.com/office/officeart/2005/8/layout/hierarchy2"/>
    <dgm:cxn modelId="{21A18186-9444-4BD8-8028-3D5A842346A5}" srcId="{26E05EE3-5A52-4B0F-AC70-9EDD44E7C002}" destId="{EF6B9197-E33C-4995-B6E0-FCD4E52E5F11}" srcOrd="4" destOrd="0" parTransId="{8E14E5C9-E29D-4A72-A95B-107FA9AD5756}" sibTransId="{DB6E21F4-FD00-4A69-8429-5D2FF980B254}"/>
    <dgm:cxn modelId="{ACFFCEDA-0FC8-489D-AA8D-EC4D0EB40F77}" type="presOf" srcId="{D4B778C6-7CA3-4DF7-B108-47B968DB9714}" destId="{9F69A8C8-573C-4129-924F-B3940B4A4EF5}" srcOrd="0" destOrd="0" presId="urn:microsoft.com/office/officeart/2005/8/layout/hierarchy2"/>
    <dgm:cxn modelId="{B85C41E3-84D4-42EB-A4DC-8DD39E572598}" type="presOf" srcId="{DE171155-8710-4046-90F8-B3E0B6AC1E43}" destId="{BDB39A4A-396F-4ED0-AF37-E91FD254A009}" srcOrd="1" destOrd="0" presId="urn:microsoft.com/office/officeart/2005/8/layout/hierarchy2"/>
    <dgm:cxn modelId="{91E7042C-84BB-4E04-A94D-2EEFEB04B126}" srcId="{E3BA9CD3-7FEF-4409-A801-335115D9C687}" destId="{C8903D7C-8EA0-4236-B448-5C3CAC765DC0}" srcOrd="4" destOrd="0" parTransId="{D000BEC9-CA84-413D-B480-ECDEA631D2E3}" sibTransId="{718F818D-24DA-4A90-93C6-99297A2CA374}"/>
    <dgm:cxn modelId="{C061C322-3580-4A44-92E9-DFBE435CDC18}" type="presOf" srcId="{80BB2709-9743-484C-A5FB-01B51DBE2B12}" destId="{5B64EF98-0EA0-4EDA-96EC-D4B3C46C9872}" srcOrd="1" destOrd="0" presId="urn:microsoft.com/office/officeart/2005/8/layout/hierarchy2"/>
    <dgm:cxn modelId="{C2B8DDFF-D0B3-4774-B719-0032B0B58D2F}" srcId="{D4A3B248-CE79-43FE-8E9E-53105AB4FA8F}" destId="{C402524F-7CAF-4A4C-9F25-0E181427BD23}" srcOrd="1" destOrd="0" parTransId="{57302B52-C09A-4417-A23F-4DE163220CB1}" sibTransId="{90900BE8-AA7E-431D-8E30-D8CFD16DD9F6}"/>
    <dgm:cxn modelId="{84F19AC8-A212-449D-BCCA-01D0DA4645F7}" type="presParOf" srcId="{3DFBDFDB-7D22-41E6-9F67-5D3413BC0A81}" destId="{6B49E85F-28CC-49C3-A8B0-D28F1A84FD88}" srcOrd="0" destOrd="0" presId="urn:microsoft.com/office/officeart/2005/8/layout/hierarchy2"/>
    <dgm:cxn modelId="{F7D1339C-2320-461D-99B4-A9785270781A}" type="presParOf" srcId="{6B49E85F-28CC-49C3-A8B0-D28F1A84FD88}" destId="{E7DEB1A8-22D4-4875-AC43-453288CE16D9}" srcOrd="0" destOrd="0" presId="urn:microsoft.com/office/officeart/2005/8/layout/hierarchy2"/>
    <dgm:cxn modelId="{ABC72A45-5AF0-410D-8932-1A619B4CD8DC}" type="presParOf" srcId="{6B49E85F-28CC-49C3-A8B0-D28F1A84FD88}" destId="{167968AB-530D-4132-8D2B-371E271A3EAA}" srcOrd="1" destOrd="0" presId="urn:microsoft.com/office/officeart/2005/8/layout/hierarchy2"/>
    <dgm:cxn modelId="{28BA398D-70E4-4F41-BF73-65B68F1A91CD}" type="presParOf" srcId="{167968AB-530D-4132-8D2B-371E271A3EAA}" destId="{8038C815-4C36-4BA6-BCF5-1FAA2135D007}" srcOrd="0" destOrd="0" presId="urn:microsoft.com/office/officeart/2005/8/layout/hierarchy2"/>
    <dgm:cxn modelId="{68D44D6F-D1E4-4E4E-ADA5-4C359B94BCBD}" type="presParOf" srcId="{8038C815-4C36-4BA6-BCF5-1FAA2135D007}" destId="{1F44B436-2B6A-44A8-8E0F-30FF3B94AACF}" srcOrd="0" destOrd="0" presId="urn:microsoft.com/office/officeart/2005/8/layout/hierarchy2"/>
    <dgm:cxn modelId="{BBEA1230-491B-4200-9B6E-FC6EED27E503}" type="presParOf" srcId="{167968AB-530D-4132-8D2B-371E271A3EAA}" destId="{A98CC3AA-C81D-4772-9105-710A93869EF0}" srcOrd="1" destOrd="0" presId="urn:microsoft.com/office/officeart/2005/8/layout/hierarchy2"/>
    <dgm:cxn modelId="{B3402713-E579-4774-9DF5-8A37421731D3}" type="presParOf" srcId="{A98CC3AA-C81D-4772-9105-710A93869EF0}" destId="{796A93E6-6C59-4C4E-988B-66D5565FBA6B}" srcOrd="0" destOrd="0" presId="urn:microsoft.com/office/officeart/2005/8/layout/hierarchy2"/>
    <dgm:cxn modelId="{39305DB0-A96E-463C-AF0F-00D2484CFCF1}" type="presParOf" srcId="{A98CC3AA-C81D-4772-9105-710A93869EF0}" destId="{3EEE5830-254B-4213-B499-3165657BF76B}" srcOrd="1" destOrd="0" presId="urn:microsoft.com/office/officeart/2005/8/layout/hierarchy2"/>
    <dgm:cxn modelId="{2736231F-FA53-47D1-AEBF-A6E2F82564A2}" type="presParOf" srcId="{167968AB-530D-4132-8D2B-371E271A3EAA}" destId="{8C093457-2BE6-4017-AB21-4018B2E709C8}" srcOrd="2" destOrd="0" presId="urn:microsoft.com/office/officeart/2005/8/layout/hierarchy2"/>
    <dgm:cxn modelId="{80A6C89F-70FA-4DBD-B671-7E13163C288A}" type="presParOf" srcId="{8C093457-2BE6-4017-AB21-4018B2E709C8}" destId="{2AED5C96-2655-4683-B6F6-7BEBE5B1D503}" srcOrd="0" destOrd="0" presId="urn:microsoft.com/office/officeart/2005/8/layout/hierarchy2"/>
    <dgm:cxn modelId="{408AB019-6289-48F0-AA3B-BA7EFCD35F91}" type="presParOf" srcId="{167968AB-530D-4132-8D2B-371E271A3EAA}" destId="{0FDF4E90-8959-4AA6-805E-1E4422AEC6E4}" srcOrd="3" destOrd="0" presId="urn:microsoft.com/office/officeart/2005/8/layout/hierarchy2"/>
    <dgm:cxn modelId="{3D27CF2A-2BF4-47A4-A6F0-52938B1B6A00}" type="presParOf" srcId="{0FDF4E90-8959-4AA6-805E-1E4422AEC6E4}" destId="{740A1ACB-423C-426A-93AC-FECA92D06BB8}" srcOrd="0" destOrd="0" presId="urn:microsoft.com/office/officeart/2005/8/layout/hierarchy2"/>
    <dgm:cxn modelId="{06974B16-FA32-48DF-852F-7B38EFA03D16}" type="presParOf" srcId="{0FDF4E90-8959-4AA6-805E-1E4422AEC6E4}" destId="{5AADC5CC-2442-49DD-A49D-7FF8A32BBAA5}" srcOrd="1" destOrd="0" presId="urn:microsoft.com/office/officeart/2005/8/layout/hierarchy2"/>
    <dgm:cxn modelId="{E0B04276-35CC-493D-90C1-18BE2D543641}" type="presParOf" srcId="{167968AB-530D-4132-8D2B-371E271A3EAA}" destId="{4301469A-AEB0-4DE2-BB18-3183958067EF}" srcOrd="4" destOrd="0" presId="urn:microsoft.com/office/officeart/2005/8/layout/hierarchy2"/>
    <dgm:cxn modelId="{692AB50D-12EA-40EA-80E4-2848D58E1498}" type="presParOf" srcId="{4301469A-AEB0-4DE2-BB18-3183958067EF}" destId="{25C93ED2-C96C-434A-96A0-40B4908D81A0}" srcOrd="0" destOrd="0" presId="urn:microsoft.com/office/officeart/2005/8/layout/hierarchy2"/>
    <dgm:cxn modelId="{A3B98DB9-4156-497C-88D5-37210B4F4974}" type="presParOf" srcId="{167968AB-530D-4132-8D2B-371E271A3EAA}" destId="{91CC9B7E-2DFF-42D5-95C8-BB998A3CD21A}" srcOrd="5" destOrd="0" presId="urn:microsoft.com/office/officeart/2005/8/layout/hierarchy2"/>
    <dgm:cxn modelId="{2DE0DDEF-E6E0-4299-8B62-E014F2609AC9}" type="presParOf" srcId="{91CC9B7E-2DFF-42D5-95C8-BB998A3CD21A}" destId="{1B45290A-5C0B-404E-A808-01E73E571C9E}" srcOrd="0" destOrd="0" presId="urn:microsoft.com/office/officeart/2005/8/layout/hierarchy2"/>
    <dgm:cxn modelId="{35E22093-39D2-4BB2-BA87-369BBBC2760E}" type="presParOf" srcId="{91CC9B7E-2DFF-42D5-95C8-BB998A3CD21A}" destId="{02EBE829-E2CE-44FC-953D-6A015B0D8FDC}" srcOrd="1" destOrd="0" presId="urn:microsoft.com/office/officeart/2005/8/layout/hierarchy2"/>
    <dgm:cxn modelId="{3AF7F440-CA97-4E50-B0AC-7430CF63A65F}" type="presParOf" srcId="{167968AB-530D-4132-8D2B-371E271A3EAA}" destId="{EE61DC6B-3653-4373-A634-B0E7FACC44F4}" srcOrd="6" destOrd="0" presId="urn:microsoft.com/office/officeart/2005/8/layout/hierarchy2"/>
    <dgm:cxn modelId="{27143A77-837E-430C-81D6-494C613BB8A2}" type="presParOf" srcId="{EE61DC6B-3653-4373-A634-B0E7FACC44F4}" destId="{BDB39A4A-396F-4ED0-AF37-E91FD254A009}" srcOrd="0" destOrd="0" presId="urn:microsoft.com/office/officeart/2005/8/layout/hierarchy2"/>
    <dgm:cxn modelId="{730B99EF-7A23-4F8C-94C3-C2466CF1F0C3}" type="presParOf" srcId="{167968AB-530D-4132-8D2B-371E271A3EAA}" destId="{BF99CD3F-1041-453C-97AB-A3DF23EF0F69}" srcOrd="7" destOrd="0" presId="urn:microsoft.com/office/officeart/2005/8/layout/hierarchy2"/>
    <dgm:cxn modelId="{24597B63-BAE3-4E58-B666-588381C91170}" type="presParOf" srcId="{BF99CD3F-1041-453C-97AB-A3DF23EF0F69}" destId="{6CEF5161-201C-429A-958F-E5CADE71051D}" srcOrd="0" destOrd="0" presId="urn:microsoft.com/office/officeart/2005/8/layout/hierarchy2"/>
    <dgm:cxn modelId="{16DF3857-41AC-4600-BC44-CB35F60A9EEC}" type="presParOf" srcId="{BF99CD3F-1041-453C-97AB-A3DF23EF0F69}" destId="{3485C16F-1C2E-4D69-B058-1DBBFF9920B4}" srcOrd="1" destOrd="0" presId="urn:microsoft.com/office/officeart/2005/8/layout/hierarchy2"/>
    <dgm:cxn modelId="{B9FA1D11-A4FA-441F-B4A3-1ACD1429328D}" type="presParOf" srcId="{167968AB-530D-4132-8D2B-371E271A3EAA}" destId="{BF7E1C0D-7646-4711-9C4F-6F56CE71FB3F}" srcOrd="8" destOrd="0" presId="urn:microsoft.com/office/officeart/2005/8/layout/hierarchy2"/>
    <dgm:cxn modelId="{5328C5B4-37E5-47CF-A393-BC30A42DE92E}" type="presParOf" srcId="{BF7E1C0D-7646-4711-9C4F-6F56CE71FB3F}" destId="{7F2066F3-AB2C-46B0-A0B8-216BEBED57A0}" srcOrd="0" destOrd="0" presId="urn:microsoft.com/office/officeart/2005/8/layout/hierarchy2"/>
    <dgm:cxn modelId="{848F8EF5-55B8-420E-9D5B-42A15AAC10AB}" type="presParOf" srcId="{167968AB-530D-4132-8D2B-371E271A3EAA}" destId="{2C77FF48-9AFA-4F1F-9554-30D8826A099D}" srcOrd="9" destOrd="0" presId="urn:microsoft.com/office/officeart/2005/8/layout/hierarchy2"/>
    <dgm:cxn modelId="{6620C76C-ED45-47C6-834A-967385EA91DE}" type="presParOf" srcId="{2C77FF48-9AFA-4F1F-9554-30D8826A099D}" destId="{D4E903CB-4BA9-41C3-90BF-5A39CE262C61}" srcOrd="0" destOrd="0" presId="urn:microsoft.com/office/officeart/2005/8/layout/hierarchy2"/>
    <dgm:cxn modelId="{AA2342FC-8BC2-45E3-A0F7-81130C0F0D86}" type="presParOf" srcId="{2C77FF48-9AFA-4F1F-9554-30D8826A099D}" destId="{2C9044B1-F096-4B2C-ABC4-9D20B99D524B}" srcOrd="1" destOrd="0" presId="urn:microsoft.com/office/officeart/2005/8/layout/hierarchy2"/>
    <dgm:cxn modelId="{52A095D5-4FB5-4EA1-8E78-C686258EC942}" type="presParOf" srcId="{2C9044B1-F096-4B2C-ABC4-9D20B99D524B}" destId="{48750287-4A60-42F2-8B77-3AF0C6F1B7EE}" srcOrd="0" destOrd="0" presId="urn:microsoft.com/office/officeart/2005/8/layout/hierarchy2"/>
    <dgm:cxn modelId="{65F3834A-62BF-4AC2-BC14-27000C5292CB}" type="presParOf" srcId="{48750287-4A60-42F2-8B77-3AF0C6F1B7EE}" destId="{921A4B58-7A05-4631-8783-CFFBD73EC73A}" srcOrd="0" destOrd="0" presId="urn:microsoft.com/office/officeart/2005/8/layout/hierarchy2"/>
    <dgm:cxn modelId="{C9E27DAA-5214-48B5-9F5A-F7E8410EE736}" type="presParOf" srcId="{2C9044B1-F096-4B2C-ABC4-9D20B99D524B}" destId="{B9706921-7DEA-471F-B090-B261DBD7F8AB}" srcOrd="1" destOrd="0" presId="urn:microsoft.com/office/officeart/2005/8/layout/hierarchy2"/>
    <dgm:cxn modelId="{5A39DFC3-4ED2-4324-B3DA-CC865706B4A4}" type="presParOf" srcId="{B9706921-7DEA-471F-B090-B261DBD7F8AB}" destId="{7D33205B-C6B1-4884-A608-DBB4F4AF9DA9}" srcOrd="0" destOrd="0" presId="urn:microsoft.com/office/officeart/2005/8/layout/hierarchy2"/>
    <dgm:cxn modelId="{DB4F5C4A-15E5-4163-A71C-E234F3120B9C}" type="presParOf" srcId="{B9706921-7DEA-471F-B090-B261DBD7F8AB}" destId="{FD736DC9-5F77-4A80-ABD6-234C5F7B2BED}" srcOrd="1" destOrd="0" presId="urn:microsoft.com/office/officeart/2005/8/layout/hierarchy2"/>
    <dgm:cxn modelId="{DB50F06A-0869-4A02-A43F-7B36360A78FD}" type="presParOf" srcId="{2C9044B1-F096-4B2C-ABC4-9D20B99D524B}" destId="{BC833B08-44F9-4771-891A-669660FE68CF}" srcOrd="2" destOrd="0" presId="urn:microsoft.com/office/officeart/2005/8/layout/hierarchy2"/>
    <dgm:cxn modelId="{A7E7A39A-687C-4BCA-B5A4-439D3344A792}" type="presParOf" srcId="{BC833B08-44F9-4771-891A-669660FE68CF}" destId="{61958DE2-B414-4EBC-82CF-7BD52AFE0B63}" srcOrd="0" destOrd="0" presId="urn:microsoft.com/office/officeart/2005/8/layout/hierarchy2"/>
    <dgm:cxn modelId="{166D45EC-848C-40E3-9F63-ED15DC03BA71}" type="presParOf" srcId="{2C9044B1-F096-4B2C-ABC4-9D20B99D524B}" destId="{83584FEE-56B2-49E8-A930-66838FD03032}" srcOrd="3" destOrd="0" presId="urn:microsoft.com/office/officeart/2005/8/layout/hierarchy2"/>
    <dgm:cxn modelId="{D2B4C3BC-CC91-4054-997F-C9CD5A038A90}" type="presParOf" srcId="{83584FEE-56B2-49E8-A930-66838FD03032}" destId="{CFDB6862-4F18-4553-B3C8-4C6DD8B72C45}" srcOrd="0" destOrd="0" presId="urn:microsoft.com/office/officeart/2005/8/layout/hierarchy2"/>
    <dgm:cxn modelId="{48D5683D-2343-4879-9772-A9848BF1E709}" type="presParOf" srcId="{83584FEE-56B2-49E8-A930-66838FD03032}" destId="{FA14AE56-8B60-4CA0-91F4-EDA233E6A452}" srcOrd="1" destOrd="0" presId="urn:microsoft.com/office/officeart/2005/8/layout/hierarchy2"/>
    <dgm:cxn modelId="{18BF3286-E035-4311-B2B9-8536E96677AF}" type="presParOf" srcId="{2C9044B1-F096-4B2C-ABC4-9D20B99D524B}" destId="{56E3D56F-49B6-4EF8-A9E5-037F5653C293}" srcOrd="4" destOrd="0" presId="urn:microsoft.com/office/officeart/2005/8/layout/hierarchy2"/>
    <dgm:cxn modelId="{4EFF97F9-DAE1-43A6-A8FD-D2C3612DAF77}" type="presParOf" srcId="{56E3D56F-49B6-4EF8-A9E5-037F5653C293}" destId="{A31A35AC-AA64-41CD-82B1-A652348CB888}" srcOrd="0" destOrd="0" presId="urn:microsoft.com/office/officeart/2005/8/layout/hierarchy2"/>
    <dgm:cxn modelId="{A7A20262-60EE-48EC-9F33-554C36DFF89B}" type="presParOf" srcId="{2C9044B1-F096-4B2C-ABC4-9D20B99D524B}" destId="{C33EC566-0989-4F70-9CE8-4794E2B1666D}" srcOrd="5" destOrd="0" presId="urn:microsoft.com/office/officeart/2005/8/layout/hierarchy2"/>
    <dgm:cxn modelId="{83DA9AD2-7F5E-49EC-BF58-891C43C8688A}" type="presParOf" srcId="{C33EC566-0989-4F70-9CE8-4794E2B1666D}" destId="{4289CE7E-370D-42ED-A86C-E63831EF9161}" srcOrd="0" destOrd="0" presId="urn:microsoft.com/office/officeart/2005/8/layout/hierarchy2"/>
    <dgm:cxn modelId="{313B369D-D2F0-485D-8133-29E227F42AF2}" type="presParOf" srcId="{C33EC566-0989-4F70-9CE8-4794E2B1666D}" destId="{7DAB8832-DE54-4EDD-943E-09D1C8F92012}" srcOrd="1" destOrd="0" presId="urn:microsoft.com/office/officeart/2005/8/layout/hierarchy2"/>
    <dgm:cxn modelId="{E8DC9C29-BD61-44EA-B049-5612B34AE47A}" type="presParOf" srcId="{167968AB-530D-4132-8D2B-371E271A3EAA}" destId="{761F28C2-3236-4CA6-BB6F-DDFA204497CA}" srcOrd="10" destOrd="0" presId="urn:microsoft.com/office/officeart/2005/8/layout/hierarchy2"/>
    <dgm:cxn modelId="{D814CD32-6C96-472B-89A5-2C69CA095159}" type="presParOf" srcId="{761F28C2-3236-4CA6-BB6F-DDFA204497CA}" destId="{17466A82-00C6-40BF-AD3D-3080EAB3185A}" srcOrd="0" destOrd="0" presId="urn:microsoft.com/office/officeart/2005/8/layout/hierarchy2"/>
    <dgm:cxn modelId="{C299FF63-279A-4013-B1D1-94F121FB6488}" type="presParOf" srcId="{167968AB-530D-4132-8D2B-371E271A3EAA}" destId="{2BD96ADA-756D-4D01-A563-91D1E4A4C162}" srcOrd="11" destOrd="0" presId="urn:microsoft.com/office/officeart/2005/8/layout/hierarchy2"/>
    <dgm:cxn modelId="{747E0740-3CA5-467C-9AE6-986860C6D95A}" type="presParOf" srcId="{2BD96ADA-756D-4D01-A563-91D1E4A4C162}" destId="{5E519B67-F02D-408B-B711-6756551BB625}" srcOrd="0" destOrd="0" presId="urn:microsoft.com/office/officeart/2005/8/layout/hierarchy2"/>
    <dgm:cxn modelId="{C4DE5B90-B61B-496F-8CBA-B4A69444E6CF}" type="presParOf" srcId="{2BD96ADA-756D-4D01-A563-91D1E4A4C162}" destId="{F0CCFD56-ECAD-4219-872E-B2A52EDB88B6}" srcOrd="1" destOrd="0" presId="urn:microsoft.com/office/officeart/2005/8/layout/hierarchy2"/>
    <dgm:cxn modelId="{EC9186EC-EC00-4A08-87E5-9AA93971ADDE}" type="presParOf" srcId="{F0CCFD56-ECAD-4219-872E-B2A52EDB88B6}" destId="{E96EDA26-ACF5-4359-B6A0-0B2728C6CA87}" srcOrd="0" destOrd="0" presId="urn:microsoft.com/office/officeart/2005/8/layout/hierarchy2"/>
    <dgm:cxn modelId="{2B01F558-89AC-4CF1-B653-6F879BC47430}" type="presParOf" srcId="{E96EDA26-ACF5-4359-B6A0-0B2728C6CA87}" destId="{B8F24838-8406-4B3E-9633-C53405F3F7C9}" srcOrd="0" destOrd="0" presId="urn:microsoft.com/office/officeart/2005/8/layout/hierarchy2"/>
    <dgm:cxn modelId="{5EADE6B7-968F-417A-8655-BE762C7E3EEE}" type="presParOf" srcId="{F0CCFD56-ECAD-4219-872E-B2A52EDB88B6}" destId="{DDBFEF7B-E61B-4DEA-B730-E3158633543F}" srcOrd="1" destOrd="0" presId="urn:microsoft.com/office/officeart/2005/8/layout/hierarchy2"/>
    <dgm:cxn modelId="{849D8A62-4EED-4868-A96C-D90D2E86275C}" type="presParOf" srcId="{DDBFEF7B-E61B-4DEA-B730-E3158633543F}" destId="{15693448-06CF-4119-9300-DF536E39911D}" srcOrd="0" destOrd="0" presId="urn:microsoft.com/office/officeart/2005/8/layout/hierarchy2"/>
    <dgm:cxn modelId="{0340988F-C2A7-4E71-8F8D-6599567FDD73}" type="presParOf" srcId="{DDBFEF7B-E61B-4DEA-B730-E3158633543F}" destId="{167B57DE-2244-4DE1-B729-1B8DFACE72D9}" srcOrd="1" destOrd="0" presId="urn:microsoft.com/office/officeart/2005/8/layout/hierarchy2"/>
    <dgm:cxn modelId="{9907CD29-4C19-45BA-BBA1-5DB1B9E04751}" type="presParOf" srcId="{F0CCFD56-ECAD-4219-872E-B2A52EDB88B6}" destId="{05CB18BF-BA28-44BC-89BF-3AA757FCF5E0}" srcOrd="2" destOrd="0" presId="urn:microsoft.com/office/officeart/2005/8/layout/hierarchy2"/>
    <dgm:cxn modelId="{9D9C30AA-E9C8-4B40-BB15-E26EADA3FDDE}" type="presParOf" srcId="{05CB18BF-BA28-44BC-89BF-3AA757FCF5E0}" destId="{2DC649DB-5B19-49AA-864E-C195AF2CF4E5}" srcOrd="0" destOrd="0" presId="urn:microsoft.com/office/officeart/2005/8/layout/hierarchy2"/>
    <dgm:cxn modelId="{9D3A7CB1-916E-42ED-A93B-CDCEFABCBED6}" type="presParOf" srcId="{F0CCFD56-ECAD-4219-872E-B2A52EDB88B6}" destId="{2A109C87-B752-4408-B10A-9142199B6C5E}" srcOrd="3" destOrd="0" presId="urn:microsoft.com/office/officeart/2005/8/layout/hierarchy2"/>
    <dgm:cxn modelId="{C906225B-FCB6-4DB2-BF27-084FFEA6DCAA}" type="presParOf" srcId="{2A109C87-B752-4408-B10A-9142199B6C5E}" destId="{06E7E37C-DC55-4BD8-8A30-851936919BA0}" srcOrd="0" destOrd="0" presId="urn:microsoft.com/office/officeart/2005/8/layout/hierarchy2"/>
    <dgm:cxn modelId="{61478EE5-15C4-4B71-B7C7-FFE57ED89A87}" type="presParOf" srcId="{2A109C87-B752-4408-B10A-9142199B6C5E}" destId="{8D0359A4-AE83-4ADF-8099-4568E584993A}" srcOrd="1" destOrd="0" presId="urn:microsoft.com/office/officeart/2005/8/layout/hierarchy2"/>
    <dgm:cxn modelId="{1CD3B046-E0BD-46BB-9B93-2D2B44B3DBED}" type="presParOf" srcId="{F0CCFD56-ECAD-4219-872E-B2A52EDB88B6}" destId="{921B4E81-BAE3-4F15-91F4-6D73651428E6}" srcOrd="4" destOrd="0" presId="urn:microsoft.com/office/officeart/2005/8/layout/hierarchy2"/>
    <dgm:cxn modelId="{15F502C5-ADB3-4BC5-B0FC-00DB8C86CDE0}" type="presParOf" srcId="{921B4E81-BAE3-4F15-91F4-6D73651428E6}" destId="{86E74DFE-2C3B-498D-A815-5C42B4F85AB1}" srcOrd="0" destOrd="0" presId="urn:microsoft.com/office/officeart/2005/8/layout/hierarchy2"/>
    <dgm:cxn modelId="{D5DDFF62-DB8F-46E4-9814-6FB1E52EC227}" type="presParOf" srcId="{F0CCFD56-ECAD-4219-872E-B2A52EDB88B6}" destId="{41689225-70EC-4433-902F-D47946AF1FB8}" srcOrd="5" destOrd="0" presId="urn:microsoft.com/office/officeart/2005/8/layout/hierarchy2"/>
    <dgm:cxn modelId="{43871BDC-4F29-4563-8E21-508AFC9E2F33}" type="presParOf" srcId="{41689225-70EC-4433-902F-D47946AF1FB8}" destId="{56A60B02-9945-48AB-913E-ED80C050E422}" srcOrd="0" destOrd="0" presId="urn:microsoft.com/office/officeart/2005/8/layout/hierarchy2"/>
    <dgm:cxn modelId="{313AA964-5BA5-4E03-B8B9-41055F4937A3}" type="presParOf" srcId="{41689225-70EC-4433-902F-D47946AF1FB8}" destId="{7087AC4E-27AF-40EC-9AE3-BF2BEE1BC918}" srcOrd="1" destOrd="0" presId="urn:microsoft.com/office/officeart/2005/8/layout/hierarchy2"/>
    <dgm:cxn modelId="{75046461-2402-4379-B85F-6AE3F984E37C}" type="presParOf" srcId="{F0CCFD56-ECAD-4219-872E-B2A52EDB88B6}" destId="{3A9AC4A9-4230-4CB7-9648-E2A9986D8129}" srcOrd="6" destOrd="0" presId="urn:microsoft.com/office/officeart/2005/8/layout/hierarchy2"/>
    <dgm:cxn modelId="{546DE28C-0D30-44BE-BA90-BE4CCC2B9C73}" type="presParOf" srcId="{3A9AC4A9-4230-4CB7-9648-E2A9986D8129}" destId="{5B64EF98-0EA0-4EDA-96EC-D4B3C46C9872}" srcOrd="0" destOrd="0" presId="urn:microsoft.com/office/officeart/2005/8/layout/hierarchy2"/>
    <dgm:cxn modelId="{191F2BB7-4085-4FBD-8BAC-4164EB596A93}" type="presParOf" srcId="{F0CCFD56-ECAD-4219-872E-B2A52EDB88B6}" destId="{C5FDA81B-02BC-45C2-A3E4-BA4A557DB252}" srcOrd="7" destOrd="0" presId="urn:microsoft.com/office/officeart/2005/8/layout/hierarchy2"/>
    <dgm:cxn modelId="{20FD7545-2F51-4E2F-81D2-EB3264E38961}" type="presParOf" srcId="{C5FDA81B-02BC-45C2-A3E4-BA4A557DB252}" destId="{9F69A8C8-573C-4129-924F-B3940B4A4EF5}" srcOrd="0" destOrd="0" presId="urn:microsoft.com/office/officeart/2005/8/layout/hierarchy2"/>
    <dgm:cxn modelId="{DEB7D6FF-1645-494B-9199-FBAAB3C08CBE}" type="presParOf" srcId="{C5FDA81B-02BC-45C2-A3E4-BA4A557DB252}" destId="{24A96ED5-6467-4E42-AD79-203EBD495A36}" srcOrd="1" destOrd="0" presId="urn:microsoft.com/office/officeart/2005/8/layout/hierarchy2"/>
    <dgm:cxn modelId="{9F787F2A-556C-4D62-BA8D-1D7D523B6F39}" type="presParOf" srcId="{F0CCFD56-ECAD-4219-872E-B2A52EDB88B6}" destId="{FEB794AC-5E8A-43A4-9239-692C621EEC3E}" srcOrd="8" destOrd="0" presId="urn:microsoft.com/office/officeart/2005/8/layout/hierarchy2"/>
    <dgm:cxn modelId="{26AAA64F-47CE-474D-8A5C-BF5C94BD98CA}" type="presParOf" srcId="{FEB794AC-5E8A-43A4-9239-692C621EEC3E}" destId="{E4FF0AEF-C5F8-4FD9-86ED-E0210E24F631}" srcOrd="0" destOrd="0" presId="urn:microsoft.com/office/officeart/2005/8/layout/hierarchy2"/>
    <dgm:cxn modelId="{6D47C492-0ED8-46B2-AC0B-D858B74EA540}" type="presParOf" srcId="{F0CCFD56-ECAD-4219-872E-B2A52EDB88B6}" destId="{819489EC-1EFC-4ACA-BEF2-68A4EC4B5D3F}" srcOrd="9" destOrd="0" presId="urn:microsoft.com/office/officeart/2005/8/layout/hierarchy2"/>
    <dgm:cxn modelId="{81AB8A68-8707-4182-8090-2D8D57C8FB3D}" type="presParOf" srcId="{819489EC-1EFC-4ACA-BEF2-68A4EC4B5D3F}" destId="{B0B96FF6-F64C-472A-BE61-5C05E51E7F77}" srcOrd="0" destOrd="0" presId="urn:microsoft.com/office/officeart/2005/8/layout/hierarchy2"/>
    <dgm:cxn modelId="{01D26479-5CDF-445B-8114-A26F48E0CBD3}" type="presParOf" srcId="{819489EC-1EFC-4ACA-BEF2-68A4EC4B5D3F}" destId="{789B385D-25E1-4C48-863C-BCF108A2803F}" srcOrd="1" destOrd="0" presId="urn:microsoft.com/office/officeart/2005/8/layout/hierarchy2"/>
    <dgm:cxn modelId="{66A6A81F-44E7-4A0E-A498-4C03582E9C01}" type="presParOf" srcId="{3DFBDFDB-7D22-41E6-9F67-5D3413BC0A81}" destId="{95B42323-E4DC-4498-B775-85904FBECB25}" srcOrd="1" destOrd="0" presId="urn:microsoft.com/office/officeart/2005/8/layout/hierarchy2"/>
    <dgm:cxn modelId="{D839D0F1-8822-4D5D-8C1A-378FDE841805}" type="presParOf" srcId="{95B42323-E4DC-4498-B775-85904FBECB25}" destId="{803E6A12-896A-46AE-9A6D-76FA0BC72938}" srcOrd="0" destOrd="0" presId="urn:microsoft.com/office/officeart/2005/8/layout/hierarchy2"/>
    <dgm:cxn modelId="{72976E02-9176-4ECB-B081-2E71164B6CDB}" type="presParOf" srcId="{95B42323-E4DC-4498-B775-85904FBECB25}" destId="{84D6ACD6-0778-480C-B6E2-7D61940D4D8C}" srcOrd="1" destOrd="0" presId="urn:microsoft.com/office/officeart/2005/8/layout/hierarchy2"/>
    <dgm:cxn modelId="{12F92D08-28C5-4C03-ABC6-71033C749473}" type="presParOf" srcId="{84D6ACD6-0778-480C-B6E2-7D61940D4D8C}" destId="{A33F9C47-0278-4BB9-84AE-26D4BB9182F9}" srcOrd="0" destOrd="0" presId="urn:microsoft.com/office/officeart/2005/8/layout/hierarchy2"/>
    <dgm:cxn modelId="{80D1644D-5469-4721-8388-8FF4DBC1D7D6}" type="presParOf" srcId="{A33F9C47-0278-4BB9-84AE-26D4BB9182F9}" destId="{8147D426-5D03-43A6-A294-F32E7C3B1CA9}" srcOrd="0" destOrd="0" presId="urn:microsoft.com/office/officeart/2005/8/layout/hierarchy2"/>
    <dgm:cxn modelId="{7447D439-ED78-42CD-B29C-064B417799B9}" type="presParOf" srcId="{84D6ACD6-0778-480C-B6E2-7D61940D4D8C}" destId="{9F786DAF-7DA1-43F0-9404-0E694A71049C}" srcOrd="1" destOrd="0" presId="urn:microsoft.com/office/officeart/2005/8/layout/hierarchy2"/>
    <dgm:cxn modelId="{0FF81479-3340-44FA-B73B-EB48689F83E5}" type="presParOf" srcId="{9F786DAF-7DA1-43F0-9404-0E694A71049C}" destId="{A5BD148A-A1C2-4B1F-B721-2B65D54CC7A6}" srcOrd="0" destOrd="0" presId="urn:microsoft.com/office/officeart/2005/8/layout/hierarchy2"/>
    <dgm:cxn modelId="{9F625D9F-24AF-4B8F-98D1-E7217B124843}" type="presParOf" srcId="{9F786DAF-7DA1-43F0-9404-0E694A71049C}" destId="{ACA5EB6D-66A9-4F64-8F68-2EC22F76C9D8}" srcOrd="1" destOrd="0" presId="urn:microsoft.com/office/officeart/2005/8/layout/hierarchy2"/>
    <dgm:cxn modelId="{933BFDE5-9C03-435D-96BF-01672EC96D83}" type="presParOf" srcId="{84D6ACD6-0778-480C-B6E2-7D61940D4D8C}" destId="{F39E8285-0915-4E88-B497-358BB685EA99}" srcOrd="2" destOrd="0" presId="urn:microsoft.com/office/officeart/2005/8/layout/hierarchy2"/>
    <dgm:cxn modelId="{94189258-1695-4585-908A-1FFCF64653D6}" type="presParOf" srcId="{F39E8285-0915-4E88-B497-358BB685EA99}" destId="{4D108CCF-D3B9-458E-8421-2BF2F0239CE1}" srcOrd="0" destOrd="0" presId="urn:microsoft.com/office/officeart/2005/8/layout/hierarchy2"/>
    <dgm:cxn modelId="{5A162882-92E0-4383-9E07-B3D9B53C95CD}" type="presParOf" srcId="{84D6ACD6-0778-480C-B6E2-7D61940D4D8C}" destId="{39134E98-FA8E-4A2C-97C4-28A2910D87C2}" srcOrd="3" destOrd="0" presId="urn:microsoft.com/office/officeart/2005/8/layout/hierarchy2"/>
    <dgm:cxn modelId="{02458C3E-2178-446F-A541-971B351D1871}" type="presParOf" srcId="{39134E98-FA8E-4A2C-97C4-28A2910D87C2}" destId="{05319E69-E69C-4194-A3B3-EF99E873691E}" srcOrd="0" destOrd="0" presId="urn:microsoft.com/office/officeart/2005/8/layout/hierarchy2"/>
    <dgm:cxn modelId="{FB28370C-5B74-4B28-86D4-C4DBE01AD55E}" type="presParOf" srcId="{39134E98-FA8E-4A2C-97C4-28A2910D87C2}" destId="{EFCEC39A-03F3-4EF3-A268-6B4BC89D1A2C}" srcOrd="1" destOrd="0" presId="urn:microsoft.com/office/officeart/2005/8/layout/hierarchy2"/>
    <dgm:cxn modelId="{970F3DCE-BFFF-4951-8EBB-F1D1B462C7C9}" type="presParOf" srcId="{84D6ACD6-0778-480C-B6E2-7D61940D4D8C}" destId="{CFE75EC1-D217-40CA-8C2C-45034F771787}" srcOrd="4" destOrd="0" presId="urn:microsoft.com/office/officeart/2005/8/layout/hierarchy2"/>
    <dgm:cxn modelId="{0A84B31C-2755-469B-9E68-3B4E11EB6D6B}" type="presParOf" srcId="{CFE75EC1-D217-40CA-8C2C-45034F771787}" destId="{C55271F5-F5F4-4A9D-A22B-8C5FF862A665}" srcOrd="0" destOrd="0" presId="urn:microsoft.com/office/officeart/2005/8/layout/hierarchy2"/>
    <dgm:cxn modelId="{18DA1A67-C14F-49EA-80C8-6ED383BADBFC}" type="presParOf" srcId="{84D6ACD6-0778-480C-B6E2-7D61940D4D8C}" destId="{1F78FD2E-BD55-45F9-BB85-F913F1923DCB}" srcOrd="5" destOrd="0" presId="urn:microsoft.com/office/officeart/2005/8/layout/hierarchy2"/>
    <dgm:cxn modelId="{A96536DD-A8E3-449D-B643-2402338F4683}" type="presParOf" srcId="{1F78FD2E-BD55-45F9-BB85-F913F1923DCB}" destId="{305CA708-97BF-4BA8-9FFC-6D98DFCF24A3}" srcOrd="0" destOrd="0" presId="urn:microsoft.com/office/officeart/2005/8/layout/hierarchy2"/>
    <dgm:cxn modelId="{902A189C-3EA0-4F30-BEF7-54BCA76BF26F}" type="presParOf" srcId="{1F78FD2E-BD55-45F9-BB85-F913F1923DCB}" destId="{DF07EF4E-9E83-422D-BA77-5C2B48FC4653}" srcOrd="1" destOrd="0" presId="urn:microsoft.com/office/officeart/2005/8/layout/hierarchy2"/>
    <dgm:cxn modelId="{AEF29F95-5C54-4159-BF48-772A34D147C9}" type="presParOf" srcId="{DF07EF4E-9E83-422D-BA77-5C2B48FC4653}" destId="{8EDD2A02-C4C1-4778-9E19-6AD31B1CCBFA}" srcOrd="0" destOrd="0" presId="urn:microsoft.com/office/officeart/2005/8/layout/hierarchy2"/>
    <dgm:cxn modelId="{D21E9C8F-CF88-41CC-AC19-CCA29EA812A6}" type="presParOf" srcId="{8EDD2A02-C4C1-4778-9E19-6AD31B1CCBFA}" destId="{9EDCA939-9AC1-4965-9E41-C0DD77ADE0AE}" srcOrd="0" destOrd="0" presId="urn:microsoft.com/office/officeart/2005/8/layout/hierarchy2"/>
    <dgm:cxn modelId="{1BFC7AEA-668A-4BD6-B457-7E6B2B765043}" type="presParOf" srcId="{DF07EF4E-9E83-422D-BA77-5C2B48FC4653}" destId="{07640789-EF64-4450-B9B9-88F03A5BA764}" srcOrd="1" destOrd="0" presId="urn:microsoft.com/office/officeart/2005/8/layout/hierarchy2"/>
    <dgm:cxn modelId="{CAA72586-9E7B-4AFB-8233-75EE5316855F}" type="presParOf" srcId="{07640789-EF64-4450-B9B9-88F03A5BA764}" destId="{202E81A2-1A0E-43FE-B76D-7E65E5EAC62A}" srcOrd="0" destOrd="0" presId="urn:microsoft.com/office/officeart/2005/8/layout/hierarchy2"/>
    <dgm:cxn modelId="{8D1990B6-AD69-4F21-AE72-1B74460327C1}" type="presParOf" srcId="{07640789-EF64-4450-B9B9-88F03A5BA764}" destId="{D29DDE06-4ACF-466C-B171-1EFA67FEF42B}" srcOrd="1" destOrd="0" presId="urn:microsoft.com/office/officeart/2005/8/layout/hierarchy2"/>
    <dgm:cxn modelId="{4FD3353E-1710-4A54-8EDD-E5997E449FFB}" type="presParOf" srcId="{DF07EF4E-9E83-422D-BA77-5C2B48FC4653}" destId="{AC71DB97-5E9D-434F-88A6-5EA342CB5561}" srcOrd="2" destOrd="0" presId="urn:microsoft.com/office/officeart/2005/8/layout/hierarchy2"/>
    <dgm:cxn modelId="{181BAA92-84D2-40D1-90B8-C7A68326B819}" type="presParOf" srcId="{AC71DB97-5E9D-434F-88A6-5EA342CB5561}" destId="{CAE3E5C9-98EC-4B0F-9EFA-E5C395D78CD1}" srcOrd="0" destOrd="0" presId="urn:microsoft.com/office/officeart/2005/8/layout/hierarchy2"/>
    <dgm:cxn modelId="{E6CDBEA3-F94D-4C87-AB1B-290A7309384F}" type="presParOf" srcId="{DF07EF4E-9E83-422D-BA77-5C2B48FC4653}" destId="{BD88EC85-F381-4831-BF6C-7AD40F5A1619}" srcOrd="3" destOrd="0" presId="urn:microsoft.com/office/officeart/2005/8/layout/hierarchy2"/>
    <dgm:cxn modelId="{ECDB0466-0863-486B-A138-C5266C157B6F}" type="presParOf" srcId="{BD88EC85-F381-4831-BF6C-7AD40F5A1619}" destId="{A1FF179B-2BFB-424A-A542-7403EA664528}" srcOrd="0" destOrd="0" presId="urn:microsoft.com/office/officeart/2005/8/layout/hierarchy2"/>
    <dgm:cxn modelId="{158C1425-8430-46C6-B831-0CBCF8C4C5E2}" type="presParOf" srcId="{BD88EC85-F381-4831-BF6C-7AD40F5A1619}" destId="{BC76AEB1-3926-43D2-846D-A3368D0FDE0B}" srcOrd="1" destOrd="0" presId="urn:microsoft.com/office/officeart/2005/8/layout/hierarchy2"/>
    <dgm:cxn modelId="{7A3BE437-354E-4BB5-9743-F4D530F6040A}" type="presParOf" srcId="{DF07EF4E-9E83-422D-BA77-5C2B48FC4653}" destId="{42FA03AE-3694-4C1C-B463-83739FB9CEA9}" srcOrd="4" destOrd="0" presId="urn:microsoft.com/office/officeart/2005/8/layout/hierarchy2"/>
    <dgm:cxn modelId="{9FF4265B-7C17-4273-B832-DD6772DC692E}" type="presParOf" srcId="{42FA03AE-3694-4C1C-B463-83739FB9CEA9}" destId="{6FFF567D-E6A4-4EA2-9615-3413CD0ECB7D}" srcOrd="0" destOrd="0" presId="urn:microsoft.com/office/officeart/2005/8/layout/hierarchy2"/>
    <dgm:cxn modelId="{8E67AAD1-DE11-4612-B21F-8E020EF3B4F0}" type="presParOf" srcId="{DF07EF4E-9E83-422D-BA77-5C2B48FC4653}" destId="{3D53ABF8-5490-4058-85AD-FB05D467C46A}" srcOrd="5" destOrd="0" presId="urn:microsoft.com/office/officeart/2005/8/layout/hierarchy2"/>
    <dgm:cxn modelId="{A5D506E3-0D2E-40D1-BEAC-A1D0286B0C54}" type="presParOf" srcId="{3D53ABF8-5490-4058-85AD-FB05D467C46A}" destId="{67302A9B-7E59-4BDF-991F-17DFD3CC4A87}" srcOrd="0" destOrd="0" presId="urn:microsoft.com/office/officeart/2005/8/layout/hierarchy2"/>
    <dgm:cxn modelId="{1DECD285-85EC-4515-B11E-35D82FE126E2}" type="presParOf" srcId="{3D53ABF8-5490-4058-85AD-FB05D467C46A}" destId="{8E0905FF-AFA1-418B-9B1E-F3BE43336B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A8A46-A3E0-4967-937D-E40A04535EF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DFC400-C7EC-40CB-98A7-583B9BE432B3}">
      <dgm:prSet phldrT="[Texto]"/>
      <dgm:spPr/>
      <dgm:t>
        <a:bodyPr/>
        <a:lstStyle/>
        <a:p>
          <a:r>
            <a:rPr lang="es-ES" dirty="0" smtClean="0"/>
            <a:t>Vías respiratorias</a:t>
          </a:r>
          <a:endParaRPr lang="es-ES" dirty="0"/>
        </a:p>
      </dgm:t>
    </dgm:pt>
    <dgm:pt modelId="{71EAE43A-E464-4BB2-8588-412A1C66445F}" type="parTrans" cxnId="{C2D5E20A-F7F7-4276-8780-1B8558A603B3}">
      <dgm:prSet/>
      <dgm:spPr/>
      <dgm:t>
        <a:bodyPr/>
        <a:lstStyle/>
        <a:p>
          <a:endParaRPr lang="es-ES"/>
        </a:p>
      </dgm:t>
    </dgm:pt>
    <dgm:pt modelId="{587E4C81-5B64-497D-B2A1-C1596468290E}" type="sibTrans" cxnId="{C2D5E20A-F7F7-4276-8780-1B8558A603B3}">
      <dgm:prSet/>
      <dgm:spPr/>
      <dgm:t>
        <a:bodyPr/>
        <a:lstStyle/>
        <a:p>
          <a:endParaRPr lang="es-ES"/>
        </a:p>
      </dgm:t>
    </dgm:pt>
    <dgm:pt modelId="{DD596CE7-7EBF-4699-BFD8-3C533D8BEEF6}">
      <dgm:prSet phldrT="[Texto]"/>
      <dgm:spPr/>
      <dgm:t>
        <a:bodyPr/>
        <a:lstStyle/>
        <a:p>
          <a:r>
            <a:rPr lang="es-ES" dirty="0" smtClean="0"/>
            <a:t>Fosas </a:t>
          </a:r>
          <a:r>
            <a:rPr lang="es-ES" dirty="0" err="1" smtClean="0"/>
            <a:t>nasais</a:t>
          </a:r>
          <a:endParaRPr lang="es-ES" dirty="0"/>
        </a:p>
      </dgm:t>
    </dgm:pt>
    <dgm:pt modelId="{990F2016-C073-42B6-B4EB-5C32721E40BD}" type="parTrans" cxnId="{6A925F56-B89B-46CE-8950-04F66E628ACE}">
      <dgm:prSet/>
      <dgm:spPr/>
      <dgm:t>
        <a:bodyPr/>
        <a:lstStyle/>
        <a:p>
          <a:endParaRPr lang="es-ES"/>
        </a:p>
      </dgm:t>
    </dgm:pt>
    <dgm:pt modelId="{5453D846-39D9-46EE-9425-5931CA8720FD}" type="sibTrans" cxnId="{6A925F56-B89B-46CE-8950-04F66E628ACE}">
      <dgm:prSet/>
      <dgm:spPr/>
      <dgm:t>
        <a:bodyPr/>
        <a:lstStyle/>
        <a:p>
          <a:endParaRPr lang="es-ES"/>
        </a:p>
      </dgm:t>
    </dgm:pt>
    <dgm:pt modelId="{D02EF757-9AC6-4849-8172-E8E9E47907BE}">
      <dgm:prSet phldrT="[Texto]"/>
      <dgm:spPr/>
      <dgm:t>
        <a:bodyPr/>
        <a:lstStyle/>
        <a:p>
          <a:r>
            <a:rPr lang="es-ES" dirty="0" err="1" smtClean="0"/>
            <a:t>Farinxe</a:t>
          </a:r>
          <a:endParaRPr lang="es-ES" dirty="0"/>
        </a:p>
      </dgm:t>
    </dgm:pt>
    <dgm:pt modelId="{D9539EDB-9391-459F-9F57-3EF58DE3D1A0}" type="parTrans" cxnId="{11629116-C06D-4E42-AEFF-8719625FD462}">
      <dgm:prSet/>
      <dgm:spPr/>
      <dgm:t>
        <a:bodyPr/>
        <a:lstStyle/>
        <a:p>
          <a:endParaRPr lang="es-ES"/>
        </a:p>
      </dgm:t>
    </dgm:pt>
    <dgm:pt modelId="{37B92DB9-1DB6-4C02-84AF-B6730264F501}" type="sibTrans" cxnId="{11629116-C06D-4E42-AEFF-8719625FD462}">
      <dgm:prSet/>
      <dgm:spPr/>
      <dgm:t>
        <a:bodyPr/>
        <a:lstStyle/>
        <a:p>
          <a:endParaRPr lang="es-ES"/>
        </a:p>
      </dgm:t>
    </dgm:pt>
    <dgm:pt modelId="{76865BAC-5A6E-4441-9F42-196DD5C3736A}">
      <dgm:prSet phldrT="[Texto]"/>
      <dgm:spPr/>
      <dgm:t>
        <a:bodyPr/>
        <a:lstStyle/>
        <a:p>
          <a:r>
            <a:rPr lang="es-ES" dirty="0" err="1" smtClean="0"/>
            <a:t>Larinxe</a:t>
          </a:r>
          <a:endParaRPr lang="es-ES" dirty="0"/>
        </a:p>
      </dgm:t>
    </dgm:pt>
    <dgm:pt modelId="{5211390A-1328-48C3-84B2-C4B5835512F0}" type="parTrans" cxnId="{CBF9B530-80E1-4B45-8147-E1C89AD43C57}">
      <dgm:prSet/>
      <dgm:spPr/>
      <dgm:t>
        <a:bodyPr/>
        <a:lstStyle/>
        <a:p>
          <a:endParaRPr lang="es-ES"/>
        </a:p>
      </dgm:t>
    </dgm:pt>
    <dgm:pt modelId="{3E5E19B6-4E4E-436C-B4D4-8A0C4F88BD3F}" type="sibTrans" cxnId="{CBF9B530-80E1-4B45-8147-E1C89AD43C57}">
      <dgm:prSet/>
      <dgm:spPr/>
      <dgm:t>
        <a:bodyPr/>
        <a:lstStyle/>
        <a:p>
          <a:endParaRPr lang="es-ES"/>
        </a:p>
      </dgm:t>
    </dgm:pt>
    <dgm:pt modelId="{3F0D7ECC-53F3-4387-B38D-F63EB58D34D8}">
      <dgm:prSet phldrT="[Texto]"/>
      <dgm:spPr/>
      <dgm:t>
        <a:bodyPr/>
        <a:lstStyle/>
        <a:p>
          <a:r>
            <a:rPr lang="es-ES" dirty="0" smtClean="0"/>
            <a:t>Os </a:t>
          </a:r>
          <a:r>
            <a:rPr lang="es-ES" dirty="0" err="1" smtClean="0"/>
            <a:t>pulmóns</a:t>
          </a:r>
          <a:endParaRPr lang="es-ES" dirty="0"/>
        </a:p>
      </dgm:t>
    </dgm:pt>
    <dgm:pt modelId="{2244B411-868A-4913-954F-5F4A54A69217}" type="parTrans" cxnId="{7EFE1357-E850-44ED-BCF2-011AD68BC455}">
      <dgm:prSet/>
      <dgm:spPr/>
      <dgm:t>
        <a:bodyPr/>
        <a:lstStyle/>
        <a:p>
          <a:endParaRPr lang="es-ES"/>
        </a:p>
      </dgm:t>
    </dgm:pt>
    <dgm:pt modelId="{11595100-37A3-4462-A54A-EED7ACA2754D}" type="sibTrans" cxnId="{7EFE1357-E850-44ED-BCF2-011AD68BC455}">
      <dgm:prSet/>
      <dgm:spPr/>
      <dgm:t>
        <a:bodyPr/>
        <a:lstStyle/>
        <a:p>
          <a:endParaRPr lang="es-ES"/>
        </a:p>
      </dgm:t>
    </dgm:pt>
    <dgm:pt modelId="{B3F185F7-E56F-4FA1-86B0-E9AF6D0DDC81}">
      <dgm:prSet phldrT="[Texto]"/>
      <dgm:spPr/>
      <dgm:t>
        <a:bodyPr/>
        <a:lstStyle/>
        <a:p>
          <a:r>
            <a:rPr lang="es-ES" dirty="0" smtClean="0"/>
            <a:t>Tráquea</a:t>
          </a:r>
          <a:endParaRPr lang="es-ES" dirty="0"/>
        </a:p>
      </dgm:t>
    </dgm:pt>
    <dgm:pt modelId="{9854D37A-03BA-4CDF-B35B-163E4B9AC2EC}" type="parTrans" cxnId="{4972B20B-14E8-4DB8-8FF5-34143FE07F56}">
      <dgm:prSet/>
      <dgm:spPr/>
      <dgm:t>
        <a:bodyPr/>
        <a:lstStyle/>
        <a:p>
          <a:endParaRPr lang="es-ES"/>
        </a:p>
      </dgm:t>
    </dgm:pt>
    <dgm:pt modelId="{1815B5EB-E4F8-4B73-A608-6BBD27E7489D}" type="sibTrans" cxnId="{4972B20B-14E8-4DB8-8FF5-34143FE07F56}">
      <dgm:prSet/>
      <dgm:spPr/>
      <dgm:t>
        <a:bodyPr/>
        <a:lstStyle/>
        <a:p>
          <a:endParaRPr lang="es-ES"/>
        </a:p>
      </dgm:t>
    </dgm:pt>
    <dgm:pt modelId="{0C3B5403-A6FC-4F5A-B884-E2F3FC9A5B32}">
      <dgm:prSet phldrT="[Texto]"/>
      <dgm:spPr/>
      <dgm:t>
        <a:bodyPr/>
        <a:lstStyle/>
        <a:p>
          <a:r>
            <a:rPr lang="es-ES" dirty="0" smtClean="0"/>
            <a:t>Bronquios</a:t>
          </a:r>
          <a:endParaRPr lang="es-ES" dirty="0"/>
        </a:p>
      </dgm:t>
    </dgm:pt>
    <dgm:pt modelId="{B2AA09E5-E5FC-4B02-B684-B6E9543952C1}" type="parTrans" cxnId="{4EFE57CB-2C35-417F-811E-9F7C49B79F11}">
      <dgm:prSet/>
      <dgm:spPr/>
      <dgm:t>
        <a:bodyPr/>
        <a:lstStyle/>
        <a:p>
          <a:endParaRPr lang="es-ES"/>
        </a:p>
      </dgm:t>
    </dgm:pt>
    <dgm:pt modelId="{D562A294-8E14-4E49-BBA6-26CBFFC87C0F}" type="sibTrans" cxnId="{4EFE57CB-2C35-417F-811E-9F7C49B79F11}">
      <dgm:prSet/>
      <dgm:spPr/>
      <dgm:t>
        <a:bodyPr/>
        <a:lstStyle/>
        <a:p>
          <a:endParaRPr lang="es-ES"/>
        </a:p>
      </dgm:t>
    </dgm:pt>
    <dgm:pt modelId="{BB261C40-E478-4BBD-9299-211B816347D0}">
      <dgm:prSet phldrT="[Texto]"/>
      <dgm:spPr/>
      <dgm:t>
        <a:bodyPr/>
        <a:lstStyle/>
        <a:p>
          <a:r>
            <a:rPr lang="es-ES" dirty="0" smtClean="0"/>
            <a:t>Bronquiolos</a:t>
          </a:r>
          <a:endParaRPr lang="es-ES" dirty="0"/>
        </a:p>
      </dgm:t>
    </dgm:pt>
    <dgm:pt modelId="{48B55CF4-7EA9-4148-8405-5609E63004B2}" type="parTrans" cxnId="{DBCB510E-7D92-4912-B93C-3714BD911EC6}">
      <dgm:prSet/>
      <dgm:spPr/>
      <dgm:t>
        <a:bodyPr/>
        <a:lstStyle/>
        <a:p>
          <a:endParaRPr lang="es-ES"/>
        </a:p>
      </dgm:t>
    </dgm:pt>
    <dgm:pt modelId="{9AA3C285-4E1D-4119-AC46-6BA1577ED5BE}" type="sibTrans" cxnId="{DBCB510E-7D92-4912-B93C-3714BD911EC6}">
      <dgm:prSet/>
      <dgm:spPr/>
      <dgm:t>
        <a:bodyPr/>
        <a:lstStyle/>
        <a:p>
          <a:endParaRPr lang="es-ES"/>
        </a:p>
      </dgm:t>
    </dgm:pt>
    <dgm:pt modelId="{6A86878B-2B4E-408B-88C6-D40247926AA4}">
      <dgm:prSet phldrT="[Texto]"/>
      <dgm:spPr/>
      <dgm:t>
        <a:bodyPr/>
        <a:lstStyle/>
        <a:p>
          <a:r>
            <a:rPr lang="es-ES" dirty="0" smtClean="0"/>
            <a:t>Alvéolos pulmonares</a:t>
          </a:r>
          <a:endParaRPr lang="es-ES" dirty="0"/>
        </a:p>
      </dgm:t>
    </dgm:pt>
    <dgm:pt modelId="{8342BB4C-4D48-4C9C-9E79-ED681858ADD7}" type="parTrans" cxnId="{59763503-6BCD-4642-94B9-0BC187DC0276}">
      <dgm:prSet/>
      <dgm:spPr/>
      <dgm:t>
        <a:bodyPr/>
        <a:lstStyle/>
        <a:p>
          <a:endParaRPr lang="es-ES"/>
        </a:p>
      </dgm:t>
    </dgm:pt>
    <dgm:pt modelId="{2DC003B9-1359-4E06-9C54-8F81EEDB60E7}" type="sibTrans" cxnId="{59763503-6BCD-4642-94B9-0BC187DC0276}">
      <dgm:prSet/>
      <dgm:spPr/>
      <dgm:t>
        <a:bodyPr/>
        <a:lstStyle/>
        <a:p>
          <a:endParaRPr lang="es-ES"/>
        </a:p>
      </dgm:t>
    </dgm:pt>
    <dgm:pt modelId="{FCDD8FCD-5CE5-427A-8221-6268CEA866A5}">
      <dgm:prSet phldrT="[Texto]"/>
      <dgm:spPr/>
      <dgm:t>
        <a:bodyPr/>
        <a:lstStyle/>
        <a:p>
          <a:r>
            <a:rPr lang="es-ES" dirty="0" smtClean="0"/>
            <a:t>Capilares </a:t>
          </a:r>
          <a:endParaRPr lang="es-ES" dirty="0"/>
        </a:p>
      </dgm:t>
    </dgm:pt>
    <dgm:pt modelId="{EE902D16-C83B-49A2-892F-820F833E5692}" type="parTrans" cxnId="{918BBF79-9F8E-4D75-BF7B-7B60B510613A}">
      <dgm:prSet/>
      <dgm:spPr/>
      <dgm:t>
        <a:bodyPr/>
        <a:lstStyle/>
        <a:p>
          <a:endParaRPr lang="es-ES"/>
        </a:p>
      </dgm:t>
    </dgm:pt>
    <dgm:pt modelId="{2F2B01B5-D44C-49DE-9710-C0AD3BB91509}" type="sibTrans" cxnId="{918BBF79-9F8E-4D75-BF7B-7B60B510613A}">
      <dgm:prSet/>
      <dgm:spPr/>
      <dgm:t>
        <a:bodyPr/>
        <a:lstStyle/>
        <a:p>
          <a:endParaRPr lang="es-ES"/>
        </a:p>
      </dgm:t>
    </dgm:pt>
    <dgm:pt modelId="{EDB2247E-935D-441E-9964-5EFB96954FA9}" type="pres">
      <dgm:prSet presAssocID="{6BCA8A46-A3E0-4967-937D-E40A04535EF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548D74-B483-4585-8FC6-EF78C103F87A}" type="pres">
      <dgm:prSet presAssocID="{A8DFC400-C7EC-40CB-98A7-583B9BE432B3}" presName="root1" presStyleCnt="0"/>
      <dgm:spPr/>
    </dgm:pt>
    <dgm:pt modelId="{1887A956-0E68-46AC-A6D8-5940E7AAB2DA}" type="pres">
      <dgm:prSet presAssocID="{A8DFC400-C7EC-40CB-98A7-583B9BE432B3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2C74A-0037-47B1-A528-B5372AB6B9BB}" type="pres">
      <dgm:prSet presAssocID="{A8DFC400-C7EC-40CB-98A7-583B9BE432B3}" presName="level2hierChild" presStyleCnt="0"/>
      <dgm:spPr/>
    </dgm:pt>
    <dgm:pt modelId="{7D70F30D-54F0-4F70-A04E-2EE683638902}" type="pres">
      <dgm:prSet presAssocID="{990F2016-C073-42B6-B4EB-5C32721E40BD}" presName="conn2-1" presStyleLbl="parChTrans1D2" presStyleIdx="0" presStyleCnt="8"/>
      <dgm:spPr/>
      <dgm:t>
        <a:bodyPr/>
        <a:lstStyle/>
        <a:p>
          <a:endParaRPr lang="es-ES"/>
        </a:p>
      </dgm:t>
    </dgm:pt>
    <dgm:pt modelId="{A5C4157A-7FFE-41F7-AE57-4302E924E658}" type="pres">
      <dgm:prSet presAssocID="{990F2016-C073-42B6-B4EB-5C32721E40BD}" presName="connTx" presStyleLbl="parChTrans1D2" presStyleIdx="0" presStyleCnt="8"/>
      <dgm:spPr/>
      <dgm:t>
        <a:bodyPr/>
        <a:lstStyle/>
        <a:p>
          <a:endParaRPr lang="es-ES"/>
        </a:p>
      </dgm:t>
    </dgm:pt>
    <dgm:pt modelId="{4676B39D-2044-4802-9702-4D0019879FBE}" type="pres">
      <dgm:prSet presAssocID="{DD596CE7-7EBF-4699-BFD8-3C533D8BEEF6}" presName="root2" presStyleCnt="0"/>
      <dgm:spPr/>
    </dgm:pt>
    <dgm:pt modelId="{F7F79698-E4C1-411D-A779-5C4D785C4E08}" type="pres">
      <dgm:prSet presAssocID="{DD596CE7-7EBF-4699-BFD8-3C533D8BEEF6}" presName="LevelTwoTextNode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F6B05-13DB-424A-B16E-F91A37796E75}" type="pres">
      <dgm:prSet presAssocID="{DD596CE7-7EBF-4699-BFD8-3C533D8BEEF6}" presName="level3hierChild" presStyleCnt="0"/>
      <dgm:spPr/>
    </dgm:pt>
    <dgm:pt modelId="{370AB230-0FA4-45FC-883A-E56F7D7A3B01}" type="pres">
      <dgm:prSet presAssocID="{D9539EDB-9391-459F-9F57-3EF58DE3D1A0}" presName="conn2-1" presStyleLbl="parChTrans1D2" presStyleIdx="1" presStyleCnt="8"/>
      <dgm:spPr/>
      <dgm:t>
        <a:bodyPr/>
        <a:lstStyle/>
        <a:p>
          <a:endParaRPr lang="es-ES"/>
        </a:p>
      </dgm:t>
    </dgm:pt>
    <dgm:pt modelId="{A2013C42-CF06-4375-8D93-110EB1EC0E84}" type="pres">
      <dgm:prSet presAssocID="{D9539EDB-9391-459F-9F57-3EF58DE3D1A0}" presName="connTx" presStyleLbl="parChTrans1D2" presStyleIdx="1" presStyleCnt="8"/>
      <dgm:spPr/>
      <dgm:t>
        <a:bodyPr/>
        <a:lstStyle/>
        <a:p>
          <a:endParaRPr lang="es-ES"/>
        </a:p>
      </dgm:t>
    </dgm:pt>
    <dgm:pt modelId="{B33C8F19-E858-48F0-BC46-90EA3BC6EBB3}" type="pres">
      <dgm:prSet presAssocID="{D02EF757-9AC6-4849-8172-E8E9E47907BE}" presName="root2" presStyleCnt="0"/>
      <dgm:spPr/>
    </dgm:pt>
    <dgm:pt modelId="{28206615-221D-49A8-843F-D3F84205EAE2}" type="pres">
      <dgm:prSet presAssocID="{D02EF757-9AC6-4849-8172-E8E9E47907BE}" presName="LevelTwoTextNode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B5C4FD-39A6-4030-B716-D43632A56322}" type="pres">
      <dgm:prSet presAssocID="{D02EF757-9AC6-4849-8172-E8E9E47907BE}" presName="level3hierChild" presStyleCnt="0"/>
      <dgm:spPr/>
    </dgm:pt>
    <dgm:pt modelId="{CCB0405D-A754-495B-9578-357ADCDEE0B0}" type="pres">
      <dgm:prSet presAssocID="{5211390A-1328-48C3-84B2-C4B5835512F0}" presName="conn2-1" presStyleLbl="parChTrans1D2" presStyleIdx="2" presStyleCnt="8"/>
      <dgm:spPr/>
      <dgm:t>
        <a:bodyPr/>
        <a:lstStyle/>
        <a:p>
          <a:endParaRPr lang="es-ES"/>
        </a:p>
      </dgm:t>
    </dgm:pt>
    <dgm:pt modelId="{CAFBA7CE-6476-4E4D-BA82-93FFA603A045}" type="pres">
      <dgm:prSet presAssocID="{5211390A-1328-48C3-84B2-C4B5835512F0}" presName="connTx" presStyleLbl="parChTrans1D2" presStyleIdx="2" presStyleCnt="8"/>
      <dgm:spPr/>
      <dgm:t>
        <a:bodyPr/>
        <a:lstStyle/>
        <a:p>
          <a:endParaRPr lang="es-ES"/>
        </a:p>
      </dgm:t>
    </dgm:pt>
    <dgm:pt modelId="{353CC864-B346-48E7-9415-8E4D171F3E45}" type="pres">
      <dgm:prSet presAssocID="{76865BAC-5A6E-4441-9F42-196DD5C3736A}" presName="root2" presStyleCnt="0"/>
      <dgm:spPr/>
    </dgm:pt>
    <dgm:pt modelId="{7C52DD0B-8F1F-48FF-9EA6-9753B56C0373}" type="pres">
      <dgm:prSet presAssocID="{76865BAC-5A6E-4441-9F42-196DD5C3736A}" presName="LevelTwoTextNode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07BFF3-F952-44EA-9A78-0F74263E239F}" type="pres">
      <dgm:prSet presAssocID="{76865BAC-5A6E-4441-9F42-196DD5C3736A}" presName="level3hierChild" presStyleCnt="0"/>
      <dgm:spPr/>
    </dgm:pt>
    <dgm:pt modelId="{AF523DAD-A3FC-4726-9516-B2B2EB9CD6EF}" type="pres">
      <dgm:prSet presAssocID="{9854D37A-03BA-4CDF-B35B-163E4B9AC2EC}" presName="conn2-1" presStyleLbl="parChTrans1D2" presStyleIdx="3" presStyleCnt="8"/>
      <dgm:spPr/>
      <dgm:t>
        <a:bodyPr/>
        <a:lstStyle/>
        <a:p>
          <a:endParaRPr lang="es-ES"/>
        </a:p>
      </dgm:t>
    </dgm:pt>
    <dgm:pt modelId="{9C7EEC7B-36B3-4BA9-A79D-339664A32D13}" type="pres">
      <dgm:prSet presAssocID="{9854D37A-03BA-4CDF-B35B-163E4B9AC2EC}" presName="connTx" presStyleLbl="parChTrans1D2" presStyleIdx="3" presStyleCnt="8"/>
      <dgm:spPr/>
      <dgm:t>
        <a:bodyPr/>
        <a:lstStyle/>
        <a:p>
          <a:endParaRPr lang="es-ES"/>
        </a:p>
      </dgm:t>
    </dgm:pt>
    <dgm:pt modelId="{1BF5436D-8151-4759-9F3D-1CCC4D4C94A9}" type="pres">
      <dgm:prSet presAssocID="{B3F185F7-E56F-4FA1-86B0-E9AF6D0DDC81}" presName="root2" presStyleCnt="0"/>
      <dgm:spPr/>
    </dgm:pt>
    <dgm:pt modelId="{22F629BB-8D04-470B-B220-D5F1D2D8126D}" type="pres">
      <dgm:prSet presAssocID="{B3F185F7-E56F-4FA1-86B0-E9AF6D0DDC81}" presName="LevelTwoTextNode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A57594-DBA9-4891-B5EF-CDFFB3FA5238}" type="pres">
      <dgm:prSet presAssocID="{B3F185F7-E56F-4FA1-86B0-E9AF6D0DDC81}" presName="level3hierChild" presStyleCnt="0"/>
      <dgm:spPr/>
    </dgm:pt>
    <dgm:pt modelId="{BD007DFA-D907-4645-94CE-541AA191FA52}" type="pres">
      <dgm:prSet presAssocID="{B2AA09E5-E5FC-4B02-B684-B6E9543952C1}" presName="conn2-1" presStyleLbl="parChTrans1D2" presStyleIdx="4" presStyleCnt="8"/>
      <dgm:spPr/>
      <dgm:t>
        <a:bodyPr/>
        <a:lstStyle/>
        <a:p>
          <a:endParaRPr lang="es-ES"/>
        </a:p>
      </dgm:t>
    </dgm:pt>
    <dgm:pt modelId="{CE641E24-81B8-463E-A9DC-28C290A62737}" type="pres">
      <dgm:prSet presAssocID="{B2AA09E5-E5FC-4B02-B684-B6E9543952C1}" presName="connTx" presStyleLbl="parChTrans1D2" presStyleIdx="4" presStyleCnt="8"/>
      <dgm:spPr/>
      <dgm:t>
        <a:bodyPr/>
        <a:lstStyle/>
        <a:p>
          <a:endParaRPr lang="es-ES"/>
        </a:p>
      </dgm:t>
    </dgm:pt>
    <dgm:pt modelId="{4FD51F75-CD06-4E73-8E50-7C35C17E8D26}" type="pres">
      <dgm:prSet presAssocID="{0C3B5403-A6FC-4F5A-B884-E2F3FC9A5B32}" presName="root2" presStyleCnt="0"/>
      <dgm:spPr/>
    </dgm:pt>
    <dgm:pt modelId="{2B302B7A-53F4-4475-97D4-9E3656FDBEBD}" type="pres">
      <dgm:prSet presAssocID="{0C3B5403-A6FC-4F5A-B884-E2F3FC9A5B32}" presName="LevelTwoTextNode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4BF61-512B-49AB-970D-2E5DDFECA97F}" type="pres">
      <dgm:prSet presAssocID="{0C3B5403-A6FC-4F5A-B884-E2F3FC9A5B32}" presName="level3hierChild" presStyleCnt="0"/>
      <dgm:spPr/>
    </dgm:pt>
    <dgm:pt modelId="{2AD86ADD-D209-4924-A650-5A3D2462041F}" type="pres">
      <dgm:prSet presAssocID="{48B55CF4-7EA9-4148-8405-5609E63004B2}" presName="conn2-1" presStyleLbl="parChTrans1D2" presStyleIdx="5" presStyleCnt="8"/>
      <dgm:spPr/>
      <dgm:t>
        <a:bodyPr/>
        <a:lstStyle/>
        <a:p>
          <a:endParaRPr lang="es-ES"/>
        </a:p>
      </dgm:t>
    </dgm:pt>
    <dgm:pt modelId="{1D58F64D-1189-49EB-BB75-4A30356CB38A}" type="pres">
      <dgm:prSet presAssocID="{48B55CF4-7EA9-4148-8405-5609E63004B2}" presName="connTx" presStyleLbl="parChTrans1D2" presStyleIdx="5" presStyleCnt="8"/>
      <dgm:spPr/>
      <dgm:t>
        <a:bodyPr/>
        <a:lstStyle/>
        <a:p>
          <a:endParaRPr lang="es-ES"/>
        </a:p>
      </dgm:t>
    </dgm:pt>
    <dgm:pt modelId="{0BFE9111-4A07-45D9-843E-660754BDCBE6}" type="pres">
      <dgm:prSet presAssocID="{BB261C40-E478-4BBD-9299-211B816347D0}" presName="root2" presStyleCnt="0"/>
      <dgm:spPr/>
    </dgm:pt>
    <dgm:pt modelId="{E71A21E5-7A78-4819-849B-78978552F3A1}" type="pres">
      <dgm:prSet presAssocID="{BB261C40-E478-4BBD-9299-211B816347D0}" presName="LevelTwoTextNode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BB1E65-F92D-48DC-AF15-7E99330E5FD9}" type="pres">
      <dgm:prSet presAssocID="{BB261C40-E478-4BBD-9299-211B816347D0}" presName="level3hierChild" presStyleCnt="0"/>
      <dgm:spPr/>
    </dgm:pt>
    <dgm:pt modelId="{1EFCF2B7-3AD0-45C0-91BC-5C8892FB251E}" type="pres">
      <dgm:prSet presAssocID="{3F0D7ECC-53F3-4387-B38D-F63EB58D34D8}" presName="root1" presStyleCnt="0"/>
      <dgm:spPr/>
    </dgm:pt>
    <dgm:pt modelId="{A8531F9E-587E-4456-A3D7-2FE0092A2DB6}" type="pres">
      <dgm:prSet presAssocID="{3F0D7ECC-53F3-4387-B38D-F63EB58D34D8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EAD96-FB8F-4A4C-9A69-9EC86203A3CE}" type="pres">
      <dgm:prSet presAssocID="{3F0D7ECC-53F3-4387-B38D-F63EB58D34D8}" presName="level2hierChild" presStyleCnt="0"/>
      <dgm:spPr/>
    </dgm:pt>
    <dgm:pt modelId="{F9FCAA59-5CCF-4F44-A046-A21C4C4C1B33}" type="pres">
      <dgm:prSet presAssocID="{8342BB4C-4D48-4C9C-9E79-ED681858ADD7}" presName="conn2-1" presStyleLbl="parChTrans1D2" presStyleIdx="6" presStyleCnt="8"/>
      <dgm:spPr/>
      <dgm:t>
        <a:bodyPr/>
        <a:lstStyle/>
        <a:p>
          <a:endParaRPr lang="es-ES"/>
        </a:p>
      </dgm:t>
    </dgm:pt>
    <dgm:pt modelId="{8CDD56F5-17C0-4EB2-B412-B3BF8BA78143}" type="pres">
      <dgm:prSet presAssocID="{8342BB4C-4D48-4C9C-9E79-ED681858ADD7}" presName="connTx" presStyleLbl="parChTrans1D2" presStyleIdx="6" presStyleCnt="8"/>
      <dgm:spPr/>
      <dgm:t>
        <a:bodyPr/>
        <a:lstStyle/>
        <a:p>
          <a:endParaRPr lang="es-ES"/>
        </a:p>
      </dgm:t>
    </dgm:pt>
    <dgm:pt modelId="{3572EE76-D632-4283-9577-2BF761FDF45B}" type="pres">
      <dgm:prSet presAssocID="{6A86878B-2B4E-408B-88C6-D40247926AA4}" presName="root2" presStyleCnt="0"/>
      <dgm:spPr/>
    </dgm:pt>
    <dgm:pt modelId="{A59ABF5F-03F9-452E-A424-46BD1DB35A5C}" type="pres">
      <dgm:prSet presAssocID="{6A86878B-2B4E-408B-88C6-D40247926AA4}" presName="LevelTwoTextNode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DAEED5-BC1C-43CA-8891-94F1B7403833}" type="pres">
      <dgm:prSet presAssocID="{6A86878B-2B4E-408B-88C6-D40247926AA4}" presName="level3hierChild" presStyleCnt="0"/>
      <dgm:spPr/>
    </dgm:pt>
    <dgm:pt modelId="{7747D846-85C8-45A4-B4AA-685D59CF4B38}" type="pres">
      <dgm:prSet presAssocID="{EE902D16-C83B-49A2-892F-820F833E5692}" presName="conn2-1" presStyleLbl="parChTrans1D2" presStyleIdx="7" presStyleCnt="8"/>
      <dgm:spPr/>
      <dgm:t>
        <a:bodyPr/>
        <a:lstStyle/>
        <a:p>
          <a:endParaRPr lang="es-ES"/>
        </a:p>
      </dgm:t>
    </dgm:pt>
    <dgm:pt modelId="{2B66B949-38B4-4B2B-AD6B-EDA3882DDA23}" type="pres">
      <dgm:prSet presAssocID="{EE902D16-C83B-49A2-892F-820F833E5692}" presName="connTx" presStyleLbl="parChTrans1D2" presStyleIdx="7" presStyleCnt="8"/>
      <dgm:spPr/>
      <dgm:t>
        <a:bodyPr/>
        <a:lstStyle/>
        <a:p>
          <a:endParaRPr lang="es-ES"/>
        </a:p>
      </dgm:t>
    </dgm:pt>
    <dgm:pt modelId="{5DFFBFCA-7EB6-4B96-B5F5-4D0588C4F3A6}" type="pres">
      <dgm:prSet presAssocID="{FCDD8FCD-5CE5-427A-8221-6268CEA866A5}" presName="root2" presStyleCnt="0"/>
      <dgm:spPr/>
    </dgm:pt>
    <dgm:pt modelId="{34739FD5-CB7A-411C-BFE7-5F5321A5823B}" type="pres">
      <dgm:prSet presAssocID="{FCDD8FCD-5CE5-427A-8221-6268CEA866A5}" presName="LevelTwoTextNode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77CFFC-759D-4AA0-A86E-BDAAABEA841A}" type="pres">
      <dgm:prSet presAssocID="{FCDD8FCD-5CE5-427A-8221-6268CEA866A5}" presName="level3hierChild" presStyleCnt="0"/>
      <dgm:spPr/>
    </dgm:pt>
  </dgm:ptLst>
  <dgm:cxnLst>
    <dgm:cxn modelId="{C2D5E20A-F7F7-4276-8780-1B8558A603B3}" srcId="{6BCA8A46-A3E0-4967-937D-E40A04535EF5}" destId="{A8DFC400-C7EC-40CB-98A7-583B9BE432B3}" srcOrd="0" destOrd="0" parTransId="{71EAE43A-E464-4BB2-8588-412A1C66445F}" sibTransId="{587E4C81-5B64-497D-B2A1-C1596468290E}"/>
    <dgm:cxn modelId="{4083F1A3-3FA2-4349-BCE5-3B9A563687DE}" type="presOf" srcId="{48B55CF4-7EA9-4148-8405-5609E63004B2}" destId="{2AD86ADD-D209-4924-A650-5A3D2462041F}" srcOrd="0" destOrd="0" presId="urn:microsoft.com/office/officeart/2005/8/layout/hierarchy2"/>
    <dgm:cxn modelId="{B7F69E22-07CE-4CBD-B7F2-E8D5807BE314}" type="presOf" srcId="{8342BB4C-4D48-4C9C-9E79-ED681858ADD7}" destId="{F9FCAA59-5CCF-4F44-A046-A21C4C4C1B33}" srcOrd="0" destOrd="0" presId="urn:microsoft.com/office/officeart/2005/8/layout/hierarchy2"/>
    <dgm:cxn modelId="{601EC412-5027-49DF-9D9C-A4F05DC1CF6B}" type="presOf" srcId="{3F0D7ECC-53F3-4387-B38D-F63EB58D34D8}" destId="{A8531F9E-587E-4456-A3D7-2FE0092A2DB6}" srcOrd="0" destOrd="0" presId="urn:microsoft.com/office/officeart/2005/8/layout/hierarchy2"/>
    <dgm:cxn modelId="{B4AFCFC8-BEBB-4174-9494-EF54B98059FE}" type="presOf" srcId="{B2AA09E5-E5FC-4B02-B684-B6E9543952C1}" destId="{CE641E24-81B8-463E-A9DC-28C290A62737}" srcOrd="1" destOrd="0" presId="urn:microsoft.com/office/officeart/2005/8/layout/hierarchy2"/>
    <dgm:cxn modelId="{CD6311E3-93D6-4A79-83C3-263AF07F661E}" type="presOf" srcId="{76865BAC-5A6E-4441-9F42-196DD5C3736A}" destId="{7C52DD0B-8F1F-48FF-9EA6-9753B56C0373}" srcOrd="0" destOrd="0" presId="urn:microsoft.com/office/officeart/2005/8/layout/hierarchy2"/>
    <dgm:cxn modelId="{71DF8C98-4896-4AD7-A092-60E9E93DD0A7}" type="presOf" srcId="{DD596CE7-7EBF-4699-BFD8-3C533D8BEEF6}" destId="{F7F79698-E4C1-411D-A779-5C4D785C4E08}" srcOrd="0" destOrd="0" presId="urn:microsoft.com/office/officeart/2005/8/layout/hierarchy2"/>
    <dgm:cxn modelId="{099B4C94-3A5B-46AD-AC11-AFBD36927CDC}" type="presOf" srcId="{D9539EDB-9391-459F-9F57-3EF58DE3D1A0}" destId="{A2013C42-CF06-4375-8D93-110EB1EC0E84}" srcOrd="1" destOrd="0" presId="urn:microsoft.com/office/officeart/2005/8/layout/hierarchy2"/>
    <dgm:cxn modelId="{D87B7E15-5A25-40A9-851E-80643C88818E}" type="presOf" srcId="{48B55CF4-7EA9-4148-8405-5609E63004B2}" destId="{1D58F64D-1189-49EB-BB75-4A30356CB38A}" srcOrd="1" destOrd="0" presId="urn:microsoft.com/office/officeart/2005/8/layout/hierarchy2"/>
    <dgm:cxn modelId="{918BBF79-9F8E-4D75-BF7B-7B60B510613A}" srcId="{3F0D7ECC-53F3-4387-B38D-F63EB58D34D8}" destId="{FCDD8FCD-5CE5-427A-8221-6268CEA866A5}" srcOrd="1" destOrd="0" parTransId="{EE902D16-C83B-49A2-892F-820F833E5692}" sibTransId="{2F2B01B5-D44C-49DE-9710-C0AD3BB91509}"/>
    <dgm:cxn modelId="{D063F59D-CE04-408B-A0D4-13E8F00D589F}" type="presOf" srcId="{FCDD8FCD-5CE5-427A-8221-6268CEA866A5}" destId="{34739FD5-CB7A-411C-BFE7-5F5321A5823B}" srcOrd="0" destOrd="0" presId="urn:microsoft.com/office/officeart/2005/8/layout/hierarchy2"/>
    <dgm:cxn modelId="{71950171-536D-4562-B5E6-DAF2F08578C8}" type="presOf" srcId="{EE902D16-C83B-49A2-892F-820F833E5692}" destId="{7747D846-85C8-45A4-B4AA-685D59CF4B38}" srcOrd="0" destOrd="0" presId="urn:microsoft.com/office/officeart/2005/8/layout/hierarchy2"/>
    <dgm:cxn modelId="{38342892-6A65-484F-80A1-389501B11AD5}" type="presOf" srcId="{990F2016-C073-42B6-B4EB-5C32721E40BD}" destId="{A5C4157A-7FFE-41F7-AE57-4302E924E658}" srcOrd="1" destOrd="0" presId="urn:microsoft.com/office/officeart/2005/8/layout/hierarchy2"/>
    <dgm:cxn modelId="{4972B20B-14E8-4DB8-8FF5-34143FE07F56}" srcId="{A8DFC400-C7EC-40CB-98A7-583B9BE432B3}" destId="{B3F185F7-E56F-4FA1-86B0-E9AF6D0DDC81}" srcOrd="3" destOrd="0" parTransId="{9854D37A-03BA-4CDF-B35B-163E4B9AC2EC}" sibTransId="{1815B5EB-E4F8-4B73-A608-6BBD27E7489D}"/>
    <dgm:cxn modelId="{026B9C2B-5692-4CA1-BC45-4DBEFE65C7E5}" type="presOf" srcId="{D02EF757-9AC6-4849-8172-E8E9E47907BE}" destId="{28206615-221D-49A8-843F-D3F84205EAE2}" srcOrd="0" destOrd="0" presId="urn:microsoft.com/office/officeart/2005/8/layout/hierarchy2"/>
    <dgm:cxn modelId="{2A73B0F4-52FE-4C58-A152-30E23E560F40}" type="presOf" srcId="{BB261C40-E478-4BBD-9299-211B816347D0}" destId="{E71A21E5-7A78-4819-849B-78978552F3A1}" srcOrd="0" destOrd="0" presId="urn:microsoft.com/office/officeart/2005/8/layout/hierarchy2"/>
    <dgm:cxn modelId="{EDEDCBEC-00F8-4F4F-9926-D29E55222D20}" type="presOf" srcId="{6A86878B-2B4E-408B-88C6-D40247926AA4}" destId="{A59ABF5F-03F9-452E-A424-46BD1DB35A5C}" srcOrd="0" destOrd="0" presId="urn:microsoft.com/office/officeart/2005/8/layout/hierarchy2"/>
    <dgm:cxn modelId="{7EFE1357-E850-44ED-BCF2-011AD68BC455}" srcId="{6BCA8A46-A3E0-4967-937D-E40A04535EF5}" destId="{3F0D7ECC-53F3-4387-B38D-F63EB58D34D8}" srcOrd="1" destOrd="0" parTransId="{2244B411-868A-4913-954F-5F4A54A69217}" sibTransId="{11595100-37A3-4462-A54A-EED7ACA2754D}"/>
    <dgm:cxn modelId="{43D3C008-275A-4BE1-89A6-BA62738BDBCB}" type="presOf" srcId="{0C3B5403-A6FC-4F5A-B884-E2F3FC9A5B32}" destId="{2B302B7A-53F4-4475-97D4-9E3656FDBEBD}" srcOrd="0" destOrd="0" presId="urn:microsoft.com/office/officeart/2005/8/layout/hierarchy2"/>
    <dgm:cxn modelId="{DF2EEB86-4B4C-4659-B05D-177BDB39CF01}" type="presOf" srcId="{B2AA09E5-E5FC-4B02-B684-B6E9543952C1}" destId="{BD007DFA-D907-4645-94CE-541AA191FA52}" srcOrd="0" destOrd="0" presId="urn:microsoft.com/office/officeart/2005/8/layout/hierarchy2"/>
    <dgm:cxn modelId="{4EFE57CB-2C35-417F-811E-9F7C49B79F11}" srcId="{A8DFC400-C7EC-40CB-98A7-583B9BE432B3}" destId="{0C3B5403-A6FC-4F5A-B884-E2F3FC9A5B32}" srcOrd="4" destOrd="0" parTransId="{B2AA09E5-E5FC-4B02-B684-B6E9543952C1}" sibTransId="{D562A294-8E14-4E49-BBA6-26CBFFC87C0F}"/>
    <dgm:cxn modelId="{CF92AFC8-3EEE-40E3-97A8-371F21527397}" type="presOf" srcId="{5211390A-1328-48C3-84B2-C4B5835512F0}" destId="{CAFBA7CE-6476-4E4D-BA82-93FFA603A045}" srcOrd="1" destOrd="0" presId="urn:microsoft.com/office/officeart/2005/8/layout/hierarchy2"/>
    <dgm:cxn modelId="{DBCB510E-7D92-4912-B93C-3714BD911EC6}" srcId="{A8DFC400-C7EC-40CB-98A7-583B9BE432B3}" destId="{BB261C40-E478-4BBD-9299-211B816347D0}" srcOrd="5" destOrd="0" parTransId="{48B55CF4-7EA9-4148-8405-5609E63004B2}" sibTransId="{9AA3C285-4E1D-4119-AC46-6BA1577ED5BE}"/>
    <dgm:cxn modelId="{6A925F56-B89B-46CE-8950-04F66E628ACE}" srcId="{A8DFC400-C7EC-40CB-98A7-583B9BE432B3}" destId="{DD596CE7-7EBF-4699-BFD8-3C533D8BEEF6}" srcOrd="0" destOrd="0" parTransId="{990F2016-C073-42B6-B4EB-5C32721E40BD}" sibTransId="{5453D846-39D9-46EE-9425-5931CA8720FD}"/>
    <dgm:cxn modelId="{BC99D23F-8162-4D4C-BD8F-C6B49AB79A46}" type="presOf" srcId="{5211390A-1328-48C3-84B2-C4B5835512F0}" destId="{CCB0405D-A754-495B-9578-357ADCDEE0B0}" srcOrd="0" destOrd="0" presId="urn:microsoft.com/office/officeart/2005/8/layout/hierarchy2"/>
    <dgm:cxn modelId="{F42CC2C3-EB0D-49BB-932F-0183435CDE16}" type="presOf" srcId="{A8DFC400-C7EC-40CB-98A7-583B9BE432B3}" destId="{1887A956-0E68-46AC-A6D8-5940E7AAB2DA}" srcOrd="0" destOrd="0" presId="urn:microsoft.com/office/officeart/2005/8/layout/hierarchy2"/>
    <dgm:cxn modelId="{C188904D-6119-454E-AFC6-3845EBAAF440}" type="presOf" srcId="{EE902D16-C83B-49A2-892F-820F833E5692}" destId="{2B66B949-38B4-4B2B-AD6B-EDA3882DDA23}" srcOrd="1" destOrd="0" presId="urn:microsoft.com/office/officeart/2005/8/layout/hierarchy2"/>
    <dgm:cxn modelId="{FECA94D8-7861-4BA0-A530-4D5332C4CE2F}" type="presOf" srcId="{B3F185F7-E56F-4FA1-86B0-E9AF6D0DDC81}" destId="{22F629BB-8D04-470B-B220-D5F1D2D8126D}" srcOrd="0" destOrd="0" presId="urn:microsoft.com/office/officeart/2005/8/layout/hierarchy2"/>
    <dgm:cxn modelId="{11629116-C06D-4E42-AEFF-8719625FD462}" srcId="{A8DFC400-C7EC-40CB-98A7-583B9BE432B3}" destId="{D02EF757-9AC6-4849-8172-E8E9E47907BE}" srcOrd="1" destOrd="0" parTransId="{D9539EDB-9391-459F-9F57-3EF58DE3D1A0}" sibTransId="{37B92DB9-1DB6-4C02-84AF-B6730264F501}"/>
    <dgm:cxn modelId="{568FF3A2-7FEE-4710-A854-688AAB8475D4}" type="presOf" srcId="{990F2016-C073-42B6-B4EB-5C32721E40BD}" destId="{7D70F30D-54F0-4F70-A04E-2EE683638902}" srcOrd="0" destOrd="0" presId="urn:microsoft.com/office/officeart/2005/8/layout/hierarchy2"/>
    <dgm:cxn modelId="{59763503-6BCD-4642-94B9-0BC187DC0276}" srcId="{3F0D7ECC-53F3-4387-B38D-F63EB58D34D8}" destId="{6A86878B-2B4E-408B-88C6-D40247926AA4}" srcOrd="0" destOrd="0" parTransId="{8342BB4C-4D48-4C9C-9E79-ED681858ADD7}" sibTransId="{2DC003B9-1359-4E06-9C54-8F81EEDB60E7}"/>
    <dgm:cxn modelId="{24396543-F517-455A-838A-3203F771512D}" type="presOf" srcId="{9854D37A-03BA-4CDF-B35B-163E4B9AC2EC}" destId="{AF523DAD-A3FC-4726-9516-B2B2EB9CD6EF}" srcOrd="0" destOrd="0" presId="urn:microsoft.com/office/officeart/2005/8/layout/hierarchy2"/>
    <dgm:cxn modelId="{640E6AF0-882B-4936-9187-9D91A283B37F}" type="presOf" srcId="{8342BB4C-4D48-4C9C-9E79-ED681858ADD7}" destId="{8CDD56F5-17C0-4EB2-B412-B3BF8BA78143}" srcOrd="1" destOrd="0" presId="urn:microsoft.com/office/officeart/2005/8/layout/hierarchy2"/>
    <dgm:cxn modelId="{8FF62E28-0176-469D-BF0B-8E2FA5E386E8}" type="presOf" srcId="{D9539EDB-9391-459F-9F57-3EF58DE3D1A0}" destId="{370AB230-0FA4-45FC-883A-E56F7D7A3B01}" srcOrd="0" destOrd="0" presId="urn:microsoft.com/office/officeart/2005/8/layout/hierarchy2"/>
    <dgm:cxn modelId="{C0321602-295D-4C6D-82B2-1453AC854B65}" type="presOf" srcId="{9854D37A-03BA-4CDF-B35B-163E4B9AC2EC}" destId="{9C7EEC7B-36B3-4BA9-A79D-339664A32D13}" srcOrd="1" destOrd="0" presId="urn:microsoft.com/office/officeart/2005/8/layout/hierarchy2"/>
    <dgm:cxn modelId="{CBF9B530-80E1-4B45-8147-E1C89AD43C57}" srcId="{A8DFC400-C7EC-40CB-98A7-583B9BE432B3}" destId="{76865BAC-5A6E-4441-9F42-196DD5C3736A}" srcOrd="2" destOrd="0" parTransId="{5211390A-1328-48C3-84B2-C4B5835512F0}" sibTransId="{3E5E19B6-4E4E-436C-B4D4-8A0C4F88BD3F}"/>
    <dgm:cxn modelId="{8D531094-2156-4FF7-BBE5-283724F12499}" type="presOf" srcId="{6BCA8A46-A3E0-4967-937D-E40A04535EF5}" destId="{EDB2247E-935D-441E-9964-5EFB96954FA9}" srcOrd="0" destOrd="0" presId="urn:microsoft.com/office/officeart/2005/8/layout/hierarchy2"/>
    <dgm:cxn modelId="{87268395-7D9E-47FC-98FE-9D4D009066CD}" type="presParOf" srcId="{EDB2247E-935D-441E-9964-5EFB96954FA9}" destId="{09548D74-B483-4585-8FC6-EF78C103F87A}" srcOrd="0" destOrd="0" presId="urn:microsoft.com/office/officeart/2005/8/layout/hierarchy2"/>
    <dgm:cxn modelId="{EF4BE76B-F544-41A7-9ABE-076318B75E2C}" type="presParOf" srcId="{09548D74-B483-4585-8FC6-EF78C103F87A}" destId="{1887A956-0E68-46AC-A6D8-5940E7AAB2DA}" srcOrd="0" destOrd="0" presId="urn:microsoft.com/office/officeart/2005/8/layout/hierarchy2"/>
    <dgm:cxn modelId="{1E187CAC-AD2B-4E55-9A96-B1BFB4E2F944}" type="presParOf" srcId="{09548D74-B483-4585-8FC6-EF78C103F87A}" destId="{1CD2C74A-0037-47B1-A528-B5372AB6B9BB}" srcOrd="1" destOrd="0" presId="urn:microsoft.com/office/officeart/2005/8/layout/hierarchy2"/>
    <dgm:cxn modelId="{9EEF9E20-54A7-4942-9C29-163E7411BC36}" type="presParOf" srcId="{1CD2C74A-0037-47B1-A528-B5372AB6B9BB}" destId="{7D70F30D-54F0-4F70-A04E-2EE683638902}" srcOrd="0" destOrd="0" presId="urn:microsoft.com/office/officeart/2005/8/layout/hierarchy2"/>
    <dgm:cxn modelId="{34697959-0B6C-49F0-B138-BFB57199C40D}" type="presParOf" srcId="{7D70F30D-54F0-4F70-A04E-2EE683638902}" destId="{A5C4157A-7FFE-41F7-AE57-4302E924E658}" srcOrd="0" destOrd="0" presId="urn:microsoft.com/office/officeart/2005/8/layout/hierarchy2"/>
    <dgm:cxn modelId="{A9BA8808-EA67-4265-84BA-CA62AB8D316A}" type="presParOf" srcId="{1CD2C74A-0037-47B1-A528-B5372AB6B9BB}" destId="{4676B39D-2044-4802-9702-4D0019879FBE}" srcOrd="1" destOrd="0" presId="urn:microsoft.com/office/officeart/2005/8/layout/hierarchy2"/>
    <dgm:cxn modelId="{739D0442-60A4-4BBC-9C1A-32D4B174CADE}" type="presParOf" srcId="{4676B39D-2044-4802-9702-4D0019879FBE}" destId="{F7F79698-E4C1-411D-A779-5C4D785C4E08}" srcOrd="0" destOrd="0" presId="urn:microsoft.com/office/officeart/2005/8/layout/hierarchy2"/>
    <dgm:cxn modelId="{08B186CF-DEA5-49A9-AD4F-F607F5917D43}" type="presParOf" srcId="{4676B39D-2044-4802-9702-4D0019879FBE}" destId="{A3CF6B05-13DB-424A-B16E-F91A37796E75}" srcOrd="1" destOrd="0" presId="urn:microsoft.com/office/officeart/2005/8/layout/hierarchy2"/>
    <dgm:cxn modelId="{6B09AB04-8165-4C88-82C7-4B529E9ED047}" type="presParOf" srcId="{1CD2C74A-0037-47B1-A528-B5372AB6B9BB}" destId="{370AB230-0FA4-45FC-883A-E56F7D7A3B01}" srcOrd="2" destOrd="0" presId="urn:microsoft.com/office/officeart/2005/8/layout/hierarchy2"/>
    <dgm:cxn modelId="{63962241-9D73-4CA8-8F84-76A8BAA6E19B}" type="presParOf" srcId="{370AB230-0FA4-45FC-883A-E56F7D7A3B01}" destId="{A2013C42-CF06-4375-8D93-110EB1EC0E84}" srcOrd="0" destOrd="0" presId="urn:microsoft.com/office/officeart/2005/8/layout/hierarchy2"/>
    <dgm:cxn modelId="{8F442516-A570-4DAD-800E-ADD679348E9C}" type="presParOf" srcId="{1CD2C74A-0037-47B1-A528-B5372AB6B9BB}" destId="{B33C8F19-E858-48F0-BC46-90EA3BC6EBB3}" srcOrd="3" destOrd="0" presId="urn:microsoft.com/office/officeart/2005/8/layout/hierarchy2"/>
    <dgm:cxn modelId="{98F2C43D-BA41-4280-87CE-6A6D1763BF51}" type="presParOf" srcId="{B33C8F19-E858-48F0-BC46-90EA3BC6EBB3}" destId="{28206615-221D-49A8-843F-D3F84205EAE2}" srcOrd="0" destOrd="0" presId="urn:microsoft.com/office/officeart/2005/8/layout/hierarchy2"/>
    <dgm:cxn modelId="{4E737BCE-794B-4894-AE6E-7CB9F7E3E586}" type="presParOf" srcId="{B33C8F19-E858-48F0-BC46-90EA3BC6EBB3}" destId="{FAB5C4FD-39A6-4030-B716-D43632A56322}" srcOrd="1" destOrd="0" presId="urn:microsoft.com/office/officeart/2005/8/layout/hierarchy2"/>
    <dgm:cxn modelId="{8097986F-28B9-47DF-962A-727409D7BF56}" type="presParOf" srcId="{1CD2C74A-0037-47B1-A528-B5372AB6B9BB}" destId="{CCB0405D-A754-495B-9578-357ADCDEE0B0}" srcOrd="4" destOrd="0" presId="urn:microsoft.com/office/officeart/2005/8/layout/hierarchy2"/>
    <dgm:cxn modelId="{7105ECCF-1115-46A5-A254-4B060A3622DC}" type="presParOf" srcId="{CCB0405D-A754-495B-9578-357ADCDEE0B0}" destId="{CAFBA7CE-6476-4E4D-BA82-93FFA603A045}" srcOrd="0" destOrd="0" presId="urn:microsoft.com/office/officeart/2005/8/layout/hierarchy2"/>
    <dgm:cxn modelId="{5537A4EC-3906-4B93-B628-99B4F8266963}" type="presParOf" srcId="{1CD2C74A-0037-47B1-A528-B5372AB6B9BB}" destId="{353CC864-B346-48E7-9415-8E4D171F3E45}" srcOrd="5" destOrd="0" presId="urn:microsoft.com/office/officeart/2005/8/layout/hierarchy2"/>
    <dgm:cxn modelId="{9AEBC21C-8E05-441B-9BC3-590613DB759C}" type="presParOf" srcId="{353CC864-B346-48E7-9415-8E4D171F3E45}" destId="{7C52DD0B-8F1F-48FF-9EA6-9753B56C0373}" srcOrd="0" destOrd="0" presId="urn:microsoft.com/office/officeart/2005/8/layout/hierarchy2"/>
    <dgm:cxn modelId="{7934EFE4-3F94-403A-89C6-B4172F0DDDA6}" type="presParOf" srcId="{353CC864-B346-48E7-9415-8E4D171F3E45}" destId="{1A07BFF3-F952-44EA-9A78-0F74263E239F}" srcOrd="1" destOrd="0" presId="urn:microsoft.com/office/officeart/2005/8/layout/hierarchy2"/>
    <dgm:cxn modelId="{9BE00A3C-DC4E-42CA-A2BB-AECF6770A1CA}" type="presParOf" srcId="{1CD2C74A-0037-47B1-A528-B5372AB6B9BB}" destId="{AF523DAD-A3FC-4726-9516-B2B2EB9CD6EF}" srcOrd="6" destOrd="0" presId="urn:microsoft.com/office/officeart/2005/8/layout/hierarchy2"/>
    <dgm:cxn modelId="{7C8E872D-0532-4E21-93F5-F0C19FEADB0E}" type="presParOf" srcId="{AF523DAD-A3FC-4726-9516-B2B2EB9CD6EF}" destId="{9C7EEC7B-36B3-4BA9-A79D-339664A32D13}" srcOrd="0" destOrd="0" presId="urn:microsoft.com/office/officeart/2005/8/layout/hierarchy2"/>
    <dgm:cxn modelId="{E5B33544-75EF-403C-B6ED-BC5777B38C69}" type="presParOf" srcId="{1CD2C74A-0037-47B1-A528-B5372AB6B9BB}" destId="{1BF5436D-8151-4759-9F3D-1CCC4D4C94A9}" srcOrd="7" destOrd="0" presId="urn:microsoft.com/office/officeart/2005/8/layout/hierarchy2"/>
    <dgm:cxn modelId="{1C09BF12-559A-4F21-A387-671531C4A473}" type="presParOf" srcId="{1BF5436D-8151-4759-9F3D-1CCC4D4C94A9}" destId="{22F629BB-8D04-470B-B220-D5F1D2D8126D}" srcOrd="0" destOrd="0" presId="urn:microsoft.com/office/officeart/2005/8/layout/hierarchy2"/>
    <dgm:cxn modelId="{2EF63D9D-76BC-4B67-B2A2-BE5E63A5DBD4}" type="presParOf" srcId="{1BF5436D-8151-4759-9F3D-1CCC4D4C94A9}" destId="{96A57594-DBA9-4891-B5EF-CDFFB3FA5238}" srcOrd="1" destOrd="0" presId="urn:microsoft.com/office/officeart/2005/8/layout/hierarchy2"/>
    <dgm:cxn modelId="{32EA2B7E-A47C-49A6-B6B1-9E89DC5AFFBC}" type="presParOf" srcId="{1CD2C74A-0037-47B1-A528-B5372AB6B9BB}" destId="{BD007DFA-D907-4645-94CE-541AA191FA52}" srcOrd="8" destOrd="0" presId="urn:microsoft.com/office/officeart/2005/8/layout/hierarchy2"/>
    <dgm:cxn modelId="{7B3750FA-CDA1-40F4-9741-F541CD9CD431}" type="presParOf" srcId="{BD007DFA-D907-4645-94CE-541AA191FA52}" destId="{CE641E24-81B8-463E-A9DC-28C290A62737}" srcOrd="0" destOrd="0" presId="urn:microsoft.com/office/officeart/2005/8/layout/hierarchy2"/>
    <dgm:cxn modelId="{EA5AF9CC-0DB6-4942-A161-A3B9B5AA0024}" type="presParOf" srcId="{1CD2C74A-0037-47B1-A528-B5372AB6B9BB}" destId="{4FD51F75-CD06-4E73-8E50-7C35C17E8D26}" srcOrd="9" destOrd="0" presId="urn:microsoft.com/office/officeart/2005/8/layout/hierarchy2"/>
    <dgm:cxn modelId="{14135149-E94A-4F7A-ACCA-277D7C262EE6}" type="presParOf" srcId="{4FD51F75-CD06-4E73-8E50-7C35C17E8D26}" destId="{2B302B7A-53F4-4475-97D4-9E3656FDBEBD}" srcOrd="0" destOrd="0" presId="urn:microsoft.com/office/officeart/2005/8/layout/hierarchy2"/>
    <dgm:cxn modelId="{C3794204-CB5F-43CC-AEF1-F0B3D5720E83}" type="presParOf" srcId="{4FD51F75-CD06-4E73-8E50-7C35C17E8D26}" destId="{71A4BF61-512B-49AB-970D-2E5DDFECA97F}" srcOrd="1" destOrd="0" presId="urn:microsoft.com/office/officeart/2005/8/layout/hierarchy2"/>
    <dgm:cxn modelId="{B40B2065-5C80-45A5-83B2-395563FC41EC}" type="presParOf" srcId="{1CD2C74A-0037-47B1-A528-B5372AB6B9BB}" destId="{2AD86ADD-D209-4924-A650-5A3D2462041F}" srcOrd="10" destOrd="0" presId="urn:microsoft.com/office/officeart/2005/8/layout/hierarchy2"/>
    <dgm:cxn modelId="{C6E45181-F151-4787-95EF-7F280BF990CC}" type="presParOf" srcId="{2AD86ADD-D209-4924-A650-5A3D2462041F}" destId="{1D58F64D-1189-49EB-BB75-4A30356CB38A}" srcOrd="0" destOrd="0" presId="urn:microsoft.com/office/officeart/2005/8/layout/hierarchy2"/>
    <dgm:cxn modelId="{D9B02DA6-F15C-467D-B715-F0B4541D80B6}" type="presParOf" srcId="{1CD2C74A-0037-47B1-A528-B5372AB6B9BB}" destId="{0BFE9111-4A07-45D9-843E-660754BDCBE6}" srcOrd="11" destOrd="0" presId="urn:microsoft.com/office/officeart/2005/8/layout/hierarchy2"/>
    <dgm:cxn modelId="{7E2AE447-FF03-432A-B564-93D5F9B9181D}" type="presParOf" srcId="{0BFE9111-4A07-45D9-843E-660754BDCBE6}" destId="{E71A21E5-7A78-4819-849B-78978552F3A1}" srcOrd="0" destOrd="0" presId="urn:microsoft.com/office/officeart/2005/8/layout/hierarchy2"/>
    <dgm:cxn modelId="{38300F24-5DF2-45B6-8AB4-F89044FD514D}" type="presParOf" srcId="{0BFE9111-4A07-45D9-843E-660754BDCBE6}" destId="{41BB1E65-F92D-48DC-AF15-7E99330E5FD9}" srcOrd="1" destOrd="0" presId="urn:microsoft.com/office/officeart/2005/8/layout/hierarchy2"/>
    <dgm:cxn modelId="{1AB5446C-94C7-4DEF-A475-3533B871A00C}" type="presParOf" srcId="{EDB2247E-935D-441E-9964-5EFB96954FA9}" destId="{1EFCF2B7-3AD0-45C0-91BC-5C8892FB251E}" srcOrd="1" destOrd="0" presId="urn:microsoft.com/office/officeart/2005/8/layout/hierarchy2"/>
    <dgm:cxn modelId="{C741FD95-50CC-4190-A5FD-BBFBAB567B27}" type="presParOf" srcId="{1EFCF2B7-3AD0-45C0-91BC-5C8892FB251E}" destId="{A8531F9E-587E-4456-A3D7-2FE0092A2DB6}" srcOrd="0" destOrd="0" presId="urn:microsoft.com/office/officeart/2005/8/layout/hierarchy2"/>
    <dgm:cxn modelId="{FCCF7551-92FF-4E22-BC2C-38F92D227AE9}" type="presParOf" srcId="{1EFCF2B7-3AD0-45C0-91BC-5C8892FB251E}" destId="{106EAD96-FB8F-4A4C-9A69-9EC86203A3CE}" srcOrd="1" destOrd="0" presId="urn:microsoft.com/office/officeart/2005/8/layout/hierarchy2"/>
    <dgm:cxn modelId="{3BECC7A9-E782-4513-8A9A-F332D59C794B}" type="presParOf" srcId="{106EAD96-FB8F-4A4C-9A69-9EC86203A3CE}" destId="{F9FCAA59-5CCF-4F44-A046-A21C4C4C1B33}" srcOrd="0" destOrd="0" presId="urn:microsoft.com/office/officeart/2005/8/layout/hierarchy2"/>
    <dgm:cxn modelId="{85704A4B-126E-44B3-869D-16E93247111F}" type="presParOf" srcId="{F9FCAA59-5CCF-4F44-A046-A21C4C4C1B33}" destId="{8CDD56F5-17C0-4EB2-B412-B3BF8BA78143}" srcOrd="0" destOrd="0" presId="urn:microsoft.com/office/officeart/2005/8/layout/hierarchy2"/>
    <dgm:cxn modelId="{F23AF01D-1122-4F8C-8662-FED7849C2B3C}" type="presParOf" srcId="{106EAD96-FB8F-4A4C-9A69-9EC86203A3CE}" destId="{3572EE76-D632-4283-9577-2BF761FDF45B}" srcOrd="1" destOrd="0" presId="urn:microsoft.com/office/officeart/2005/8/layout/hierarchy2"/>
    <dgm:cxn modelId="{56893F3F-D997-4FFA-B995-88A9A4D0255B}" type="presParOf" srcId="{3572EE76-D632-4283-9577-2BF761FDF45B}" destId="{A59ABF5F-03F9-452E-A424-46BD1DB35A5C}" srcOrd="0" destOrd="0" presId="urn:microsoft.com/office/officeart/2005/8/layout/hierarchy2"/>
    <dgm:cxn modelId="{2BF4CE44-8C88-4E41-83E2-58F289CB1D49}" type="presParOf" srcId="{3572EE76-D632-4283-9577-2BF761FDF45B}" destId="{4CDAEED5-BC1C-43CA-8891-94F1B7403833}" srcOrd="1" destOrd="0" presId="urn:microsoft.com/office/officeart/2005/8/layout/hierarchy2"/>
    <dgm:cxn modelId="{AEF1DE6B-0B91-494A-8A5D-279526C179DA}" type="presParOf" srcId="{106EAD96-FB8F-4A4C-9A69-9EC86203A3CE}" destId="{7747D846-85C8-45A4-B4AA-685D59CF4B38}" srcOrd="2" destOrd="0" presId="urn:microsoft.com/office/officeart/2005/8/layout/hierarchy2"/>
    <dgm:cxn modelId="{4ABC331F-BF3D-4CBA-86FA-54EC685EA188}" type="presParOf" srcId="{7747D846-85C8-45A4-B4AA-685D59CF4B38}" destId="{2B66B949-38B4-4B2B-AD6B-EDA3882DDA23}" srcOrd="0" destOrd="0" presId="urn:microsoft.com/office/officeart/2005/8/layout/hierarchy2"/>
    <dgm:cxn modelId="{7DEE993D-9BE8-4EEE-919C-3CEAD41C63DE}" type="presParOf" srcId="{106EAD96-FB8F-4A4C-9A69-9EC86203A3CE}" destId="{5DFFBFCA-7EB6-4B96-B5F5-4D0588C4F3A6}" srcOrd="3" destOrd="0" presId="urn:microsoft.com/office/officeart/2005/8/layout/hierarchy2"/>
    <dgm:cxn modelId="{1522A23E-22C3-43F8-8303-1D94F7E02E74}" type="presParOf" srcId="{5DFFBFCA-7EB6-4B96-B5F5-4D0588C4F3A6}" destId="{34739FD5-CB7A-411C-BFE7-5F5321A5823B}" srcOrd="0" destOrd="0" presId="urn:microsoft.com/office/officeart/2005/8/layout/hierarchy2"/>
    <dgm:cxn modelId="{4B40C361-2CE9-43F3-A979-147607489149}" type="presParOf" srcId="{5DFFBFCA-7EB6-4B96-B5F5-4D0588C4F3A6}" destId="{F777CFFC-759D-4AA0-A86E-BDAAABEA84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EB1A8-22D4-4875-AC43-453288CE16D9}">
      <dsp:nvSpPr>
        <dsp:cNvPr id="0" name=""/>
        <dsp:cNvSpPr/>
      </dsp:nvSpPr>
      <dsp:spPr>
        <a:xfrm>
          <a:off x="2867417" y="1725167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Tubo </a:t>
          </a:r>
          <a:r>
            <a:rPr lang="es-ES" sz="800" kern="1200" dirty="0" err="1" smtClean="0"/>
            <a:t>dixestivo</a:t>
          </a:r>
          <a:endParaRPr lang="es-ES" sz="800" kern="1200" dirty="0"/>
        </a:p>
      </dsp:txBody>
      <dsp:txXfrm>
        <a:off x="2878379" y="1736129"/>
        <a:ext cx="726618" cy="352347"/>
      </dsp:txXfrm>
    </dsp:sp>
    <dsp:sp modelId="{8038C815-4C36-4BA6-BCF5-1FAA2135D007}">
      <dsp:nvSpPr>
        <dsp:cNvPr id="0" name=""/>
        <dsp:cNvSpPr/>
      </dsp:nvSpPr>
      <dsp:spPr>
        <a:xfrm rot="16791948">
          <a:off x="2891923" y="1045843"/>
          <a:ext cx="1747489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747489" y="563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3721981" y="1007791"/>
        <a:ext cx="87374" cy="87374"/>
      </dsp:txXfrm>
    </dsp:sp>
    <dsp:sp modelId="{796A93E6-6C59-4C4E-988B-66D5565FBA6B}">
      <dsp:nvSpPr>
        <dsp:cNvPr id="0" name=""/>
        <dsp:cNvSpPr/>
      </dsp:nvSpPr>
      <dsp:spPr>
        <a:xfrm>
          <a:off x="3915376" y="3520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err="1" smtClean="0"/>
            <a:t>Cavidade</a:t>
          </a:r>
          <a:r>
            <a:rPr lang="es-ES" sz="800" kern="1200" dirty="0" smtClean="0"/>
            <a:t> bucal</a:t>
          </a:r>
          <a:endParaRPr lang="es-ES" sz="800" kern="1200" dirty="0"/>
        </a:p>
      </dsp:txBody>
      <dsp:txXfrm>
        <a:off x="3926338" y="14482"/>
        <a:ext cx="726618" cy="352347"/>
      </dsp:txXfrm>
    </dsp:sp>
    <dsp:sp modelId="{8C093457-2BE6-4017-AB21-4018B2E709C8}">
      <dsp:nvSpPr>
        <dsp:cNvPr id="0" name=""/>
        <dsp:cNvSpPr/>
      </dsp:nvSpPr>
      <dsp:spPr>
        <a:xfrm rot="16983315">
          <a:off x="3102920" y="1261049"/>
          <a:ext cx="1325495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325495" y="563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32531" y="1233547"/>
        <a:ext cx="66274" cy="66274"/>
      </dsp:txXfrm>
    </dsp:sp>
    <dsp:sp modelId="{740A1ACB-423C-426A-93AC-FECA92D06BB8}">
      <dsp:nvSpPr>
        <dsp:cNvPr id="0" name=""/>
        <dsp:cNvSpPr/>
      </dsp:nvSpPr>
      <dsp:spPr>
        <a:xfrm>
          <a:off x="3915376" y="433931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err="1" smtClean="0"/>
            <a:t>Farinxe</a:t>
          </a:r>
          <a:endParaRPr lang="es-ES" sz="800" kern="1200" dirty="0"/>
        </a:p>
      </dsp:txBody>
      <dsp:txXfrm>
        <a:off x="3926338" y="444893"/>
        <a:ext cx="726618" cy="352347"/>
      </dsp:txXfrm>
    </dsp:sp>
    <dsp:sp modelId="{4301469A-AEB0-4DE2-BB18-3183958067EF}">
      <dsp:nvSpPr>
        <dsp:cNvPr id="0" name=""/>
        <dsp:cNvSpPr/>
      </dsp:nvSpPr>
      <dsp:spPr>
        <a:xfrm rot="17350740">
          <a:off x="3309963" y="1476254"/>
          <a:ext cx="911409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911409" y="563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42883" y="1459105"/>
        <a:ext cx="45570" cy="45570"/>
      </dsp:txXfrm>
    </dsp:sp>
    <dsp:sp modelId="{1B45290A-5C0B-404E-A808-01E73E571C9E}">
      <dsp:nvSpPr>
        <dsp:cNvPr id="0" name=""/>
        <dsp:cNvSpPr/>
      </dsp:nvSpPr>
      <dsp:spPr>
        <a:xfrm>
          <a:off x="3915376" y="864343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Esófago</a:t>
          </a:r>
          <a:endParaRPr lang="es-ES" sz="800" kern="1200" dirty="0"/>
        </a:p>
      </dsp:txBody>
      <dsp:txXfrm>
        <a:off x="3926338" y="875305"/>
        <a:ext cx="726618" cy="352347"/>
      </dsp:txXfrm>
    </dsp:sp>
    <dsp:sp modelId="{EE61DC6B-3653-4373-A634-B0E7FACC44F4}">
      <dsp:nvSpPr>
        <dsp:cNvPr id="0" name=""/>
        <dsp:cNvSpPr/>
      </dsp:nvSpPr>
      <dsp:spPr>
        <a:xfrm rot="18289469">
          <a:off x="3503511" y="1691460"/>
          <a:ext cx="524313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24313" y="563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52560" y="1683988"/>
        <a:ext cx="26215" cy="26215"/>
      </dsp:txXfrm>
    </dsp:sp>
    <dsp:sp modelId="{6CEF5161-201C-429A-958F-E5CADE71051D}">
      <dsp:nvSpPr>
        <dsp:cNvPr id="0" name=""/>
        <dsp:cNvSpPr/>
      </dsp:nvSpPr>
      <dsp:spPr>
        <a:xfrm>
          <a:off x="3915376" y="1294755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Estómago</a:t>
          </a:r>
          <a:endParaRPr lang="es-ES" sz="800" kern="1200" dirty="0"/>
        </a:p>
      </dsp:txBody>
      <dsp:txXfrm>
        <a:off x="3926338" y="1305717"/>
        <a:ext cx="726618" cy="352347"/>
      </dsp:txXfrm>
    </dsp:sp>
    <dsp:sp modelId="{BF7E1C0D-7646-4711-9C4F-6F56CE71FB3F}">
      <dsp:nvSpPr>
        <dsp:cNvPr id="0" name=""/>
        <dsp:cNvSpPr/>
      </dsp:nvSpPr>
      <dsp:spPr>
        <a:xfrm>
          <a:off x="3615960" y="1906666"/>
          <a:ext cx="29941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299416" y="563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58183" y="1904817"/>
        <a:ext cx="14970" cy="14970"/>
      </dsp:txXfrm>
    </dsp:sp>
    <dsp:sp modelId="{D4E903CB-4BA9-41C3-90BF-5A39CE262C61}">
      <dsp:nvSpPr>
        <dsp:cNvPr id="0" name=""/>
        <dsp:cNvSpPr/>
      </dsp:nvSpPr>
      <dsp:spPr>
        <a:xfrm>
          <a:off x="3915376" y="1725167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I. delgado</a:t>
          </a:r>
          <a:endParaRPr lang="es-ES" sz="800" kern="1200" dirty="0"/>
        </a:p>
      </dsp:txBody>
      <dsp:txXfrm>
        <a:off x="3926338" y="1736129"/>
        <a:ext cx="726618" cy="352347"/>
      </dsp:txXfrm>
    </dsp:sp>
    <dsp:sp modelId="{48750287-4A60-42F2-8B77-3AF0C6F1B7EE}">
      <dsp:nvSpPr>
        <dsp:cNvPr id="0" name=""/>
        <dsp:cNvSpPr/>
      </dsp:nvSpPr>
      <dsp:spPr>
        <a:xfrm rot="18289469">
          <a:off x="4551470" y="1691460"/>
          <a:ext cx="524313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24313" y="563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800519" y="1683988"/>
        <a:ext cx="26215" cy="26215"/>
      </dsp:txXfrm>
    </dsp:sp>
    <dsp:sp modelId="{7D33205B-C6B1-4884-A608-DBB4F4AF9DA9}">
      <dsp:nvSpPr>
        <dsp:cNvPr id="0" name=""/>
        <dsp:cNvSpPr/>
      </dsp:nvSpPr>
      <dsp:spPr>
        <a:xfrm>
          <a:off x="4963335" y="1294755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Duodeno</a:t>
          </a:r>
          <a:endParaRPr lang="es-ES" sz="800" kern="1200" dirty="0"/>
        </a:p>
      </dsp:txBody>
      <dsp:txXfrm>
        <a:off x="4974297" y="1305717"/>
        <a:ext cx="726618" cy="352347"/>
      </dsp:txXfrm>
    </dsp:sp>
    <dsp:sp modelId="{BC833B08-44F9-4771-891A-669660FE68CF}">
      <dsp:nvSpPr>
        <dsp:cNvPr id="0" name=""/>
        <dsp:cNvSpPr/>
      </dsp:nvSpPr>
      <dsp:spPr>
        <a:xfrm>
          <a:off x="4663919" y="1906666"/>
          <a:ext cx="29941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299416" y="563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806142" y="1904817"/>
        <a:ext cx="14970" cy="14970"/>
      </dsp:txXfrm>
    </dsp:sp>
    <dsp:sp modelId="{CFDB6862-4F18-4553-B3C8-4C6DD8B72C45}">
      <dsp:nvSpPr>
        <dsp:cNvPr id="0" name=""/>
        <dsp:cNvSpPr/>
      </dsp:nvSpPr>
      <dsp:spPr>
        <a:xfrm>
          <a:off x="4963335" y="1725167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err="1" smtClean="0"/>
            <a:t>Xexuno</a:t>
          </a:r>
          <a:endParaRPr lang="es-ES" sz="800" kern="1200" dirty="0"/>
        </a:p>
      </dsp:txBody>
      <dsp:txXfrm>
        <a:off x="4974297" y="1736129"/>
        <a:ext cx="726618" cy="352347"/>
      </dsp:txXfrm>
    </dsp:sp>
    <dsp:sp modelId="{56E3D56F-49B6-4EF8-A9E5-037F5653C293}">
      <dsp:nvSpPr>
        <dsp:cNvPr id="0" name=""/>
        <dsp:cNvSpPr/>
      </dsp:nvSpPr>
      <dsp:spPr>
        <a:xfrm rot="3310531">
          <a:off x="4551470" y="2121872"/>
          <a:ext cx="524313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24313" y="563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800519" y="2114400"/>
        <a:ext cx="26215" cy="26215"/>
      </dsp:txXfrm>
    </dsp:sp>
    <dsp:sp modelId="{4289CE7E-370D-42ED-A86C-E63831EF9161}">
      <dsp:nvSpPr>
        <dsp:cNvPr id="0" name=""/>
        <dsp:cNvSpPr/>
      </dsp:nvSpPr>
      <dsp:spPr>
        <a:xfrm>
          <a:off x="4963335" y="2155578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Íleo</a:t>
          </a:r>
          <a:endParaRPr lang="es-ES" sz="800" kern="1200" dirty="0"/>
        </a:p>
      </dsp:txBody>
      <dsp:txXfrm>
        <a:off x="4974297" y="2166540"/>
        <a:ext cx="726618" cy="352347"/>
      </dsp:txXfrm>
    </dsp:sp>
    <dsp:sp modelId="{761F28C2-3236-4CA6-BB6F-DDFA204497CA}">
      <dsp:nvSpPr>
        <dsp:cNvPr id="0" name=""/>
        <dsp:cNvSpPr/>
      </dsp:nvSpPr>
      <dsp:spPr>
        <a:xfrm rot="4808052">
          <a:off x="2891923" y="2767490"/>
          <a:ext cx="1747489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747489" y="563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3721981" y="2729438"/>
        <a:ext cx="87374" cy="87374"/>
      </dsp:txXfrm>
    </dsp:sp>
    <dsp:sp modelId="{5E519B67-F02D-408B-B711-6756551BB625}">
      <dsp:nvSpPr>
        <dsp:cNvPr id="0" name=""/>
        <dsp:cNvSpPr/>
      </dsp:nvSpPr>
      <dsp:spPr>
        <a:xfrm>
          <a:off x="3915376" y="3446814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I. Groso</a:t>
          </a:r>
          <a:endParaRPr lang="es-ES" sz="800" kern="1200" dirty="0"/>
        </a:p>
      </dsp:txBody>
      <dsp:txXfrm>
        <a:off x="3926338" y="3457776"/>
        <a:ext cx="726618" cy="352347"/>
      </dsp:txXfrm>
    </dsp:sp>
    <dsp:sp modelId="{E96EDA26-ACF5-4359-B6A0-0B2728C6CA87}">
      <dsp:nvSpPr>
        <dsp:cNvPr id="0" name=""/>
        <dsp:cNvSpPr/>
      </dsp:nvSpPr>
      <dsp:spPr>
        <a:xfrm rot="17350740">
          <a:off x="4357922" y="3197901"/>
          <a:ext cx="911409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911409" y="563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90842" y="3180752"/>
        <a:ext cx="45570" cy="45570"/>
      </dsp:txXfrm>
    </dsp:sp>
    <dsp:sp modelId="{15693448-06CF-4119-9300-DF536E39911D}">
      <dsp:nvSpPr>
        <dsp:cNvPr id="0" name=""/>
        <dsp:cNvSpPr/>
      </dsp:nvSpPr>
      <dsp:spPr>
        <a:xfrm>
          <a:off x="4963335" y="2585990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err="1" smtClean="0"/>
            <a:t>Cego</a:t>
          </a:r>
          <a:r>
            <a:rPr lang="es-ES" sz="800" kern="1200" dirty="0" smtClean="0"/>
            <a:t> (apéndice vermiforme)</a:t>
          </a:r>
          <a:endParaRPr lang="es-ES" sz="800" kern="1200" dirty="0"/>
        </a:p>
      </dsp:txBody>
      <dsp:txXfrm>
        <a:off x="4974297" y="2596952"/>
        <a:ext cx="726618" cy="352347"/>
      </dsp:txXfrm>
    </dsp:sp>
    <dsp:sp modelId="{05CB18BF-BA28-44BC-89BF-3AA757FCF5E0}">
      <dsp:nvSpPr>
        <dsp:cNvPr id="0" name=""/>
        <dsp:cNvSpPr/>
      </dsp:nvSpPr>
      <dsp:spPr>
        <a:xfrm rot="18289469">
          <a:off x="4551470" y="3413107"/>
          <a:ext cx="524313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24313" y="563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800519" y="3405635"/>
        <a:ext cx="26215" cy="26215"/>
      </dsp:txXfrm>
    </dsp:sp>
    <dsp:sp modelId="{06E7E37C-DC55-4BD8-8A30-851936919BA0}">
      <dsp:nvSpPr>
        <dsp:cNvPr id="0" name=""/>
        <dsp:cNvSpPr/>
      </dsp:nvSpPr>
      <dsp:spPr>
        <a:xfrm>
          <a:off x="4963335" y="3016402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Colon ascendente</a:t>
          </a:r>
          <a:endParaRPr lang="es-ES" sz="800" kern="1200" dirty="0"/>
        </a:p>
      </dsp:txBody>
      <dsp:txXfrm>
        <a:off x="4974297" y="3027364"/>
        <a:ext cx="726618" cy="352347"/>
      </dsp:txXfrm>
    </dsp:sp>
    <dsp:sp modelId="{921B4E81-BAE3-4F15-91F4-6D73651428E6}">
      <dsp:nvSpPr>
        <dsp:cNvPr id="0" name=""/>
        <dsp:cNvSpPr/>
      </dsp:nvSpPr>
      <dsp:spPr>
        <a:xfrm>
          <a:off x="4663919" y="3628313"/>
          <a:ext cx="29941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299416" y="563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806142" y="3626464"/>
        <a:ext cx="14970" cy="14970"/>
      </dsp:txXfrm>
    </dsp:sp>
    <dsp:sp modelId="{56A60B02-9945-48AB-913E-ED80C050E422}">
      <dsp:nvSpPr>
        <dsp:cNvPr id="0" name=""/>
        <dsp:cNvSpPr/>
      </dsp:nvSpPr>
      <dsp:spPr>
        <a:xfrm>
          <a:off x="4963335" y="3446814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Colon transverso</a:t>
          </a:r>
          <a:endParaRPr lang="es-ES" sz="800" kern="1200" dirty="0"/>
        </a:p>
      </dsp:txBody>
      <dsp:txXfrm>
        <a:off x="4974297" y="3457776"/>
        <a:ext cx="726618" cy="352347"/>
      </dsp:txXfrm>
    </dsp:sp>
    <dsp:sp modelId="{3A9AC4A9-4230-4CB7-9648-E2A9986D8129}">
      <dsp:nvSpPr>
        <dsp:cNvPr id="0" name=""/>
        <dsp:cNvSpPr/>
      </dsp:nvSpPr>
      <dsp:spPr>
        <a:xfrm rot="3310531">
          <a:off x="4551470" y="3843519"/>
          <a:ext cx="524313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24313" y="563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800519" y="3836047"/>
        <a:ext cx="26215" cy="26215"/>
      </dsp:txXfrm>
    </dsp:sp>
    <dsp:sp modelId="{9F69A8C8-573C-4129-924F-B3940B4A4EF5}">
      <dsp:nvSpPr>
        <dsp:cNvPr id="0" name=""/>
        <dsp:cNvSpPr/>
      </dsp:nvSpPr>
      <dsp:spPr>
        <a:xfrm>
          <a:off x="4963335" y="3877225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Colon descendente</a:t>
          </a:r>
          <a:endParaRPr lang="es-ES" sz="800" kern="1200" dirty="0"/>
        </a:p>
      </dsp:txBody>
      <dsp:txXfrm>
        <a:off x="4974297" y="3888187"/>
        <a:ext cx="726618" cy="352347"/>
      </dsp:txXfrm>
    </dsp:sp>
    <dsp:sp modelId="{FEB794AC-5E8A-43A4-9239-692C621EEC3E}">
      <dsp:nvSpPr>
        <dsp:cNvPr id="0" name=""/>
        <dsp:cNvSpPr/>
      </dsp:nvSpPr>
      <dsp:spPr>
        <a:xfrm rot="4249260">
          <a:off x="4357922" y="4058725"/>
          <a:ext cx="911409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911409" y="563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90842" y="4041576"/>
        <a:ext cx="45570" cy="45570"/>
      </dsp:txXfrm>
    </dsp:sp>
    <dsp:sp modelId="{B0B96FF6-F64C-472A-BE61-5C05E51E7F77}">
      <dsp:nvSpPr>
        <dsp:cNvPr id="0" name=""/>
        <dsp:cNvSpPr/>
      </dsp:nvSpPr>
      <dsp:spPr>
        <a:xfrm>
          <a:off x="4963335" y="4307637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Recto (ano)</a:t>
          </a:r>
          <a:endParaRPr lang="es-ES" sz="800" kern="1200" dirty="0"/>
        </a:p>
      </dsp:txBody>
      <dsp:txXfrm>
        <a:off x="4974297" y="4318599"/>
        <a:ext cx="726618" cy="352347"/>
      </dsp:txXfrm>
    </dsp:sp>
    <dsp:sp modelId="{803E6A12-896A-46AE-9A6D-76FA0BC72938}">
      <dsp:nvSpPr>
        <dsp:cNvPr id="0" name=""/>
        <dsp:cNvSpPr/>
      </dsp:nvSpPr>
      <dsp:spPr>
        <a:xfrm>
          <a:off x="2867417" y="4738049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Glándulas</a:t>
          </a:r>
          <a:endParaRPr lang="es-ES" sz="800" kern="1200" dirty="0"/>
        </a:p>
      </dsp:txBody>
      <dsp:txXfrm>
        <a:off x="2878379" y="4749011"/>
        <a:ext cx="726618" cy="352347"/>
      </dsp:txXfrm>
    </dsp:sp>
    <dsp:sp modelId="{A33F9C47-0278-4BB9-84AE-26D4BB9182F9}">
      <dsp:nvSpPr>
        <dsp:cNvPr id="0" name=""/>
        <dsp:cNvSpPr/>
      </dsp:nvSpPr>
      <dsp:spPr>
        <a:xfrm rot="18289469">
          <a:off x="3503511" y="4704342"/>
          <a:ext cx="524313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24313" y="563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52560" y="4696871"/>
        <a:ext cx="26215" cy="26215"/>
      </dsp:txXfrm>
    </dsp:sp>
    <dsp:sp modelId="{A5BD148A-A1C2-4B1F-B721-2B65D54CC7A6}">
      <dsp:nvSpPr>
        <dsp:cNvPr id="0" name=""/>
        <dsp:cNvSpPr/>
      </dsp:nvSpPr>
      <dsp:spPr>
        <a:xfrm>
          <a:off x="3915376" y="4307637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Gástricas</a:t>
          </a:r>
          <a:endParaRPr lang="es-ES" sz="800" kern="1200" dirty="0"/>
        </a:p>
      </dsp:txBody>
      <dsp:txXfrm>
        <a:off x="3926338" y="4318599"/>
        <a:ext cx="726618" cy="352347"/>
      </dsp:txXfrm>
    </dsp:sp>
    <dsp:sp modelId="{F39E8285-0915-4E88-B497-358BB685EA99}">
      <dsp:nvSpPr>
        <dsp:cNvPr id="0" name=""/>
        <dsp:cNvSpPr/>
      </dsp:nvSpPr>
      <dsp:spPr>
        <a:xfrm>
          <a:off x="3615960" y="4919548"/>
          <a:ext cx="29941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299416" y="563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58183" y="4917699"/>
        <a:ext cx="14970" cy="14970"/>
      </dsp:txXfrm>
    </dsp:sp>
    <dsp:sp modelId="{05319E69-E69C-4194-A3B3-EF99E873691E}">
      <dsp:nvSpPr>
        <dsp:cNvPr id="0" name=""/>
        <dsp:cNvSpPr/>
      </dsp:nvSpPr>
      <dsp:spPr>
        <a:xfrm>
          <a:off x="3915376" y="4738049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err="1" smtClean="0"/>
            <a:t>Intestinais</a:t>
          </a:r>
          <a:endParaRPr lang="es-ES" sz="800" kern="1200" dirty="0"/>
        </a:p>
      </dsp:txBody>
      <dsp:txXfrm>
        <a:off x="3926338" y="4749011"/>
        <a:ext cx="726618" cy="352347"/>
      </dsp:txXfrm>
    </dsp:sp>
    <dsp:sp modelId="{CFE75EC1-D217-40CA-8C2C-45034F771787}">
      <dsp:nvSpPr>
        <dsp:cNvPr id="0" name=""/>
        <dsp:cNvSpPr/>
      </dsp:nvSpPr>
      <dsp:spPr>
        <a:xfrm rot="3310531">
          <a:off x="3503511" y="5134754"/>
          <a:ext cx="524313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24313" y="563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52560" y="5127282"/>
        <a:ext cx="26215" cy="26215"/>
      </dsp:txXfrm>
    </dsp:sp>
    <dsp:sp modelId="{305CA708-97BF-4BA8-9FFC-6D98DFCF24A3}">
      <dsp:nvSpPr>
        <dsp:cNvPr id="0" name=""/>
        <dsp:cNvSpPr/>
      </dsp:nvSpPr>
      <dsp:spPr>
        <a:xfrm>
          <a:off x="3915376" y="5168461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Anexas</a:t>
          </a:r>
          <a:endParaRPr lang="es-ES" sz="800" kern="1200" dirty="0"/>
        </a:p>
      </dsp:txBody>
      <dsp:txXfrm>
        <a:off x="3926338" y="5179423"/>
        <a:ext cx="726618" cy="352347"/>
      </dsp:txXfrm>
    </dsp:sp>
    <dsp:sp modelId="{8EDD2A02-C4C1-4778-9E19-6AD31B1CCBFA}">
      <dsp:nvSpPr>
        <dsp:cNvPr id="0" name=""/>
        <dsp:cNvSpPr/>
      </dsp:nvSpPr>
      <dsp:spPr>
        <a:xfrm rot="18289469">
          <a:off x="4551470" y="5134754"/>
          <a:ext cx="524313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24313" y="563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800519" y="5127282"/>
        <a:ext cx="26215" cy="26215"/>
      </dsp:txXfrm>
    </dsp:sp>
    <dsp:sp modelId="{202E81A2-1A0E-43FE-B76D-7E65E5EAC62A}">
      <dsp:nvSpPr>
        <dsp:cNvPr id="0" name=""/>
        <dsp:cNvSpPr/>
      </dsp:nvSpPr>
      <dsp:spPr>
        <a:xfrm>
          <a:off x="4963335" y="4738049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Salivares</a:t>
          </a:r>
          <a:endParaRPr lang="es-ES" sz="800" kern="1200" dirty="0"/>
        </a:p>
      </dsp:txBody>
      <dsp:txXfrm>
        <a:off x="4974297" y="4749011"/>
        <a:ext cx="726618" cy="352347"/>
      </dsp:txXfrm>
    </dsp:sp>
    <dsp:sp modelId="{AC71DB97-5E9D-434F-88A6-5EA342CB5561}">
      <dsp:nvSpPr>
        <dsp:cNvPr id="0" name=""/>
        <dsp:cNvSpPr/>
      </dsp:nvSpPr>
      <dsp:spPr>
        <a:xfrm>
          <a:off x="4663919" y="5349960"/>
          <a:ext cx="29941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299416" y="563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806142" y="5348111"/>
        <a:ext cx="14970" cy="14970"/>
      </dsp:txXfrm>
    </dsp:sp>
    <dsp:sp modelId="{A1FF179B-2BFB-424A-A542-7403EA664528}">
      <dsp:nvSpPr>
        <dsp:cNvPr id="0" name=""/>
        <dsp:cNvSpPr/>
      </dsp:nvSpPr>
      <dsp:spPr>
        <a:xfrm>
          <a:off x="4963335" y="5168461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err="1" smtClean="0"/>
            <a:t>Fígado</a:t>
          </a:r>
          <a:endParaRPr lang="es-ES" sz="800" kern="1200" dirty="0"/>
        </a:p>
      </dsp:txBody>
      <dsp:txXfrm>
        <a:off x="4974297" y="5179423"/>
        <a:ext cx="726618" cy="352347"/>
      </dsp:txXfrm>
    </dsp:sp>
    <dsp:sp modelId="{42FA03AE-3694-4C1C-B463-83739FB9CEA9}">
      <dsp:nvSpPr>
        <dsp:cNvPr id="0" name=""/>
        <dsp:cNvSpPr/>
      </dsp:nvSpPr>
      <dsp:spPr>
        <a:xfrm rot="3310531">
          <a:off x="4551470" y="5565166"/>
          <a:ext cx="524313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24313" y="563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800519" y="5557694"/>
        <a:ext cx="26215" cy="26215"/>
      </dsp:txXfrm>
    </dsp:sp>
    <dsp:sp modelId="{67302A9B-7E59-4BDF-991F-17DFD3CC4A87}">
      <dsp:nvSpPr>
        <dsp:cNvPr id="0" name=""/>
        <dsp:cNvSpPr/>
      </dsp:nvSpPr>
      <dsp:spPr>
        <a:xfrm>
          <a:off x="4963335" y="5598872"/>
          <a:ext cx="748542" cy="3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páncreas</a:t>
          </a:r>
          <a:endParaRPr lang="es-ES" sz="800" kern="1200" dirty="0"/>
        </a:p>
      </dsp:txBody>
      <dsp:txXfrm>
        <a:off x="4974297" y="5609834"/>
        <a:ext cx="726618" cy="352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7A956-0E68-46AC-A6D8-5940E7AAB2DA}">
      <dsp:nvSpPr>
        <dsp:cNvPr id="0" name=""/>
        <dsp:cNvSpPr/>
      </dsp:nvSpPr>
      <dsp:spPr>
        <a:xfrm>
          <a:off x="2486880" y="1291208"/>
          <a:ext cx="897929" cy="448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Vías respiratorias</a:t>
          </a:r>
          <a:endParaRPr lang="es-ES" sz="1200" kern="1200" dirty="0"/>
        </a:p>
      </dsp:txBody>
      <dsp:txXfrm>
        <a:off x="2500030" y="1304358"/>
        <a:ext cx="871629" cy="422664"/>
      </dsp:txXfrm>
    </dsp:sp>
    <dsp:sp modelId="{7D70F30D-54F0-4F70-A04E-2EE683638902}">
      <dsp:nvSpPr>
        <dsp:cNvPr id="0" name=""/>
        <dsp:cNvSpPr/>
      </dsp:nvSpPr>
      <dsp:spPr>
        <a:xfrm rot="17132988">
          <a:off x="2894488" y="860360"/>
          <a:ext cx="133981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39814" y="994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530900" y="836808"/>
        <a:ext cx="66990" cy="66990"/>
      </dsp:txXfrm>
    </dsp:sp>
    <dsp:sp modelId="{F7F79698-E4C1-411D-A779-5C4D785C4E08}">
      <dsp:nvSpPr>
        <dsp:cNvPr id="0" name=""/>
        <dsp:cNvSpPr/>
      </dsp:nvSpPr>
      <dsp:spPr>
        <a:xfrm>
          <a:off x="3743981" y="434"/>
          <a:ext cx="897929" cy="448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Fosas </a:t>
          </a:r>
          <a:r>
            <a:rPr lang="es-ES" sz="1200" kern="1200" dirty="0" err="1" smtClean="0"/>
            <a:t>nasais</a:t>
          </a:r>
          <a:endParaRPr lang="es-ES" sz="1200" kern="1200" dirty="0"/>
        </a:p>
      </dsp:txBody>
      <dsp:txXfrm>
        <a:off x="3757131" y="13584"/>
        <a:ext cx="871629" cy="422664"/>
      </dsp:txXfrm>
    </dsp:sp>
    <dsp:sp modelId="{370AB230-0FA4-45FC-883A-E56F7D7A3B01}">
      <dsp:nvSpPr>
        <dsp:cNvPr id="0" name=""/>
        <dsp:cNvSpPr/>
      </dsp:nvSpPr>
      <dsp:spPr>
        <a:xfrm rot="17692822">
          <a:off x="3137547" y="1118515"/>
          <a:ext cx="85369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53697" y="994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543053" y="1107115"/>
        <a:ext cx="42684" cy="42684"/>
      </dsp:txXfrm>
    </dsp:sp>
    <dsp:sp modelId="{28206615-221D-49A8-843F-D3F84205EAE2}">
      <dsp:nvSpPr>
        <dsp:cNvPr id="0" name=""/>
        <dsp:cNvSpPr/>
      </dsp:nvSpPr>
      <dsp:spPr>
        <a:xfrm>
          <a:off x="3743981" y="516743"/>
          <a:ext cx="897929" cy="448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Farinxe</a:t>
          </a:r>
          <a:endParaRPr lang="es-ES" sz="1200" kern="1200" dirty="0"/>
        </a:p>
      </dsp:txBody>
      <dsp:txXfrm>
        <a:off x="3757131" y="529893"/>
        <a:ext cx="871629" cy="422664"/>
      </dsp:txXfrm>
    </dsp:sp>
    <dsp:sp modelId="{CCB0405D-A754-495B-9578-357ADCDEE0B0}">
      <dsp:nvSpPr>
        <dsp:cNvPr id="0" name=""/>
        <dsp:cNvSpPr/>
      </dsp:nvSpPr>
      <dsp:spPr>
        <a:xfrm rot="19457599">
          <a:off x="3343235" y="1376670"/>
          <a:ext cx="4423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42321" y="994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553337" y="1375554"/>
        <a:ext cx="22116" cy="22116"/>
      </dsp:txXfrm>
    </dsp:sp>
    <dsp:sp modelId="{7C52DD0B-8F1F-48FF-9EA6-9753B56C0373}">
      <dsp:nvSpPr>
        <dsp:cNvPr id="0" name=""/>
        <dsp:cNvSpPr/>
      </dsp:nvSpPr>
      <dsp:spPr>
        <a:xfrm>
          <a:off x="3743981" y="1033053"/>
          <a:ext cx="897929" cy="448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Larinxe</a:t>
          </a:r>
          <a:endParaRPr lang="es-ES" sz="1200" kern="1200" dirty="0"/>
        </a:p>
      </dsp:txBody>
      <dsp:txXfrm>
        <a:off x="3757131" y="1046203"/>
        <a:ext cx="871629" cy="422664"/>
      </dsp:txXfrm>
    </dsp:sp>
    <dsp:sp modelId="{AF523DAD-A3FC-4726-9516-B2B2EB9CD6EF}">
      <dsp:nvSpPr>
        <dsp:cNvPr id="0" name=""/>
        <dsp:cNvSpPr/>
      </dsp:nvSpPr>
      <dsp:spPr>
        <a:xfrm rot="2142401">
          <a:off x="3343235" y="1634825"/>
          <a:ext cx="4423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42321" y="994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553337" y="1633709"/>
        <a:ext cx="22116" cy="22116"/>
      </dsp:txXfrm>
    </dsp:sp>
    <dsp:sp modelId="{22F629BB-8D04-470B-B220-D5F1D2D8126D}">
      <dsp:nvSpPr>
        <dsp:cNvPr id="0" name=""/>
        <dsp:cNvSpPr/>
      </dsp:nvSpPr>
      <dsp:spPr>
        <a:xfrm>
          <a:off x="3743981" y="1549362"/>
          <a:ext cx="897929" cy="448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Tráquea</a:t>
          </a:r>
          <a:endParaRPr lang="es-ES" sz="1200" kern="1200" dirty="0"/>
        </a:p>
      </dsp:txBody>
      <dsp:txXfrm>
        <a:off x="3757131" y="1562512"/>
        <a:ext cx="871629" cy="422664"/>
      </dsp:txXfrm>
    </dsp:sp>
    <dsp:sp modelId="{BD007DFA-D907-4645-94CE-541AA191FA52}">
      <dsp:nvSpPr>
        <dsp:cNvPr id="0" name=""/>
        <dsp:cNvSpPr/>
      </dsp:nvSpPr>
      <dsp:spPr>
        <a:xfrm rot="3907178">
          <a:off x="3137547" y="1892979"/>
          <a:ext cx="85369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53697" y="994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543053" y="1881580"/>
        <a:ext cx="42684" cy="42684"/>
      </dsp:txXfrm>
    </dsp:sp>
    <dsp:sp modelId="{2B302B7A-53F4-4475-97D4-9E3656FDBEBD}">
      <dsp:nvSpPr>
        <dsp:cNvPr id="0" name=""/>
        <dsp:cNvSpPr/>
      </dsp:nvSpPr>
      <dsp:spPr>
        <a:xfrm>
          <a:off x="3743981" y="2065672"/>
          <a:ext cx="897929" cy="448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Bronquios</a:t>
          </a:r>
          <a:endParaRPr lang="es-ES" sz="1200" kern="1200" dirty="0"/>
        </a:p>
      </dsp:txBody>
      <dsp:txXfrm>
        <a:off x="3757131" y="2078822"/>
        <a:ext cx="871629" cy="422664"/>
      </dsp:txXfrm>
    </dsp:sp>
    <dsp:sp modelId="{2AD86ADD-D209-4924-A650-5A3D2462041F}">
      <dsp:nvSpPr>
        <dsp:cNvPr id="0" name=""/>
        <dsp:cNvSpPr/>
      </dsp:nvSpPr>
      <dsp:spPr>
        <a:xfrm rot="4467012">
          <a:off x="2894488" y="2151134"/>
          <a:ext cx="133981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39814" y="994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530900" y="2127582"/>
        <a:ext cx="66990" cy="66990"/>
      </dsp:txXfrm>
    </dsp:sp>
    <dsp:sp modelId="{E71A21E5-7A78-4819-849B-78978552F3A1}">
      <dsp:nvSpPr>
        <dsp:cNvPr id="0" name=""/>
        <dsp:cNvSpPr/>
      </dsp:nvSpPr>
      <dsp:spPr>
        <a:xfrm>
          <a:off x="3743981" y="2581981"/>
          <a:ext cx="897929" cy="448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Bronquiolos</a:t>
          </a:r>
          <a:endParaRPr lang="es-ES" sz="1200" kern="1200" dirty="0"/>
        </a:p>
      </dsp:txBody>
      <dsp:txXfrm>
        <a:off x="3757131" y="2595131"/>
        <a:ext cx="871629" cy="422664"/>
      </dsp:txXfrm>
    </dsp:sp>
    <dsp:sp modelId="{A8531F9E-587E-4456-A3D7-2FE0092A2DB6}">
      <dsp:nvSpPr>
        <dsp:cNvPr id="0" name=""/>
        <dsp:cNvSpPr/>
      </dsp:nvSpPr>
      <dsp:spPr>
        <a:xfrm>
          <a:off x="2486880" y="3356446"/>
          <a:ext cx="897929" cy="448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Os </a:t>
          </a:r>
          <a:r>
            <a:rPr lang="es-ES" sz="1200" kern="1200" dirty="0" err="1" smtClean="0"/>
            <a:t>pulmóns</a:t>
          </a:r>
          <a:endParaRPr lang="es-ES" sz="1200" kern="1200" dirty="0"/>
        </a:p>
      </dsp:txBody>
      <dsp:txXfrm>
        <a:off x="2500030" y="3369596"/>
        <a:ext cx="871629" cy="422664"/>
      </dsp:txXfrm>
    </dsp:sp>
    <dsp:sp modelId="{F9FCAA59-5CCF-4F44-A046-A21C4C4C1B33}">
      <dsp:nvSpPr>
        <dsp:cNvPr id="0" name=""/>
        <dsp:cNvSpPr/>
      </dsp:nvSpPr>
      <dsp:spPr>
        <a:xfrm rot="19457599">
          <a:off x="3343235" y="3441908"/>
          <a:ext cx="4423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42321" y="994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553337" y="3440793"/>
        <a:ext cx="22116" cy="22116"/>
      </dsp:txXfrm>
    </dsp:sp>
    <dsp:sp modelId="{A59ABF5F-03F9-452E-A424-46BD1DB35A5C}">
      <dsp:nvSpPr>
        <dsp:cNvPr id="0" name=""/>
        <dsp:cNvSpPr/>
      </dsp:nvSpPr>
      <dsp:spPr>
        <a:xfrm>
          <a:off x="3743981" y="3098291"/>
          <a:ext cx="897929" cy="448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Alvéolos pulmonares</a:t>
          </a:r>
          <a:endParaRPr lang="es-ES" sz="1200" kern="1200" dirty="0"/>
        </a:p>
      </dsp:txBody>
      <dsp:txXfrm>
        <a:off x="3757131" y="3111441"/>
        <a:ext cx="871629" cy="422664"/>
      </dsp:txXfrm>
    </dsp:sp>
    <dsp:sp modelId="{7747D846-85C8-45A4-B4AA-685D59CF4B38}">
      <dsp:nvSpPr>
        <dsp:cNvPr id="0" name=""/>
        <dsp:cNvSpPr/>
      </dsp:nvSpPr>
      <dsp:spPr>
        <a:xfrm rot="2142401">
          <a:off x="3343235" y="3700063"/>
          <a:ext cx="4423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42321" y="994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553337" y="3698948"/>
        <a:ext cx="22116" cy="22116"/>
      </dsp:txXfrm>
    </dsp:sp>
    <dsp:sp modelId="{34739FD5-CB7A-411C-BFE7-5F5321A5823B}">
      <dsp:nvSpPr>
        <dsp:cNvPr id="0" name=""/>
        <dsp:cNvSpPr/>
      </dsp:nvSpPr>
      <dsp:spPr>
        <a:xfrm>
          <a:off x="3743981" y="3614601"/>
          <a:ext cx="897929" cy="448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Capilares </a:t>
          </a:r>
          <a:endParaRPr lang="es-ES" sz="1200" kern="1200" dirty="0"/>
        </a:p>
      </dsp:txBody>
      <dsp:txXfrm>
        <a:off x="3757131" y="3627751"/>
        <a:ext cx="871629" cy="422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CEB8-8790-4652-AFCA-36024E0B00AB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BED7-9FC2-4B0C-9648-5B313C788FCA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CEB8-8790-4652-AFCA-36024E0B00AB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BED7-9FC2-4B0C-9648-5B313C788F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CEB8-8790-4652-AFCA-36024E0B00AB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BED7-9FC2-4B0C-9648-5B313C788F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CEB8-8790-4652-AFCA-36024E0B00AB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BED7-9FC2-4B0C-9648-5B313C788F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CEB8-8790-4652-AFCA-36024E0B00AB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BED7-9FC2-4B0C-9648-5B313C788FCA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CEB8-8790-4652-AFCA-36024E0B00AB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BED7-9FC2-4B0C-9648-5B313C788F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CEB8-8790-4652-AFCA-36024E0B00AB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BED7-9FC2-4B0C-9648-5B313C788FCA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CEB8-8790-4652-AFCA-36024E0B00AB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BED7-9FC2-4B0C-9648-5B313C788F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CEB8-8790-4652-AFCA-36024E0B00AB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BED7-9FC2-4B0C-9648-5B313C788F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CEB8-8790-4652-AFCA-36024E0B00AB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BED7-9FC2-4B0C-9648-5B313C788FCA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CEB8-8790-4652-AFCA-36024E0B00AB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BED7-9FC2-4B0C-9648-5B313C788F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C2CCEB8-8790-4652-AFCA-36024E0B00AB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6A1BED7-9FC2-4B0C-9648-5B313C788F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6Gu97aIHo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-NbLe_81-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xMDlJuW3SQ" TargetMode="External"/><Relationship Id="rId2" Type="http://schemas.openxmlformats.org/officeDocument/2006/relationships/hyperlink" Target="https://www.youtube.com/watch?v=cpJHvyJQdF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Unidade</a:t>
            </a:r>
            <a:r>
              <a:rPr lang="es-ES" dirty="0" smtClean="0"/>
              <a:t> didáctica 3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Aparatos </a:t>
            </a:r>
            <a:r>
              <a:rPr lang="es-ES" dirty="0" err="1" smtClean="0"/>
              <a:t>dixestivo</a:t>
            </a:r>
            <a:r>
              <a:rPr lang="es-ES" dirty="0" smtClean="0"/>
              <a:t> e respiratorio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95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46: 1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47: 3,5,6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59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 Os procesos </a:t>
            </a:r>
            <a:r>
              <a:rPr lang="es-ES" dirty="0" err="1" smtClean="0"/>
              <a:t>dixestivos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 preparación do proceso </a:t>
            </a:r>
            <a:r>
              <a:rPr lang="es-ES" dirty="0" err="1" smtClean="0"/>
              <a:t>dixestivo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Accións</a:t>
            </a:r>
            <a:r>
              <a:rPr lang="es-ES" dirty="0" smtClean="0"/>
              <a:t> que </a:t>
            </a:r>
            <a:r>
              <a:rPr lang="es-ES" dirty="0" err="1" smtClean="0"/>
              <a:t>sofren</a:t>
            </a:r>
            <a:r>
              <a:rPr lang="es-ES" dirty="0" smtClean="0"/>
              <a:t> os alimentos</a:t>
            </a:r>
          </a:p>
          <a:p>
            <a:r>
              <a:rPr lang="es-ES" dirty="0" smtClean="0"/>
              <a:t>Fases da </a:t>
            </a:r>
            <a:r>
              <a:rPr lang="es-ES" dirty="0" err="1" smtClean="0"/>
              <a:t>Inxestión</a:t>
            </a:r>
            <a:r>
              <a:rPr lang="es-ES" dirty="0" smtClean="0"/>
              <a:t> (preparación do alimento): 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Proceso de insalivación. </a:t>
            </a:r>
            <a:r>
              <a:rPr lang="es-ES" dirty="0" err="1" smtClean="0"/>
              <a:t>Funcións</a:t>
            </a:r>
            <a:r>
              <a:rPr lang="es-ES" dirty="0" smtClean="0"/>
              <a:t> da saliva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Proceso de </a:t>
            </a:r>
            <a:r>
              <a:rPr lang="es-ES" dirty="0" err="1" smtClean="0"/>
              <a:t>mastigación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Formación </a:t>
            </a:r>
            <a:r>
              <a:rPr lang="es-ES" dirty="0"/>
              <a:t>do bolo alimenticio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Proceso de deglución: </a:t>
            </a:r>
            <a:r>
              <a:rPr lang="es-ES" dirty="0" err="1" smtClean="0"/>
              <a:t>epiglote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hlinkClick r:id="rId2"/>
              </a:rPr>
              <a:t>https://www.youtube.com/watch?v=S6Gu97aIHoU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15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dixestión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Dixestión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boca</a:t>
            </a:r>
          </a:p>
          <a:p>
            <a:r>
              <a:rPr lang="es-ES" dirty="0" err="1" smtClean="0"/>
              <a:t>Dixestión</a:t>
            </a:r>
            <a:r>
              <a:rPr lang="es-ES" dirty="0" smtClean="0"/>
              <a:t> no estómago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0711"/>
            <a:ext cx="4554504" cy="364360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380312" y="3679482"/>
            <a:ext cx="11701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HCl</a:t>
            </a:r>
            <a:endParaRPr lang="es-ES" dirty="0" smtClean="0"/>
          </a:p>
          <a:p>
            <a:r>
              <a:rPr lang="es-ES" dirty="0" smtClean="0"/>
              <a:t>Pepsina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810262" y="2600037"/>
            <a:ext cx="168371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Bolo</a:t>
            </a:r>
          </a:p>
          <a:p>
            <a:r>
              <a:rPr lang="es-ES" dirty="0" smtClean="0"/>
              <a:t>alimenticio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518000" y="4549770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Quimo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43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1835696" y="2492896"/>
            <a:ext cx="208823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192688" cy="5325712"/>
          </a:xfrm>
        </p:spPr>
      </p:pic>
    </p:spTree>
    <p:extLst>
      <p:ext uri="{BB962C8B-B14F-4D97-AF65-F5344CB8AC3E}">
        <p14:creationId xmlns:p14="http://schemas.microsoft.com/office/powerpoint/2010/main" val="27818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924295" cy="5168019"/>
          </a:xfrm>
        </p:spPr>
      </p:pic>
    </p:spTree>
    <p:extLst>
      <p:ext uri="{BB962C8B-B14F-4D97-AF65-F5344CB8AC3E}">
        <p14:creationId xmlns:p14="http://schemas.microsoft.com/office/powerpoint/2010/main" val="39400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491880" y="1412776"/>
            <a:ext cx="136815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68863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 err="1" smtClean="0"/>
              <a:t>Dixestión</a:t>
            </a:r>
            <a:r>
              <a:rPr lang="es-ES" dirty="0" smtClean="0"/>
              <a:t> no intestino delgado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81" y="1412776"/>
            <a:ext cx="5886654" cy="4709323"/>
          </a:xfrm>
          <a:prstGeom prst="rect">
            <a:avLst/>
          </a:prstGeom>
        </p:spPr>
      </p:pic>
      <p:sp>
        <p:nvSpPr>
          <p:cNvPr id="6" name="5 Flecha derecha"/>
          <p:cNvSpPr/>
          <p:nvPr/>
        </p:nvSpPr>
        <p:spPr>
          <a:xfrm>
            <a:off x="2489951" y="1412388"/>
            <a:ext cx="115212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4824536" cy="5728341"/>
          </a:xfrm>
        </p:spPr>
      </p:pic>
      <p:sp>
        <p:nvSpPr>
          <p:cNvPr id="2" name="1 Flecha derecha"/>
          <p:cNvSpPr/>
          <p:nvPr/>
        </p:nvSpPr>
        <p:spPr>
          <a:xfrm rot="3770494">
            <a:off x="2947697" y="2096853"/>
            <a:ext cx="1275106" cy="365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555776" y="1124744"/>
            <a:ext cx="136815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Quimo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067944" y="1412776"/>
            <a:ext cx="468052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err="1" smtClean="0"/>
              <a:t>Secrecións</a:t>
            </a:r>
            <a:r>
              <a:rPr lang="es-ES" dirty="0" smtClean="0"/>
              <a:t> das glándulas </a:t>
            </a:r>
            <a:r>
              <a:rPr lang="es-ES" dirty="0" err="1" smtClean="0"/>
              <a:t>intestinais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Secreción da </a:t>
            </a:r>
            <a:r>
              <a:rPr lang="es-ES" dirty="0" err="1" smtClean="0"/>
              <a:t>bile</a:t>
            </a:r>
            <a:r>
              <a:rPr lang="es-ES" dirty="0" smtClean="0"/>
              <a:t> que produce o </a:t>
            </a:r>
            <a:r>
              <a:rPr lang="es-ES" dirty="0" err="1" smtClean="0"/>
              <a:t>fígado</a:t>
            </a:r>
            <a:r>
              <a:rPr lang="es-ES" dirty="0" smtClean="0"/>
              <a:t>.</a:t>
            </a:r>
          </a:p>
          <a:p>
            <a:pPr>
              <a:buFontTx/>
              <a:buChar char="-"/>
            </a:pPr>
            <a:r>
              <a:rPr lang="es-ES" dirty="0" smtClean="0"/>
              <a:t>Secreción do </a:t>
            </a:r>
            <a:r>
              <a:rPr lang="es-ES" dirty="0" err="1" smtClean="0"/>
              <a:t>zume</a:t>
            </a:r>
            <a:r>
              <a:rPr lang="es-ES" dirty="0" smtClean="0"/>
              <a:t> pancreático polo páncreas</a:t>
            </a:r>
            <a:endParaRPr lang="es-ES" dirty="0"/>
          </a:p>
        </p:txBody>
      </p:sp>
      <p:sp>
        <p:nvSpPr>
          <p:cNvPr id="6" name="5 Flecha curvada hacia la derecha"/>
          <p:cNvSpPr/>
          <p:nvPr/>
        </p:nvSpPr>
        <p:spPr>
          <a:xfrm rot="5923918">
            <a:off x="3779912" y="-171400"/>
            <a:ext cx="1080120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79912" y="2996952"/>
            <a:ext cx="93610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Quilo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77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336704" cy="5618544"/>
          </a:xfrm>
        </p:spPr>
      </p:pic>
      <p:sp>
        <p:nvSpPr>
          <p:cNvPr id="5" name="4 CuadroTexto"/>
          <p:cNvSpPr txBox="1"/>
          <p:nvPr/>
        </p:nvSpPr>
        <p:spPr>
          <a:xfrm>
            <a:off x="2771800" y="5877272"/>
            <a:ext cx="151216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Quimo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851920" y="836712"/>
            <a:ext cx="42484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Producción de </a:t>
            </a:r>
            <a:r>
              <a:rPr lang="es-ES" dirty="0" err="1" smtClean="0"/>
              <a:t>bile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Destrucción de moléculas tóxicas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79512" y="548680"/>
            <a:ext cx="129614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Fígado</a:t>
            </a:r>
            <a:r>
              <a:rPr lang="es-ES" dirty="0" smtClean="0"/>
              <a:t> e vesícula biliar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67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Normal_pancre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3501008"/>
            <a:ext cx="4562996" cy="3034972"/>
          </a:xfrm>
        </p:spPr>
      </p:pic>
      <p:pic>
        <p:nvPicPr>
          <p:cNvPr id="5" name="4 Imagen" descr="pancreas-generic-130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92696"/>
            <a:ext cx="5257800" cy="326440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76256" y="980728"/>
            <a:ext cx="12961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Páncreas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ancreas_lar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6502400" cy="4876800"/>
          </a:xfrm>
        </p:spPr>
      </p:pic>
      <p:sp>
        <p:nvSpPr>
          <p:cNvPr id="5" name="4 CuadroTexto"/>
          <p:cNvSpPr txBox="1"/>
          <p:nvPr/>
        </p:nvSpPr>
        <p:spPr>
          <a:xfrm>
            <a:off x="251520" y="4941168"/>
            <a:ext cx="3600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err="1" smtClean="0"/>
              <a:t>Produción</a:t>
            </a:r>
            <a:r>
              <a:rPr lang="es-ES" dirty="0" smtClean="0"/>
              <a:t> de hormonas</a:t>
            </a:r>
          </a:p>
          <a:p>
            <a:pPr>
              <a:buFontTx/>
              <a:buChar char="-"/>
            </a:pPr>
            <a:r>
              <a:rPr lang="es-ES" dirty="0" err="1" smtClean="0"/>
              <a:t>Produción</a:t>
            </a:r>
            <a:r>
              <a:rPr lang="es-ES" dirty="0" smtClean="0"/>
              <a:t> de </a:t>
            </a:r>
            <a:r>
              <a:rPr lang="es-ES" dirty="0" err="1" smtClean="0"/>
              <a:t>zume</a:t>
            </a:r>
            <a:r>
              <a:rPr lang="es-ES" dirty="0" smtClean="0"/>
              <a:t> pancreático (encimas e bicarbonato de sodio)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Aparato </a:t>
            </a:r>
            <a:r>
              <a:rPr lang="es-ES" dirty="0" err="1" smtClean="0"/>
              <a:t>dixestivo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/>
              <a:t>Lugar de </a:t>
            </a:r>
            <a:r>
              <a:rPr lang="es-ES" sz="2800" dirty="0" err="1" smtClean="0"/>
              <a:t>dixestión</a:t>
            </a:r>
            <a:r>
              <a:rPr lang="es-ES" sz="2800" dirty="0" smtClean="0"/>
              <a:t> das moléculas orgánicas complexas</a:t>
            </a:r>
            <a:endParaRPr lang="es-ES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Moléculas complexas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boca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estómago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duodeno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Almidón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Proteínas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Graxas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Vitaminas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Auga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Sales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minerais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Vitaminas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Fibra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Moléculas </a:t>
            </a:r>
            <a:r>
              <a:rPr lang="es-ES" sz="2800" dirty="0" err="1" smtClean="0"/>
              <a:t>sinxelas</a:t>
            </a:r>
            <a:r>
              <a:rPr lang="es-ES" sz="2800" dirty="0" smtClean="0"/>
              <a:t> </a:t>
            </a:r>
            <a:r>
              <a:rPr lang="es-ES" sz="2800" dirty="0" err="1" smtClean="0"/>
              <a:t>obtidas</a:t>
            </a:r>
            <a:r>
              <a:rPr lang="es-ES" sz="2800" dirty="0" smtClean="0"/>
              <a:t> a partir da </a:t>
            </a:r>
            <a:r>
              <a:rPr lang="es-ES" sz="2800" dirty="0" err="1" smtClean="0"/>
              <a:t>dixestión</a:t>
            </a:r>
            <a:r>
              <a:rPr lang="es-ES" sz="2800" dirty="0" smtClean="0"/>
              <a:t> das complexas e que </a:t>
            </a:r>
            <a:r>
              <a:rPr lang="es-ES" sz="2800" dirty="0" err="1" smtClean="0"/>
              <a:t>lles</a:t>
            </a:r>
            <a:r>
              <a:rPr lang="es-ES" sz="2800" dirty="0" smtClean="0"/>
              <a:t> </a:t>
            </a:r>
            <a:r>
              <a:rPr lang="es-ES" sz="2800" dirty="0" err="1" smtClean="0"/>
              <a:t>serve</a:t>
            </a:r>
            <a:r>
              <a:rPr lang="es-ES" sz="2800" dirty="0" smtClean="0"/>
              <a:t> de alimento </a:t>
            </a:r>
            <a:r>
              <a:rPr lang="es-ES" sz="2800" dirty="0" err="1" smtClean="0"/>
              <a:t>ás</a:t>
            </a:r>
            <a:r>
              <a:rPr lang="es-ES" sz="2800" dirty="0" smtClean="0"/>
              <a:t> células. Encimas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err="1" smtClean="0"/>
              <a:t>Almidón__________Maltosas____________Glucosas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err="1" smtClean="0"/>
              <a:t>Graxas</a:t>
            </a:r>
            <a:r>
              <a:rPr lang="es-ES" dirty="0" smtClean="0"/>
              <a:t>___________ </a:t>
            </a:r>
            <a:r>
              <a:rPr lang="es-ES" dirty="0" err="1" smtClean="0"/>
              <a:t>ác.grasos</a:t>
            </a:r>
            <a:r>
              <a:rPr lang="es-ES" dirty="0" smtClean="0"/>
              <a:t> + glicerol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err="1" smtClean="0"/>
              <a:t>Proteínas_________aa</a:t>
            </a:r>
            <a:endParaRPr lang="es-E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2051720" y="2924944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amilasa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076056" y="2924944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maltasa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979712" y="3789040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lipasa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267744" y="4653136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pepsina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88360"/>
          </a:xfrm>
        </p:spPr>
        <p:txBody>
          <a:bodyPr/>
          <a:lstStyle/>
          <a:p>
            <a:r>
              <a:rPr lang="es-ES" dirty="0" smtClean="0"/>
              <a:t>Absorción no intestino delgado</a:t>
            </a:r>
          </a:p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55576" y="1268760"/>
            <a:ext cx="259228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u="sng" dirty="0" smtClean="0"/>
              <a:t>DUODENO</a:t>
            </a:r>
            <a:r>
              <a:rPr lang="es-ES" dirty="0" smtClean="0"/>
              <a:t>:</a:t>
            </a:r>
          </a:p>
          <a:p>
            <a:r>
              <a:rPr lang="es-ES" dirty="0" smtClean="0"/>
              <a:t>Glucosas</a:t>
            </a:r>
          </a:p>
          <a:p>
            <a:r>
              <a:rPr lang="es-ES" dirty="0" err="1" smtClean="0"/>
              <a:t>Ác</a:t>
            </a:r>
            <a:r>
              <a:rPr lang="es-ES" dirty="0" smtClean="0"/>
              <a:t>. Grasos + glicerol</a:t>
            </a:r>
          </a:p>
          <a:p>
            <a:r>
              <a:rPr lang="es-ES" dirty="0" err="1" smtClean="0"/>
              <a:t>Aa</a:t>
            </a:r>
            <a:endParaRPr lang="es-ES" dirty="0" smtClean="0"/>
          </a:p>
          <a:p>
            <a:r>
              <a:rPr lang="es-ES" dirty="0" smtClean="0"/>
              <a:t>Vitaminas</a:t>
            </a:r>
          </a:p>
          <a:p>
            <a:r>
              <a:rPr lang="es-ES" dirty="0" smtClean="0"/>
              <a:t>Sales </a:t>
            </a:r>
            <a:r>
              <a:rPr lang="es-ES" dirty="0" err="1" smtClean="0"/>
              <a:t>minerais</a:t>
            </a:r>
            <a:endParaRPr lang="es-ES" dirty="0"/>
          </a:p>
        </p:txBody>
      </p:sp>
      <p:sp>
        <p:nvSpPr>
          <p:cNvPr id="6" name="5 Flecha arriba"/>
          <p:cNvSpPr/>
          <p:nvPr/>
        </p:nvSpPr>
        <p:spPr>
          <a:xfrm rot="2092782">
            <a:off x="3689410" y="1066044"/>
            <a:ext cx="659612" cy="11498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paredintest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780928"/>
            <a:ext cx="5995105" cy="364017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860032" y="404664"/>
            <a:ext cx="374441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-Qué nutrientes son absorbidos?</a:t>
            </a:r>
          </a:p>
          <a:p>
            <a:pPr>
              <a:buFontTx/>
              <a:buChar char="-"/>
            </a:pPr>
            <a:r>
              <a:rPr lang="es-ES" dirty="0" smtClean="0"/>
              <a:t>Que é a absorción?</a:t>
            </a:r>
          </a:p>
          <a:p>
            <a:pPr>
              <a:buFontTx/>
              <a:buChar char="-"/>
            </a:pPr>
            <a:r>
              <a:rPr lang="es-ES" dirty="0" smtClean="0"/>
              <a:t>Qué nutrientes se absorben no I. delgado? E no groso?</a:t>
            </a:r>
          </a:p>
          <a:p>
            <a:pPr>
              <a:buFontTx/>
              <a:buChar char="-"/>
            </a:pPr>
            <a:r>
              <a:rPr lang="es-ES" dirty="0" smtClean="0"/>
              <a:t>Qué son as vellosidades e as </a:t>
            </a:r>
            <a:r>
              <a:rPr lang="es-ES" dirty="0" err="1" smtClean="0"/>
              <a:t>microvellosidades</a:t>
            </a:r>
            <a:r>
              <a:rPr lang="es-ES" dirty="0" smtClean="0"/>
              <a:t>? Qué parte do tubo </a:t>
            </a:r>
            <a:r>
              <a:rPr lang="es-ES" dirty="0" err="1" smtClean="0"/>
              <a:t>dixestivo</a:t>
            </a:r>
            <a:r>
              <a:rPr lang="es-ES" dirty="0" smtClean="0"/>
              <a:t> os presenta?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delg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39" y="764704"/>
            <a:ext cx="6313951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2296"/>
          </a:xfrm>
        </p:spPr>
        <p:txBody>
          <a:bodyPr/>
          <a:lstStyle/>
          <a:p>
            <a:r>
              <a:rPr lang="es-ES" dirty="0" smtClean="0"/>
              <a:t>Absorción no intestino groso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27584" y="2564904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Auga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Flecha arriba"/>
          <p:cNvSpPr/>
          <p:nvPr/>
        </p:nvSpPr>
        <p:spPr>
          <a:xfrm rot="2092782">
            <a:off x="1677510" y="1197273"/>
            <a:ext cx="615269" cy="11510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 descr="381157_10100438633731448_140138645_n1353599999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700808"/>
            <a:ext cx="5376597" cy="403244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4581128"/>
            <a:ext cx="12241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Válvula ileocecal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olo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6069073" cy="5195664"/>
          </a:xfrm>
        </p:spPr>
      </p:pic>
      <p:sp>
        <p:nvSpPr>
          <p:cNvPr id="6" name="5 CuadroTexto"/>
          <p:cNvSpPr txBox="1"/>
          <p:nvPr/>
        </p:nvSpPr>
        <p:spPr>
          <a:xfrm>
            <a:off x="6660232" y="1052736"/>
            <a:ext cx="19442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Intestino groso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923928" y="3501008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Feces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483768" y="5805264"/>
            <a:ext cx="28083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Defecación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exestión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49: 9,11,12,13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58: 36,37,39</a:t>
            </a:r>
          </a:p>
        </p:txBody>
      </p:sp>
      <p:pic>
        <p:nvPicPr>
          <p:cNvPr id="4" name="3 Imagen" descr="infor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620688"/>
            <a:ext cx="195072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52256"/>
          </a:xfrm>
        </p:spPr>
        <p:txBody>
          <a:bodyPr/>
          <a:lstStyle/>
          <a:p>
            <a:pPr>
              <a:buNone/>
            </a:pPr>
            <a:r>
              <a:rPr lang="es-ES" u="sng" dirty="0" smtClean="0">
                <a:hlinkClick r:id="rId2"/>
              </a:rPr>
              <a:t>Proceso </a:t>
            </a:r>
            <a:r>
              <a:rPr lang="es-ES" u="sng" dirty="0" err="1" smtClean="0">
                <a:hlinkClick r:id="rId2"/>
              </a:rPr>
              <a:t>dixestivo</a:t>
            </a:r>
            <a:r>
              <a:rPr lang="es-ES" u="sng" dirty="0" smtClean="0">
                <a:hlinkClick r:id="rId2"/>
              </a:rPr>
              <a:t>: </a:t>
            </a:r>
          </a:p>
          <a:p>
            <a:pPr>
              <a:buNone/>
            </a:pPr>
            <a:r>
              <a:rPr lang="es-ES" dirty="0" smtClean="0">
                <a:hlinkClick r:id="rId2"/>
              </a:rPr>
              <a:t>https://www.youtube.com/watch?v=R-NbLe_81-E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 </a:t>
            </a:r>
            <a:r>
              <a:rPr lang="es-ES" dirty="0" err="1" smtClean="0"/>
              <a:t>Algunhas</a:t>
            </a:r>
            <a:r>
              <a:rPr lang="es-ES" dirty="0" smtClean="0"/>
              <a:t> </a:t>
            </a:r>
            <a:r>
              <a:rPr lang="es-ES" dirty="0" err="1" smtClean="0"/>
              <a:t>enfermidades</a:t>
            </a:r>
            <a:r>
              <a:rPr lang="es-ES" dirty="0" smtClean="0"/>
              <a:t> do </a:t>
            </a:r>
            <a:r>
              <a:rPr lang="es-ES" dirty="0" err="1" smtClean="0"/>
              <a:t>dixestivo</a:t>
            </a:r>
            <a:endParaRPr lang="es-ES" dirty="0"/>
          </a:p>
        </p:txBody>
      </p:sp>
      <p:pic>
        <p:nvPicPr>
          <p:cNvPr id="4" name="3 Marcador de contenido" descr="14-maneras-de-deshacerse-del-estreñimiento-incluyendo-lo-que-está-causando-en-el-primer-lug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3284984"/>
            <a:ext cx="6001792" cy="313642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571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895512" cy="298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08428"/>
            <a:ext cx="4550321" cy="340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0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3729000"/>
            <a:ext cx="5020263" cy="2436304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2" y="764704"/>
            <a:ext cx="4781550" cy="28575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652120" y="1340768"/>
            <a:ext cx="20882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Importancia????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norexi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3040380" cy="4290060"/>
          </a:xfrm>
        </p:spPr>
      </p:pic>
      <p:pic>
        <p:nvPicPr>
          <p:cNvPr id="5" name="4 Imagen" descr="appendixcanc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420888"/>
            <a:ext cx="4514785" cy="2802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4. Hábitos </a:t>
            </a:r>
            <a:r>
              <a:rPr lang="es-ES" dirty="0" err="1" smtClean="0"/>
              <a:t>saudables</a:t>
            </a:r>
            <a:r>
              <a:rPr lang="es-ES" dirty="0" smtClean="0"/>
              <a:t> asociados </a:t>
            </a:r>
            <a:r>
              <a:rPr lang="es-ES" dirty="0" err="1" smtClean="0"/>
              <a:t>ao</a:t>
            </a:r>
            <a:r>
              <a:rPr lang="es-ES" dirty="0" smtClean="0"/>
              <a:t> </a:t>
            </a:r>
            <a:r>
              <a:rPr lang="es-ES" dirty="0" err="1" smtClean="0"/>
              <a:t>aparello</a:t>
            </a:r>
            <a:r>
              <a:rPr lang="es-ES" dirty="0" smtClean="0"/>
              <a:t> </a:t>
            </a:r>
            <a:r>
              <a:rPr lang="es-ES" dirty="0" err="1" smtClean="0"/>
              <a:t>dixestivo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51</a:t>
            </a:r>
            <a:r>
              <a:rPr lang="es-ES" smtClean="0"/>
              <a:t>: 18, 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01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respiratorio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O aparato respiratorio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Que é a respiración celular? </a:t>
            </a:r>
            <a:r>
              <a:rPr lang="es-ES" dirty="0" err="1" smtClean="0"/>
              <a:t>Onde</a:t>
            </a:r>
            <a:r>
              <a:rPr lang="es-ES" dirty="0" smtClean="0"/>
              <a:t> ten lugar?</a:t>
            </a:r>
          </a:p>
          <a:p>
            <a:r>
              <a:rPr lang="es-ES" dirty="0" smtClean="0"/>
              <a:t>Que é o aparato respiratorio?</a:t>
            </a:r>
          </a:p>
          <a:p>
            <a:r>
              <a:rPr lang="es-ES" dirty="0" smtClean="0"/>
              <a:t>Partes do aparato respiratorio</a:t>
            </a:r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619672" y="2276872"/>
          <a:ext cx="7128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respir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8072772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Marcador de contenido" descr="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980728"/>
            <a:ext cx="5112568" cy="5513896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elow_nose2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6496562" cy="4872422"/>
          </a:xfrm>
        </p:spPr>
      </p:pic>
      <p:sp>
        <p:nvSpPr>
          <p:cNvPr id="5" name="4 CuadroTexto"/>
          <p:cNvSpPr txBox="1"/>
          <p:nvPr/>
        </p:nvSpPr>
        <p:spPr>
          <a:xfrm>
            <a:off x="5004048" y="548680"/>
            <a:ext cx="19442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Fosas </a:t>
            </a:r>
            <a:r>
              <a:rPr lang="es-ES" dirty="0" err="1" smtClean="0"/>
              <a:t>nasais</a:t>
            </a:r>
            <a:endParaRPr lang="es-E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thHIMRLG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764704"/>
            <a:ext cx="5472608" cy="5472608"/>
          </a:xfrm>
        </p:spPr>
      </p:pic>
      <p:sp>
        <p:nvSpPr>
          <p:cNvPr id="5" name="4 CuadroTexto"/>
          <p:cNvSpPr txBox="1"/>
          <p:nvPr/>
        </p:nvSpPr>
        <p:spPr>
          <a:xfrm>
            <a:off x="323528" y="980728"/>
            <a:ext cx="26642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Farinxe</a:t>
            </a:r>
            <a:endParaRPr lang="es-ES" dirty="0" smtClean="0"/>
          </a:p>
          <a:p>
            <a:r>
              <a:rPr lang="es-ES" dirty="0" err="1" smtClean="0"/>
              <a:t>Larinxe</a:t>
            </a:r>
            <a:r>
              <a:rPr lang="es-ES" dirty="0" smtClean="0"/>
              <a:t> e </a:t>
            </a:r>
            <a:r>
              <a:rPr lang="es-ES" dirty="0" err="1" smtClean="0"/>
              <a:t>epiglote</a:t>
            </a:r>
            <a:endParaRPr lang="es-E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tem_cell_windpipe-5193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5811687" cy="4363560"/>
          </a:xfrm>
        </p:spPr>
      </p:pic>
      <p:pic>
        <p:nvPicPr>
          <p:cNvPr id="5" name="4 Imagen" descr="traque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3940" y="2636912"/>
            <a:ext cx="4290060" cy="342138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043608" y="5373216"/>
            <a:ext cx="151216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Traquea</a:t>
            </a:r>
            <a:endParaRPr lang="es-ES" dirty="0"/>
          </a:p>
        </p:txBody>
      </p:sp>
      <p:pic>
        <p:nvPicPr>
          <p:cNvPr id="7" name="6 Imagen" descr="cilios_pulmo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2656"/>
            <a:ext cx="2952328" cy="219600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620688"/>
            <a:ext cx="4266474" cy="5688632"/>
          </a:xfrm>
        </p:spPr>
      </p:pic>
      <p:pic>
        <p:nvPicPr>
          <p:cNvPr id="5" name="4 Imagen" descr="alve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36712"/>
            <a:ext cx="3600400" cy="345638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95536" y="5157192"/>
            <a:ext cx="288032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Bronquios</a:t>
            </a:r>
          </a:p>
          <a:p>
            <a:r>
              <a:rPr lang="es-ES" dirty="0" smtClean="0"/>
              <a:t>Bronquiolos</a:t>
            </a:r>
          </a:p>
          <a:p>
            <a:r>
              <a:rPr lang="es-ES" dirty="0" smtClean="0"/>
              <a:t>Alvéolos pulmonares 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po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3566160" cy="4581144"/>
          </a:xfrm>
        </p:spPr>
      </p:pic>
      <p:pic>
        <p:nvPicPr>
          <p:cNvPr id="5" name="4 Imagen" descr="pulmo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76672"/>
            <a:ext cx="4243732" cy="338437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476672"/>
            <a:ext cx="12961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Pulmóns</a:t>
            </a:r>
            <a:endParaRPr lang="es-ES" dirty="0"/>
          </a:p>
        </p:txBody>
      </p:sp>
      <p:pic>
        <p:nvPicPr>
          <p:cNvPr id="7" name="6 Imagen" descr="CBP_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717032"/>
            <a:ext cx="4283968" cy="2902952"/>
          </a:xfrm>
          <a:prstGeom prst="rect">
            <a:avLst/>
          </a:prstGeom>
        </p:spPr>
      </p:pic>
      <p:pic>
        <p:nvPicPr>
          <p:cNvPr id="8" name="7 Imagen" descr="d_pleu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869160"/>
            <a:ext cx="2520280" cy="167018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53: 22,24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1152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6. </a:t>
            </a:r>
            <a:r>
              <a:rPr lang="es-ES" dirty="0" err="1" smtClean="0"/>
              <a:t>Funcionamento</a:t>
            </a:r>
            <a:r>
              <a:rPr lang="es-ES" dirty="0" smtClean="0"/>
              <a:t> do </a:t>
            </a:r>
            <a:r>
              <a:rPr lang="es-ES" dirty="0" err="1" smtClean="0"/>
              <a:t>aparello</a:t>
            </a:r>
            <a:r>
              <a:rPr lang="es-ES" dirty="0" smtClean="0"/>
              <a:t> respiratorio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Diferenza</a:t>
            </a:r>
            <a:r>
              <a:rPr lang="es-ES" dirty="0"/>
              <a:t> entre ventilación e respiración </a:t>
            </a:r>
            <a:r>
              <a:rPr lang="es-ES" dirty="0" smtClean="0"/>
              <a:t>celular</a:t>
            </a:r>
          </a:p>
          <a:p>
            <a:r>
              <a:rPr lang="es-ES" dirty="0" smtClean="0"/>
              <a:t>Que é a inspiración? Que sucede durante a </a:t>
            </a:r>
            <a:r>
              <a:rPr lang="es-ES" dirty="0" err="1" smtClean="0"/>
              <a:t>mesma</a:t>
            </a:r>
            <a:r>
              <a:rPr lang="es-ES" dirty="0" smtClean="0"/>
              <a:t>?</a:t>
            </a:r>
          </a:p>
          <a:p>
            <a:r>
              <a:rPr lang="es-ES" dirty="0" smtClean="0"/>
              <a:t>Que é a expiración? Que sucede durante a </a:t>
            </a:r>
            <a:r>
              <a:rPr lang="es-ES" dirty="0" err="1" smtClean="0"/>
              <a:t>mesma</a:t>
            </a:r>
            <a:r>
              <a:rPr lang="es-ES" dirty="0" smtClean="0"/>
              <a:t>?</a:t>
            </a:r>
            <a:endParaRPr lang="es-ES" dirty="0"/>
          </a:p>
          <a:p>
            <a:r>
              <a:rPr lang="es-ES" dirty="0" err="1" smtClean="0"/>
              <a:t>Onde</a:t>
            </a:r>
            <a:r>
              <a:rPr lang="es-ES" dirty="0" smtClean="0"/>
              <a:t> ten lugar o </a:t>
            </a:r>
            <a:r>
              <a:rPr lang="es-ES" dirty="0" err="1" smtClean="0"/>
              <a:t>inercamvio</a:t>
            </a:r>
            <a:r>
              <a:rPr lang="es-ES" dirty="0" smtClean="0"/>
              <a:t> de gases? Proceso </a:t>
            </a:r>
            <a:r>
              <a:rPr lang="es-ES" dirty="0" smtClean="0"/>
              <a:t>de intercambio </a:t>
            </a:r>
            <a:r>
              <a:rPr lang="es-ES" dirty="0" smtClean="0"/>
              <a:t>gaseoso. Que é a difusión simple? </a:t>
            </a:r>
            <a:endParaRPr lang="es-ES" dirty="0" smtClean="0"/>
          </a:p>
          <a:p>
            <a:r>
              <a:rPr lang="es-ES" dirty="0" smtClean="0"/>
              <a:t>Que </a:t>
            </a:r>
            <a:r>
              <a:rPr lang="es-ES" dirty="0" smtClean="0"/>
              <a:t>é a hemoglobina?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24025"/>
            <a:ext cx="8229600" cy="4629150"/>
          </a:xfrm>
        </p:spPr>
      </p:pic>
      <p:sp>
        <p:nvSpPr>
          <p:cNvPr id="5" name="4 CuadroTexto"/>
          <p:cNvSpPr txBox="1"/>
          <p:nvPr/>
        </p:nvSpPr>
        <p:spPr>
          <a:xfrm>
            <a:off x="611560" y="620688"/>
            <a:ext cx="28083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Intercambio gaseoso</a:t>
            </a:r>
            <a:endParaRPr lang="es-E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ENTILACION PULMON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53560" cy="574017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55: 31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6105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7. </a:t>
            </a:r>
            <a:r>
              <a:rPr lang="es-ES" dirty="0" err="1" smtClean="0"/>
              <a:t>Enfermidades</a:t>
            </a:r>
            <a:r>
              <a:rPr lang="es-ES" dirty="0" smtClean="0"/>
              <a:t> do </a:t>
            </a:r>
            <a:r>
              <a:rPr lang="es-ES" dirty="0" err="1" smtClean="0"/>
              <a:t>aparello</a:t>
            </a:r>
            <a:r>
              <a:rPr lang="es-ES" dirty="0" smtClean="0"/>
              <a:t> respiratorio. Hábitos </a:t>
            </a:r>
            <a:r>
              <a:rPr lang="es-ES" dirty="0" err="1" smtClean="0"/>
              <a:t>saudables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Farinxite</a:t>
            </a:r>
            <a:r>
              <a:rPr lang="es-ES" dirty="0" smtClean="0"/>
              <a:t> e </a:t>
            </a:r>
            <a:r>
              <a:rPr lang="es-ES" dirty="0" err="1" smtClean="0"/>
              <a:t>amigdalite</a:t>
            </a:r>
            <a:endParaRPr lang="es-ES" dirty="0" smtClean="0"/>
          </a:p>
          <a:p>
            <a:r>
              <a:rPr lang="es-ES" dirty="0" err="1" smtClean="0"/>
              <a:t>Pneunomía</a:t>
            </a:r>
            <a:endParaRPr lang="es-ES" dirty="0" smtClean="0"/>
          </a:p>
          <a:p>
            <a:r>
              <a:rPr lang="es-ES" dirty="0" err="1" smtClean="0"/>
              <a:t>Bronquite</a:t>
            </a:r>
            <a:endParaRPr lang="es-ES" dirty="0" smtClean="0"/>
          </a:p>
          <a:p>
            <a:r>
              <a:rPr lang="es-ES" dirty="0" smtClean="0"/>
              <a:t>Cancro de pulmón</a:t>
            </a:r>
          </a:p>
          <a:p>
            <a:r>
              <a:rPr lang="es-ES" dirty="0" smtClean="0"/>
              <a:t>Hábitos </a:t>
            </a:r>
            <a:r>
              <a:rPr lang="es-ES" dirty="0" err="1" smtClean="0"/>
              <a:t>saudables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58: 35, 40, 41, 42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6261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Algunhas</a:t>
            </a:r>
            <a:r>
              <a:rPr lang="es-ES" dirty="0" smtClean="0"/>
              <a:t> </a:t>
            </a:r>
            <a:r>
              <a:rPr lang="es-ES" dirty="0" err="1" smtClean="0"/>
              <a:t>enfermidades</a:t>
            </a:r>
            <a:r>
              <a:rPr lang="es-ES" dirty="0" smtClean="0"/>
              <a:t> do respiratorio</a:t>
            </a:r>
            <a:endParaRPr lang="es-ES" dirty="0"/>
          </a:p>
        </p:txBody>
      </p:sp>
      <p:pic>
        <p:nvPicPr>
          <p:cNvPr id="4" name="3 Marcador de contenido" descr="cáncer-de-pulmón-520x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6604000" cy="298704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Experimento cigarrillo en los pulmones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>
              <a:hlinkClick r:id="rId2"/>
            </a:endParaRPr>
          </a:p>
          <a:p>
            <a:pPr>
              <a:buNone/>
            </a:pPr>
            <a:r>
              <a:rPr lang="es-ES" dirty="0" smtClean="0">
                <a:hlinkClick r:id="rId2"/>
              </a:rPr>
              <a:t>https://www.youtube.com/watch?v=cpJHvyJQdFg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mtClean="0">
                <a:hlinkClick r:id="rId3"/>
              </a:rPr>
              <a:t>https://www.youtube.com/watch?v=AxMDlJuW3SQ</a:t>
            </a:r>
            <a:endParaRPr lang="es-ES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Nutrición humana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Aparatos que </a:t>
            </a:r>
            <a:r>
              <a:rPr lang="es-ES" dirty="0" err="1" smtClean="0"/>
              <a:t>interveñen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nutrición e as </a:t>
            </a:r>
            <a:r>
              <a:rPr lang="es-ES" dirty="0" err="1" smtClean="0"/>
              <a:t>súas</a:t>
            </a:r>
            <a:r>
              <a:rPr lang="es-ES" dirty="0" smtClean="0"/>
              <a:t> </a:t>
            </a:r>
            <a:r>
              <a:rPr lang="es-ES" dirty="0" err="1" smtClean="0"/>
              <a:t>funcións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21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</a:t>
            </a:r>
            <a:r>
              <a:rPr lang="es-ES" dirty="0" smtClean="0"/>
              <a:t>. O </a:t>
            </a:r>
            <a:r>
              <a:rPr lang="es-ES" dirty="0" err="1" smtClean="0"/>
              <a:t>aparello</a:t>
            </a:r>
            <a:r>
              <a:rPr lang="es-ES" dirty="0" smtClean="0"/>
              <a:t> </a:t>
            </a:r>
            <a:r>
              <a:rPr lang="es-ES" dirty="0" err="1" smtClean="0"/>
              <a:t>dixestivo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Constituíntes</a:t>
            </a:r>
            <a:r>
              <a:rPr lang="es-ES" dirty="0" smtClean="0"/>
              <a:t> do </a:t>
            </a:r>
            <a:r>
              <a:rPr lang="es-ES" dirty="0" err="1" smtClean="0"/>
              <a:t>aparello</a:t>
            </a:r>
            <a:r>
              <a:rPr lang="es-ES" dirty="0" smtClean="0"/>
              <a:t> </a:t>
            </a:r>
            <a:r>
              <a:rPr lang="es-ES" dirty="0" err="1" smtClean="0"/>
              <a:t>dixestivo</a:t>
            </a:r>
            <a:endParaRPr lang="es-ES" dirty="0" smtClean="0"/>
          </a:p>
          <a:p>
            <a:pPr lvl="1"/>
            <a:r>
              <a:rPr lang="es-ES" dirty="0" smtClean="0"/>
              <a:t>Tubo </a:t>
            </a:r>
            <a:r>
              <a:rPr lang="es-ES" dirty="0" err="1" smtClean="0"/>
              <a:t>dixestivo</a:t>
            </a:r>
            <a:endParaRPr lang="es-ES" dirty="0" smtClean="0"/>
          </a:p>
          <a:p>
            <a:pPr lvl="1"/>
            <a:r>
              <a:rPr lang="es-ES" dirty="0" smtClean="0"/>
              <a:t>Glándulas anexas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85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278869"/>
              </p:ext>
            </p:extLst>
          </p:nvPr>
        </p:nvGraphicFramePr>
        <p:xfrm>
          <a:off x="107504" y="476672"/>
          <a:ext cx="85792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1052736"/>
            <a:ext cx="21602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Constituíntes</a:t>
            </a:r>
            <a:r>
              <a:rPr lang="es-ES" dirty="0" smtClean="0"/>
              <a:t> do aparato </a:t>
            </a:r>
            <a:r>
              <a:rPr lang="es-ES" dirty="0" err="1" smtClean="0"/>
              <a:t>dixestivo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8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66164"/>
            <a:ext cx="4240521" cy="6010836"/>
          </a:xfrm>
        </p:spPr>
      </p:pic>
    </p:spTree>
    <p:extLst>
      <p:ext uri="{BB962C8B-B14F-4D97-AF65-F5344CB8AC3E}">
        <p14:creationId xmlns:p14="http://schemas.microsoft.com/office/powerpoint/2010/main" val="39193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4" y="684914"/>
            <a:ext cx="7505388" cy="5634923"/>
          </a:xfrm>
        </p:spPr>
      </p:pic>
    </p:spTree>
    <p:extLst>
      <p:ext uri="{BB962C8B-B14F-4D97-AF65-F5344CB8AC3E}">
        <p14:creationId xmlns:p14="http://schemas.microsoft.com/office/powerpoint/2010/main" val="1031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253</TotalTime>
  <Words>514</Words>
  <Application>Microsoft Office PowerPoint</Application>
  <PresentationFormat>Presentación en pantalla (4:3)</PresentationFormat>
  <Paragraphs>180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Claridad</vt:lpstr>
      <vt:lpstr>Unidade didáctica 3</vt:lpstr>
      <vt:lpstr>Aparato dixestivo</vt:lpstr>
      <vt:lpstr>Presentación de PowerPoint</vt:lpstr>
      <vt:lpstr>Presentación de PowerPoint</vt:lpstr>
      <vt:lpstr>Nutrición humana</vt:lpstr>
      <vt:lpstr>1. O aparello dixestivo</vt:lpstr>
      <vt:lpstr>Presentación de PowerPoint</vt:lpstr>
      <vt:lpstr>Presentación de PowerPoint</vt:lpstr>
      <vt:lpstr>Presentación de PowerPoint</vt:lpstr>
      <vt:lpstr>Presentación de PowerPoint</vt:lpstr>
      <vt:lpstr>2. Os procesos dixestivos A preparación do proceso dixestivo</vt:lpstr>
      <vt:lpstr>A dixestión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Lugar de dixestión das moléculas orgánicas complexas</vt:lpstr>
      <vt:lpstr>Moléculas sinxelas obtidas a partir da dixestión das complexas e que lles serve de alimento ás células. Encimas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Algunhas enfermidades do dixestivo</vt:lpstr>
      <vt:lpstr>Presentación de PowerPoint</vt:lpstr>
      <vt:lpstr>Presentación de PowerPoint</vt:lpstr>
      <vt:lpstr>4. Hábitos saudables asociados ao aparello dixestivo</vt:lpstr>
      <vt:lpstr>Sistema respiratorio</vt:lpstr>
      <vt:lpstr>5. O aparato respiratorio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 Funcionamento do aparello respiratorio</vt:lpstr>
      <vt:lpstr>Presentación de PowerPoint</vt:lpstr>
      <vt:lpstr>Presentación de PowerPoint</vt:lpstr>
      <vt:lpstr>Presentación de PowerPoint</vt:lpstr>
      <vt:lpstr>7. Enfermidades do aparello respiratorio. Hábitos saudables</vt:lpstr>
      <vt:lpstr>Presentación de PowerPoint</vt:lpstr>
      <vt:lpstr>Algunhas enfermidades do respiratorio</vt:lpstr>
      <vt:lpstr>Experimento cigarrillo en los pulmones</vt:lpstr>
    </vt:vector>
  </TitlesOfParts>
  <Company>El_Ranero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didáctica 3</dc:title>
  <dc:creator>Admin</dc:creator>
  <cp:lastModifiedBy>ADMIN</cp:lastModifiedBy>
  <cp:revision>30</cp:revision>
  <dcterms:created xsi:type="dcterms:W3CDTF">2016-10-20T09:49:58Z</dcterms:created>
  <dcterms:modified xsi:type="dcterms:W3CDTF">2017-11-28T11:26:17Z</dcterms:modified>
</cp:coreProperties>
</file>