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E8AB1EB-A904-43D4-9F0E-499BAC9319D2}" type="datetimeFigureOut">
              <a:rPr lang="es-ES" smtClean="0"/>
              <a:t>02/10/2013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C3F889A-4AB5-4A6B-9A01-1F5D8474E39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b="1" dirty="0" smtClean="0">
                <a:solidFill>
                  <a:srgbClr val="00B0F0"/>
                </a:solidFill>
              </a:rPr>
              <a:t>PAY </a:t>
            </a:r>
            <a:r>
              <a:rPr lang="es-ES" sz="4000" b="1" dirty="0" smtClean="0">
                <a:solidFill>
                  <a:srgbClr val="FF0000"/>
                </a:solidFill>
              </a:rPr>
              <a:t>ATEENTION </a:t>
            </a:r>
            <a:r>
              <a:rPr lang="es-E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</a:t>
            </a:r>
            <a:r>
              <a:rPr lang="es-ES" sz="4000" b="1" dirty="0" smtClean="0">
                <a:solidFill>
                  <a:schemeClr val="accent3"/>
                </a:solidFill>
              </a:rPr>
              <a:t> CLASS</a:t>
            </a:r>
            <a:endParaRPr lang="es-ES" sz="4000" b="1" dirty="0">
              <a:solidFill>
                <a:srgbClr val="00B0F0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es-ES" dirty="0" smtClean="0"/>
              <a:t> Ask </a:t>
            </a:r>
            <a:r>
              <a:rPr lang="es-ES" dirty="0" err="1"/>
              <a:t>y</a:t>
            </a:r>
            <a:r>
              <a:rPr lang="es-ES" dirty="0" err="1" smtClean="0"/>
              <a:t>our</a:t>
            </a:r>
            <a:r>
              <a:rPr lang="es-ES" dirty="0" smtClean="0"/>
              <a:t> </a:t>
            </a:r>
            <a:r>
              <a:rPr lang="es-ES" dirty="0" err="1" smtClean="0"/>
              <a:t>teacher</a:t>
            </a:r>
            <a:r>
              <a:rPr lang="es-ES" dirty="0" smtClean="0"/>
              <a:t> </a:t>
            </a:r>
            <a:r>
              <a:rPr lang="es-ES" dirty="0" err="1" smtClean="0"/>
              <a:t>if</a:t>
            </a:r>
            <a:r>
              <a:rPr lang="es-ES" dirty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don´t</a:t>
            </a:r>
            <a:r>
              <a:rPr lang="es-ES" dirty="0" smtClean="0"/>
              <a:t> </a:t>
            </a:r>
            <a:r>
              <a:rPr lang="es-ES" dirty="0" err="1" smtClean="0"/>
              <a:t>understad</a:t>
            </a:r>
            <a:endParaRPr lang="es-ES" dirty="0" smtClean="0"/>
          </a:p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2 </a:t>
            </a:r>
            <a:r>
              <a:rPr lang="es-ES" dirty="0" err="1" smtClean="0"/>
              <a:t>write</a:t>
            </a:r>
            <a:r>
              <a:rPr lang="es-ES" dirty="0" smtClean="0"/>
              <a:t> </a:t>
            </a:r>
            <a:r>
              <a:rPr lang="es-ES" dirty="0" err="1" smtClean="0"/>
              <a:t>down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date in </a:t>
            </a:r>
            <a:r>
              <a:rPr lang="es-ES" dirty="0" err="1" smtClean="0"/>
              <a:t>your</a:t>
            </a:r>
            <a:r>
              <a:rPr lang="es-ES" dirty="0" smtClean="0"/>
              <a:t> folder </a:t>
            </a:r>
            <a:r>
              <a:rPr lang="es-ES" dirty="0" err="1" smtClean="0"/>
              <a:t>every</a:t>
            </a:r>
            <a:r>
              <a:rPr lang="es-ES" dirty="0" smtClean="0"/>
              <a:t> </a:t>
            </a:r>
            <a:r>
              <a:rPr lang="es-ES" dirty="0" err="1" smtClean="0"/>
              <a:t>day</a:t>
            </a:r>
            <a:endParaRPr lang="es-ES" dirty="0" smtClean="0"/>
          </a:p>
          <a:p>
            <a:r>
              <a:rPr lang="es-ES" dirty="0" smtClean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es-ES" dirty="0" smtClean="0"/>
              <a:t> </a:t>
            </a:r>
            <a:r>
              <a:rPr lang="es-ES" dirty="0" err="1" smtClean="0"/>
              <a:t>take</a:t>
            </a:r>
            <a:r>
              <a:rPr lang="es-ES" dirty="0" smtClean="0"/>
              <a:t> </a:t>
            </a:r>
            <a:r>
              <a:rPr lang="es-ES" dirty="0" err="1" smtClean="0"/>
              <a:t>down</a:t>
            </a:r>
            <a:r>
              <a:rPr lang="es-ES" dirty="0" smtClean="0"/>
              <a:t> </a:t>
            </a:r>
            <a:r>
              <a:rPr lang="es-ES" dirty="0" err="1" smtClean="0"/>
              <a:t>nots</a:t>
            </a:r>
            <a:endParaRPr lang="es-ES" dirty="0" smtClean="0"/>
          </a:p>
          <a:p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4</a:t>
            </a:r>
            <a:r>
              <a:rPr lang="es-ES" dirty="0" smtClean="0"/>
              <a:t> </a:t>
            </a:r>
            <a:r>
              <a:rPr lang="es-ES" dirty="0" err="1" smtClean="0"/>
              <a:t>keep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desk</a:t>
            </a:r>
            <a:r>
              <a:rPr lang="es-ES" dirty="0" smtClean="0"/>
              <a:t> </a:t>
            </a:r>
            <a:r>
              <a:rPr lang="es-ES" dirty="0" err="1" smtClean="0"/>
              <a:t>clean</a:t>
            </a:r>
            <a:r>
              <a:rPr lang="es-ES" dirty="0" smtClean="0"/>
              <a:t> and </a:t>
            </a:r>
            <a:r>
              <a:rPr lang="es-ES" dirty="0" err="1" smtClean="0"/>
              <a:t>organased</a:t>
            </a:r>
            <a:endParaRPr lang="es-ES" dirty="0" smtClean="0"/>
          </a:p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es-ES" dirty="0" smtClean="0"/>
              <a:t> </a:t>
            </a:r>
            <a:r>
              <a:rPr lang="es-ES" dirty="0" err="1" smtClean="0"/>
              <a:t>check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schedule</a:t>
            </a:r>
            <a:r>
              <a:rPr lang="es-ES" dirty="0" smtClean="0"/>
              <a:t> </a:t>
            </a:r>
            <a:r>
              <a:rPr lang="es-ES" dirty="0" err="1" smtClean="0"/>
              <a:t>daly</a:t>
            </a:r>
            <a:endParaRPr lang="es-ES" dirty="0" smtClean="0"/>
          </a:p>
          <a:p>
            <a:r>
              <a:rPr lang="es-ES" dirty="0" smtClean="0">
                <a:solidFill>
                  <a:schemeClr val="accent5">
                    <a:lumMod val="50000"/>
                  </a:schemeClr>
                </a:solidFill>
              </a:rPr>
              <a:t>6</a:t>
            </a:r>
            <a:r>
              <a:rPr lang="es-ES" dirty="0" smtClean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study</a:t>
            </a:r>
            <a:r>
              <a:rPr lang="es-ES" dirty="0" smtClean="0"/>
              <a:t> al home, </a:t>
            </a:r>
            <a:r>
              <a:rPr lang="es-ES" dirty="0" err="1" smtClean="0"/>
              <a:t>turn</a:t>
            </a:r>
            <a:r>
              <a:rPr lang="es-ES" dirty="0" smtClean="0"/>
              <a:t> off </a:t>
            </a:r>
            <a:r>
              <a:rPr lang="es-ES" dirty="0" err="1" smtClean="0"/>
              <a:t>the</a:t>
            </a:r>
            <a:r>
              <a:rPr lang="es-ES" dirty="0" smtClean="0"/>
              <a:t> tv and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mobile</a:t>
            </a:r>
            <a:r>
              <a:rPr lang="es-ES" dirty="0" smtClean="0"/>
              <a:t> </a:t>
            </a:r>
            <a:r>
              <a:rPr lang="es-ES" dirty="0" err="1" smtClean="0"/>
              <a:t>phone</a:t>
            </a:r>
            <a:endParaRPr lang="es-ES" dirty="0" smtClean="0"/>
          </a:p>
          <a:p>
            <a:r>
              <a:rPr lang="es-ES" dirty="0" smtClean="0">
                <a:solidFill>
                  <a:schemeClr val="accent3">
                    <a:lumMod val="50000"/>
                  </a:schemeClr>
                </a:solidFill>
              </a:rPr>
              <a:t>7</a:t>
            </a:r>
            <a:r>
              <a:rPr lang="es-ES" dirty="0" smtClean="0"/>
              <a:t> revise a </a:t>
            </a:r>
            <a:r>
              <a:rPr lang="es-ES" dirty="0" err="1" smtClean="0"/>
              <a:t>littel</a:t>
            </a:r>
            <a:r>
              <a:rPr lang="es-ES" dirty="0" smtClean="0"/>
              <a:t> bit </a:t>
            </a:r>
            <a:r>
              <a:rPr lang="es-ES" dirty="0" err="1" smtClean="0"/>
              <a:t>every</a:t>
            </a:r>
            <a:r>
              <a:rPr lang="es-ES" dirty="0" smtClean="0"/>
              <a:t> </a:t>
            </a:r>
            <a:r>
              <a:rPr lang="es-ES" dirty="0" err="1" smtClean="0"/>
              <a:t>day</a:t>
            </a:r>
            <a:endParaRPr lang="es-ES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636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20</TotalTime>
  <Words>60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PAY ATEENTION IN CLASS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 ATEENTION IN CLASS</dc:title>
  <dc:creator>usuario</dc:creator>
  <cp:lastModifiedBy>usuario</cp:lastModifiedBy>
  <cp:revision>2</cp:revision>
  <dcterms:created xsi:type="dcterms:W3CDTF">2013-10-02T15:21:31Z</dcterms:created>
  <dcterms:modified xsi:type="dcterms:W3CDTF">2013-10-02T15:41:33Z</dcterms:modified>
</cp:coreProperties>
</file>