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91" r:id="rId8"/>
    <p:sldId id="292" r:id="rId9"/>
    <p:sldId id="293" r:id="rId10"/>
    <p:sldId id="294" r:id="rId11"/>
    <p:sldId id="295" r:id="rId12"/>
    <p:sldId id="289" r:id="rId13"/>
    <p:sldId id="296" r:id="rId14"/>
    <p:sldId id="297" r:id="rId15"/>
    <p:sldId id="298" r:id="rId16"/>
    <p:sldId id="303" r:id="rId17"/>
    <p:sldId id="304" r:id="rId18"/>
    <p:sldId id="299" r:id="rId19"/>
    <p:sldId id="300" r:id="rId20"/>
    <p:sldId id="301" r:id="rId21"/>
    <p:sldId id="313" r:id="rId22"/>
    <p:sldId id="309" r:id="rId23"/>
    <p:sldId id="315" r:id="rId24"/>
    <p:sldId id="316" r:id="rId25"/>
    <p:sldId id="314" r:id="rId26"/>
    <p:sldId id="311" r:id="rId27"/>
    <p:sldId id="312" r:id="rId28"/>
    <p:sldId id="306" r:id="rId29"/>
    <p:sldId id="307" r:id="rId30"/>
    <p:sldId id="308" r:id="rId31"/>
    <p:sldId id="310" r:id="rId32"/>
    <p:sldId id="260" r:id="rId33"/>
    <p:sldId id="280" r:id="rId34"/>
    <p:sldId id="281" r:id="rId35"/>
    <p:sldId id="264" r:id="rId36"/>
    <p:sldId id="284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95071E-4160-484D-B769-47C91036A4C4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5AE25A3-857B-40F6-A7BA-4004265E89F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30050/recursos/u01/u01_01_epi_01/actividad1_1/index.html" TargetMode="External"/><Relationship Id="rId2" Type="http://schemas.openxmlformats.org/officeDocument/2006/relationships/hyperlink" Target="http://www.edistribucion.es/anayaeducacion/8420050/U03/U03_01_EPI_03/actividad3_3_nb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3/U03_01_EPI_04/actividad3_4_nb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3/U03_00_INT_00/video_tierra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Os%20cinco%20reinos.pp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El%20microscopio%20&#243;ptico.ppt" TargetMode="External"/><Relationship Id="rId2" Type="http://schemas.openxmlformats.org/officeDocument/2006/relationships/hyperlink" Target="Los%20microscopios.pp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dBE127FCQ" TargetMode="External"/><Relationship Id="rId2" Type="http://schemas.openxmlformats.org/officeDocument/2006/relationships/hyperlink" Target="https://www.youtube.com/watch?v=iaDqI405m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WfmnhNU23w&amp;t=359s" TargetMode="External"/><Relationship Id="rId5" Type="http://schemas.openxmlformats.org/officeDocument/2006/relationships/hyperlink" Target="https://www.youtube.com/watch?v=GZQIsc9B0BE" TargetMode="External"/><Relationship Id="rId4" Type="http://schemas.openxmlformats.org/officeDocument/2006/relationships/hyperlink" Target="https://www.youtube.com/watch?v=CH2ykHHV6Fc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oW5JsGEMEU" TargetMode="External"/><Relationship Id="rId2" Type="http://schemas.openxmlformats.org/officeDocument/2006/relationships/hyperlink" Target="https://www.youtube.com/watch?v=nFXKKIb1wH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XeJgL4Gtt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3&#186;%20ESO/Unidade%201%20%20A%20organizaci&#243;n%20do%20corpo%20humano.pptx" TargetMode="External"/><Relationship Id="rId2" Type="http://schemas.openxmlformats.org/officeDocument/2006/relationships/hyperlink" Target="https://www.youtube.com/watch?v=k1698-8B5s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a%20organizaci&#243;n%20de%20los%20organismos%20pluricelulares.pp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20050/U03/U03_01_EPI_01/actividad3_1_nb/index.html" TargetMode="External"/><Relationship Id="rId2" Type="http://schemas.openxmlformats.org/officeDocument/2006/relationships/hyperlink" Target="http://www.edistribucion.es/anayaeducacion/8420050/U03/U03_01_EPI_01/video_seres_vivo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Tipos%20de%20c&#233;lulas.ppt" TargetMode="External"/><Relationship Id="rId2" Type="http://schemas.openxmlformats.org/officeDocument/2006/relationships/hyperlink" Target="file:///E:\3&#186;%20ESO\Unidade%201%20%20A%20organizaci&#243;n%20do%20corpo%20humano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30050/recursos/u01/u01_01_epi_02/actividad1_2/index.html" TargetMode="External"/><Relationship Id="rId2" Type="http://schemas.openxmlformats.org/officeDocument/2006/relationships/hyperlink" Target="http://www.edistribucion.es/anayaeducacion/8420050/U03/U03_01_EPI_02/actividad3_2_nb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 BIOSFERA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OS SERES VIVOS.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59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luricelula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400435" cy="44342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interactivas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2"/>
              </a:rPr>
              <a:t>http://www.edistribucion.es/anayaeducacion/8420050/U03/U03_01_EPI_03/actividad3_3_nb/index.html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http://www.edistribucion.es/anayaeducacion/8430050/recursos/u01/u01_01_epi_01/actividad1_1/index.html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1: 2, 3</a:t>
            </a:r>
          </a:p>
          <a:p>
            <a:r>
              <a:rPr lang="es-ES" dirty="0" smtClean="0"/>
              <a:t>Interactivos: 4, 5 e 6</a:t>
            </a: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20688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 A clasificación dos seres vivos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a taxonomía?</a:t>
            </a:r>
          </a:p>
          <a:p>
            <a:r>
              <a:rPr lang="es-ES" dirty="0" smtClean="0"/>
              <a:t>Qué e cales son as categorías taxonómicas?</a:t>
            </a:r>
          </a:p>
          <a:p>
            <a:r>
              <a:rPr lang="es-ES" dirty="0" smtClean="0"/>
              <a:t>Que é </a:t>
            </a:r>
            <a:r>
              <a:rPr lang="es-ES" dirty="0" err="1" smtClean="0"/>
              <a:t>unha</a:t>
            </a:r>
            <a:r>
              <a:rPr lang="es-ES" dirty="0" smtClean="0"/>
              <a:t> especie?</a:t>
            </a:r>
          </a:p>
          <a:p>
            <a:r>
              <a:rPr lang="es-ES" dirty="0" smtClean="0"/>
              <a:t>Que é o dimorfismo sexual?</a:t>
            </a:r>
          </a:p>
          <a:p>
            <a:r>
              <a:rPr lang="es-ES" dirty="0" smtClean="0"/>
              <a:t>Que é o </a:t>
            </a:r>
            <a:r>
              <a:rPr lang="es-ES" dirty="0" err="1" smtClean="0"/>
              <a:t>nome</a:t>
            </a:r>
            <a:r>
              <a:rPr lang="es-ES" dirty="0" smtClean="0"/>
              <a:t> científico?</a:t>
            </a:r>
          </a:p>
          <a:p>
            <a:r>
              <a:rPr lang="es-ES" dirty="0" smtClean="0"/>
              <a:t>Que é a nomenclatura </a:t>
            </a:r>
            <a:r>
              <a:rPr lang="es-ES" dirty="0" err="1" smtClean="0"/>
              <a:t>binomial</a:t>
            </a:r>
            <a:r>
              <a:rPr lang="es-ES" dirty="0" smtClean="0"/>
              <a:t>?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l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692696"/>
            <a:ext cx="7185231" cy="5388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ategorias taxonomic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488831" cy="56384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omenclatura-binomial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401100"/>
            <a:ext cx="6300084" cy="47250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9-la-biodiversidad-los-cinco-reinos-bacterias-protistas-y-hongos-23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6996947" cy="525319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Actividade</a:t>
            </a:r>
            <a:r>
              <a:rPr lang="es-ES" dirty="0" smtClean="0"/>
              <a:t> interactiva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2"/>
              </a:rPr>
              <a:t>http://www.edistribucion.es/anayaeducacion/8420050/U03/U03_01_EPI_04/actividad3_4_nb/index.html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2: 1, 3</a:t>
            </a:r>
          </a:p>
          <a:p>
            <a:r>
              <a:rPr lang="es-ES" smtClean="0"/>
              <a:t>Interactivos: 5 e 6</a:t>
            </a:r>
            <a:endParaRPr lang="es-ES" dirty="0" smtClean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www.edistribucion.es/anayaeducacion/8420050/U03/U03_00_INT_00/video_tierra.html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38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</a:t>
            </a:r>
            <a:r>
              <a:rPr lang="es-ES" dirty="0" smtClean="0"/>
              <a:t>. </a:t>
            </a:r>
            <a:r>
              <a:rPr lang="es-ES" dirty="0" smtClean="0"/>
              <a:t>Os cinco reinos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2" action="ppaction://hlinkpres?slideindex=1&amp;slidetitle="/>
              </a:rPr>
              <a:t>Os cinco </a:t>
            </a:r>
            <a:r>
              <a:rPr lang="es-ES" dirty="0" smtClean="0">
                <a:hlinkClick r:id="rId2" action="ppaction://hlinkpres?slideindex=1&amp;slidetitle="/>
              </a:rPr>
              <a:t>reinos.ppt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i="1" dirty="0" smtClean="0"/>
              <a:t>(Copiar resumen)</a:t>
            </a:r>
            <a:endParaRPr lang="es-ES" i="1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3: 1</a:t>
            </a:r>
          </a:p>
          <a:p>
            <a:r>
              <a:rPr lang="es-ES" dirty="0" smtClean="0"/>
              <a:t>Interactivas: 4, 5 y 6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75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4</a:t>
            </a:r>
            <a:r>
              <a:rPr lang="es-ES" dirty="0" smtClean="0"/>
              <a:t>. </a:t>
            </a:r>
            <a:r>
              <a:rPr lang="es-ES" dirty="0" err="1" smtClean="0"/>
              <a:t>Unha</a:t>
            </a:r>
            <a:r>
              <a:rPr lang="es-ES" dirty="0" smtClean="0"/>
              <a:t> vida </a:t>
            </a:r>
            <a:r>
              <a:rPr lang="es-ES" dirty="0" err="1" smtClean="0"/>
              <a:t>moi</a:t>
            </a:r>
            <a:r>
              <a:rPr lang="es-ES" dirty="0" smtClean="0"/>
              <a:t> diversa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é a </a:t>
            </a:r>
            <a:r>
              <a:rPr lang="es-ES" dirty="0" err="1" smtClean="0"/>
              <a:t>biodiversidade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a evolución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</a:t>
            </a:r>
            <a:r>
              <a:rPr lang="es-ES" dirty="0" err="1" smtClean="0"/>
              <a:t>unha</a:t>
            </a:r>
            <a:r>
              <a:rPr lang="es-ES" dirty="0" smtClean="0"/>
              <a:t> especie </a:t>
            </a:r>
            <a:r>
              <a:rPr lang="es-ES" dirty="0" err="1" smtClean="0"/>
              <a:t>ameazada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Principais</a:t>
            </a:r>
            <a:r>
              <a:rPr lang="es-ES" dirty="0" smtClean="0"/>
              <a:t> </a:t>
            </a:r>
            <a:r>
              <a:rPr lang="es-ES" dirty="0" err="1" smtClean="0"/>
              <a:t>ameazadas</a:t>
            </a:r>
            <a:r>
              <a:rPr lang="es-ES" dirty="0" smtClean="0"/>
              <a:t> </a:t>
            </a:r>
            <a:r>
              <a:rPr lang="es-ES" dirty="0" err="1" smtClean="0"/>
              <a:t>ás</a:t>
            </a:r>
            <a:r>
              <a:rPr lang="es-ES" dirty="0" smtClean="0"/>
              <a:t> que se enfronta a </a:t>
            </a:r>
            <a:r>
              <a:rPr lang="es-ES" dirty="0" err="1" smtClean="0"/>
              <a:t>biodiversidade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 smtClean="0"/>
              <a:t>é </a:t>
            </a:r>
            <a:r>
              <a:rPr lang="es-ES" dirty="0" err="1" smtClean="0"/>
              <a:t>unha</a:t>
            </a:r>
            <a:r>
              <a:rPr lang="es-ES" dirty="0" smtClean="0"/>
              <a:t> especie endémica</a:t>
            </a:r>
            <a:r>
              <a:rPr lang="es-ES" dirty="0" smtClean="0"/>
              <a:t>? E </a:t>
            </a:r>
            <a:r>
              <a:rPr lang="es-ES" dirty="0" err="1" smtClean="0"/>
              <a:t>unha</a:t>
            </a:r>
            <a:r>
              <a:rPr lang="es-ES" dirty="0" smtClean="0"/>
              <a:t> invasora?</a:t>
            </a:r>
          </a:p>
          <a:p>
            <a:r>
              <a:rPr lang="es-ES" dirty="0" smtClean="0"/>
              <a:t>Consecuencias da </a:t>
            </a:r>
            <a:r>
              <a:rPr lang="es-ES" dirty="0" err="1" smtClean="0"/>
              <a:t>perda</a:t>
            </a:r>
            <a:r>
              <a:rPr lang="es-ES" dirty="0" smtClean="0"/>
              <a:t> de </a:t>
            </a:r>
            <a:r>
              <a:rPr lang="es-ES" dirty="0" err="1" smtClean="0"/>
              <a:t>biodiversidade</a:t>
            </a:r>
            <a:endParaRPr lang="es-E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4: 1,5, 6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22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6: </a:t>
            </a:r>
            <a:r>
              <a:rPr lang="es-ES" dirty="0" err="1" smtClean="0"/>
              <a:t>Avalíate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19510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38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182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microscopio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2" action="ppaction://hlinkpres?slideindex=1&amp;slidetitle="/>
              </a:rPr>
              <a:t>Los microscopios.ppt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 action="ppaction://hlinkpres?slideindex=1&amp;slidetitle="/>
              </a:rPr>
              <a:t>El microscopio óptico.ppt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siguientes diapositivas no entran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9. A historia da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es-ES" dirty="0" smtClean="0"/>
              <a:t>Precámbrico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https://www.youtube.com/watch?v=iaDqI405mss</a:t>
            </a: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3"/>
              </a:rPr>
              <a:t>https://www.youtube.com/watch?v=FgdBE127FCQ</a:t>
            </a:r>
            <a:r>
              <a:rPr lang="es-ES" dirty="0" smtClean="0"/>
              <a:t> ( hasta 13´40”</a:t>
            </a:r>
          </a:p>
          <a:p>
            <a:r>
              <a:rPr lang="es-ES" dirty="0" smtClean="0"/>
              <a:t>Paleozoico</a:t>
            </a:r>
          </a:p>
          <a:p>
            <a:pPr lvl="1"/>
            <a:r>
              <a:rPr lang="es-ES" dirty="0" smtClean="0"/>
              <a:t>Cámbrico-</a:t>
            </a:r>
            <a:r>
              <a:rPr lang="es-ES" dirty="0" err="1" smtClean="0"/>
              <a:t>Ordovíco</a:t>
            </a:r>
            <a:r>
              <a:rPr lang="es-ES" dirty="0" smtClean="0"/>
              <a:t>-Silúrico</a:t>
            </a:r>
          </a:p>
          <a:p>
            <a:pPr>
              <a:buNone/>
            </a:pPr>
            <a:r>
              <a:rPr lang="es-ES" dirty="0" smtClean="0">
                <a:hlinkClick r:id="rId4"/>
              </a:rPr>
              <a:t>https://www.youtube.com/watch?v=CH2ykHHV6Fc</a:t>
            </a:r>
            <a:endParaRPr lang="es-ES" dirty="0" smtClean="0"/>
          </a:p>
          <a:p>
            <a:pPr lvl="1"/>
            <a:r>
              <a:rPr lang="es-ES" dirty="0" smtClean="0"/>
              <a:t>Devónico</a:t>
            </a:r>
          </a:p>
          <a:p>
            <a:pPr>
              <a:buNone/>
            </a:pPr>
            <a:r>
              <a:rPr lang="es-ES" dirty="0" smtClean="0">
                <a:hlinkClick r:id="rId5"/>
              </a:rPr>
              <a:t>https://www.youtube.com/watch?v=GZQIsc9B0BE</a:t>
            </a:r>
            <a:endParaRPr lang="es-ES" dirty="0" smtClean="0"/>
          </a:p>
          <a:p>
            <a:pPr lvl="1"/>
            <a:r>
              <a:rPr lang="es-ES" dirty="0" smtClean="0"/>
              <a:t>Carbonífero</a:t>
            </a:r>
          </a:p>
          <a:p>
            <a:pPr lvl="1">
              <a:buNone/>
            </a:pPr>
            <a:r>
              <a:rPr lang="es-ES" dirty="0" smtClean="0">
                <a:hlinkClick r:id="rId6"/>
              </a:rPr>
              <a:t>https://www.youtube.com/watch?v=TWfmnhNU23w&amp;t=359s</a:t>
            </a:r>
            <a:endParaRPr lang="es-ES" dirty="0" smtClean="0"/>
          </a:p>
          <a:p>
            <a:pPr lvl="1"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Mesozoico</a:t>
            </a:r>
          </a:p>
          <a:p>
            <a:pPr>
              <a:buNone/>
            </a:pPr>
            <a:r>
              <a:rPr lang="es-ES" dirty="0" smtClean="0">
                <a:hlinkClick r:id="rId2"/>
              </a:rPr>
              <a:t>https://www.youtube.com/watch?v=nFXKKIb1wHk</a:t>
            </a:r>
            <a:endParaRPr lang="es-ES" dirty="0" smtClean="0"/>
          </a:p>
          <a:p>
            <a:r>
              <a:rPr lang="es-ES" dirty="0" smtClean="0"/>
              <a:t>Cenozoico</a:t>
            </a:r>
          </a:p>
          <a:p>
            <a:pPr>
              <a:buNone/>
            </a:pPr>
            <a:r>
              <a:rPr lang="es-ES" dirty="0" smtClean="0">
                <a:hlinkClick r:id="rId3"/>
              </a:rPr>
              <a:t>https://www.youtube.com/watch?v=HoW5JsGEMEU</a:t>
            </a:r>
            <a:endParaRPr lang="es-ES" dirty="0" smtClean="0"/>
          </a:p>
          <a:p>
            <a:r>
              <a:rPr lang="es-ES" dirty="0" smtClean="0"/>
              <a:t>Resumen del cuadro</a:t>
            </a:r>
          </a:p>
          <a:p>
            <a:pPr>
              <a:buNone/>
            </a:pPr>
            <a:r>
              <a:rPr lang="es-ES" dirty="0" smtClean="0">
                <a:hlinkClick r:id="rId4"/>
              </a:rPr>
              <a:t>https://www.youtube.com/watch?v=tXeJgL4GttE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1</a:t>
            </a:r>
            <a:r>
              <a:rPr lang="es-ES" dirty="0" smtClean="0"/>
              <a:t>. A biosfera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Que é a biosfera?</a:t>
            </a:r>
          </a:p>
          <a:p>
            <a:r>
              <a:rPr lang="es-ES" dirty="0" smtClean="0"/>
              <a:t>Repaso das características que </a:t>
            </a:r>
            <a:r>
              <a:rPr lang="es-ES" dirty="0" err="1" smtClean="0"/>
              <a:t>permitiron</a:t>
            </a:r>
            <a:r>
              <a:rPr lang="es-ES" dirty="0" smtClean="0"/>
              <a:t> o </a:t>
            </a:r>
            <a:r>
              <a:rPr lang="es-ES" dirty="0" err="1" smtClean="0"/>
              <a:t>desenvolvemento</a:t>
            </a:r>
            <a:r>
              <a:rPr lang="es-ES" dirty="0" smtClean="0"/>
              <a:t> da vida no planeta Terra.</a:t>
            </a:r>
          </a:p>
          <a:p>
            <a:r>
              <a:rPr lang="es-ES" dirty="0" err="1" smtClean="0"/>
              <a:t>Hai</a:t>
            </a:r>
            <a:r>
              <a:rPr lang="es-ES" dirty="0" smtClean="0"/>
              <a:t> canto tempo se estima que </a:t>
            </a:r>
            <a:r>
              <a:rPr lang="es-ES" dirty="0" err="1" smtClean="0"/>
              <a:t>apareceu</a:t>
            </a:r>
            <a:r>
              <a:rPr lang="es-ES" dirty="0" smtClean="0"/>
              <a:t> a vida </a:t>
            </a:r>
            <a:r>
              <a:rPr lang="es-ES" dirty="0" err="1" smtClean="0"/>
              <a:t>na</a:t>
            </a:r>
            <a:r>
              <a:rPr lang="es-ES" dirty="0" smtClean="0"/>
              <a:t> Terra?</a:t>
            </a:r>
          </a:p>
          <a:p>
            <a:r>
              <a:rPr lang="es-ES" dirty="0" smtClean="0"/>
              <a:t>Cómo eran as </a:t>
            </a:r>
            <a:r>
              <a:rPr lang="es-ES" dirty="0" err="1" smtClean="0"/>
              <a:t>primeiras</a:t>
            </a:r>
            <a:r>
              <a:rPr lang="es-ES" dirty="0" smtClean="0"/>
              <a:t> formas de vida?</a:t>
            </a:r>
          </a:p>
          <a:p>
            <a:r>
              <a:rPr lang="es-ES" dirty="0" smtClean="0"/>
              <a:t>Que é a función de nutrición? Tipos de nutrición</a:t>
            </a:r>
          </a:p>
          <a:p>
            <a:r>
              <a:rPr lang="es-ES" dirty="0" smtClean="0"/>
              <a:t>Que é a función de relación?</a:t>
            </a:r>
          </a:p>
          <a:p>
            <a:r>
              <a:rPr lang="es-ES" dirty="0" smtClean="0"/>
              <a:t>Que é a función de </a:t>
            </a:r>
            <a:r>
              <a:rPr lang="es-ES" dirty="0" err="1" smtClean="0"/>
              <a:t>reprodución</a:t>
            </a:r>
            <a:r>
              <a:rPr lang="es-E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0838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118: 23,24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119: 25,26</a:t>
            </a: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32656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121: 27,28,29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126: 56 (</a:t>
            </a:r>
            <a:r>
              <a:rPr lang="es-ES" smtClean="0"/>
              <a:t>leer páx121)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0466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A composición química dos seres vivos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Elementos que conforman os seres vivos</a:t>
            </a:r>
          </a:p>
          <a:p>
            <a:r>
              <a:rPr lang="es-ES" dirty="0" smtClean="0"/>
              <a:t>Sustancias que forman os seres vivos e as </a:t>
            </a:r>
            <a:r>
              <a:rPr lang="es-ES" dirty="0" err="1" smtClean="0"/>
              <a:t>súas</a:t>
            </a:r>
            <a:r>
              <a:rPr lang="es-ES" dirty="0" smtClean="0"/>
              <a:t> </a:t>
            </a:r>
            <a:r>
              <a:rPr lang="es-ES" dirty="0" err="1" smtClean="0"/>
              <a:t>funcións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/>
              <a:t>Sustancias inorgánicas</a:t>
            </a:r>
          </a:p>
          <a:p>
            <a:pPr lvl="3"/>
            <a:r>
              <a:rPr lang="es-ES" dirty="0" err="1" smtClean="0"/>
              <a:t>Auga</a:t>
            </a:r>
            <a:r>
              <a:rPr lang="es-ES" dirty="0" smtClean="0"/>
              <a:t> e sales </a:t>
            </a:r>
            <a:r>
              <a:rPr lang="es-ES" dirty="0" err="1" smtClean="0"/>
              <a:t>minerais</a:t>
            </a:r>
            <a:endParaRPr lang="es-ES" dirty="0" smtClean="0"/>
          </a:p>
          <a:p>
            <a:pPr lvl="2"/>
            <a:r>
              <a:rPr lang="es-ES" dirty="0" smtClean="0"/>
              <a:t>Sustancias orgánicas</a:t>
            </a:r>
          </a:p>
          <a:p>
            <a:pPr lvl="3"/>
            <a:r>
              <a:rPr lang="es-ES" dirty="0" err="1" smtClean="0"/>
              <a:t>Glícidos</a:t>
            </a:r>
            <a:endParaRPr lang="es-ES" dirty="0" smtClean="0"/>
          </a:p>
          <a:p>
            <a:pPr lvl="3"/>
            <a:r>
              <a:rPr lang="es-ES" dirty="0" smtClean="0"/>
              <a:t>Lípidos</a:t>
            </a:r>
          </a:p>
          <a:p>
            <a:pPr lvl="3"/>
            <a:r>
              <a:rPr lang="es-ES" dirty="0" smtClean="0"/>
              <a:t>Proteínas</a:t>
            </a:r>
          </a:p>
          <a:p>
            <a:pPr lvl="3"/>
            <a:r>
              <a:rPr lang="es-ES" dirty="0" smtClean="0"/>
              <a:t>Ácidos nucleicos</a:t>
            </a:r>
          </a:p>
          <a:p>
            <a:pPr lvl="3"/>
            <a:r>
              <a:rPr lang="es-ES" dirty="0" smtClean="0"/>
              <a:t>Vitaminas</a:t>
            </a:r>
          </a:p>
          <a:p>
            <a:pPr marL="1051560" lvl="3" indent="0">
              <a:buNone/>
            </a:pPr>
            <a:endParaRPr lang="es-ES" dirty="0" smtClean="0"/>
          </a:p>
          <a:p>
            <a:pPr lvl="3"/>
            <a:endParaRPr lang="es-ES" dirty="0" smtClean="0"/>
          </a:p>
          <a:p>
            <a:pPr marL="685800" lvl="2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913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110: 1,2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111: 3,4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124: 36,38,40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113: 7,8,9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124: 42,43</a:t>
            </a:r>
            <a:endParaRPr lang="es-ES" dirty="0"/>
          </a:p>
        </p:txBody>
      </p:sp>
      <p:pic>
        <p:nvPicPr>
          <p:cNvPr id="4" name="3 Imagen" descr="info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4664"/>
            <a:ext cx="195072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5. Os organismos unicelulares e os pluricelulares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8728"/>
          </a:xfrm>
        </p:spPr>
        <p:txBody>
          <a:bodyPr/>
          <a:lstStyle/>
          <a:p>
            <a:r>
              <a:rPr lang="es-ES" dirty="0" smtClean="0"/>
              <a:t>Clasificación dos organismos según as células que os forman:</a:t>
            </a:r>
          </a:p>
          <a:p>
            <a:pPr lvl="2"/>
            <a:r>
              <a:rPr lang="es-ES" dirty="0" smtClean="0"/>
              <a:t>Unicelulares</a:t>
            </a:r>
          </a:p>
          <a:p>
            <a:pPr lvl="2">
              <a:buNone/>
            </a:pPr>
            <a:r>
              <a:rPr lang="es-ES" dirty="0" smtClean="0">
                <a:hlinkClick r:id="rId2"/>
              </a:rPr>
              <a:t>https://www.youtube.com/watch?v=k1698-8B5s8</a:t>
            </a:r>
            <a:endParaRPr lang="es-ES" dirty="0" smtClean="0"/>
          </a:p>
          <a:p>
            <a:pPr lvl="2"/>
            <a:r>
              <a:rPr lang="es-ES" dirty="0" smtClean="0"/>
              <a:t>Pluricelulares</a:t>
            </a:r>
          </a:p>
          <a:p>
            <a:r>
              <a:rPr lang="es-ES" dirty="0" err="1" smtClean="0"/>
              <a:t>Niveis</a:t>
            </a:r>
            <a:r>
              <a:rPr lang="es-ES" dirty="0" smtClean="0"/>
              <a:t> de organización dos seres vivos dos organismos pluricelulares</a:t>
            </a:r>
          </a:p>
          <a:p>
            <a:pPr>
              <a:buNone/>
            </a:pPr>
            <a:r>
              <a:rPr lang="es-ES" dirty="0" smtClean="0">
                <a:hlinkClick r:id="rId3" action="ppaction://hlinkpres?slideindex=1&amp;slidetitle="/>
              </a:rPr>
              <a:t>..\3º ESO\</a:t>
            </a:r>
            <a:r>
              <a:rPr lang="es-ES" dirty="0" err="1" smtClean="0">
                <a:hlinkClick r:id="rId3" action="ppaction://hlinkpres?slideindex=1&amp;slidetitle="/>
              </a:rPr>
              <a:t>Unidade</a:t>
            </a:r>
            <a:r>
              <a:rPr lang="es-ES" dirty="0" smtClean="0">
                <a:hlinkClick r:id="rId3" action="ppaction://hlinkpres?slideindex=1&amp;slidetitle="/>
              </a:rPr>
              <a:t> 1  A organización do </a:t>
            </a:r>
            <a:r>
              <a:rPr lang="es-ES" dirty="0" err="1" smtClean="0">
                <a:hlinkClick r:id="rId3" action="ppaction://hlinkpres?slideindex=1&amp;slidetitle="/>
              </a:rPr>
              <a:t>corpo</a:t>
            </a:r>
            <a:r>
              <a:rPr lang="es-ES" dirty="0" smtClean="0">
                <a:hlinkClick r:id="rId3" action="ppaction://hlinkpres?slideindex=1&amp;slidetitle="/>
              </a:rPr>
              <a:t> humano.pptx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>
                <a:hlinkClick r:id="rId4" action="ppaction://hlinkpres?slideindex=1&amp;slidetitle="/>
              </a:rPr>
              <a:t>La organización de los organismos pluricelulares.ppt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124: 44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www.edistribucion.es/anayaeducacion/8420050/U03/U03_01_EPI_01/video_seres_vivos.html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 err="1" smtClean="0"/>
              <a:t>Atividade</a:t>
            </a:r>
            <a:r>
              <a:rPr lang="es-ES" dirty="0" smtClean="0"/>
              <a:t> interactiva</a:t>
            </a:r>
          </a:p>
          <a:p>
            <a:pPr marL="114300" indent="0"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www.edistribucion.es/anayaeducacion/8420050/U03/U03_01_EPI_01/actividad3_1_nb/index.html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04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Cal é a </a:t>
            </a:r>
            <a:r>
              <a:rPr lang="es-ES" dirty="0" err="1" smtClean="0"/>
              <a:t>unidade</a:t>
            </a:r>
            <a:r>
              <a:rPr lang="es-ES" dirty="0" smtClean="0"/>
              <a:t> básica da vida?</a:t>
            </a:r>
          </a:p>
          <a:p>
            <a:r>
              <a:rPr lang="es-ES" dirty="0" smtClean="0"/>
              <a:t>Cómo poden ser os organismos segundo o número de células?</a:t>
            </a:r>
          </a:p>
          <a:p>
            <a:r>
              <a:rPr lang="es-ES" dirty="0" smtClean="0"/>
              <a:t>Tipos de células</a:t>
            </a:r>
          </a:p>
          <a:p>
            <a:pPr lvl="1"/>
            <a:r>
              <a:rPr lang="es-ES" dirty="0" smtClean="0"/>
              <a:t>Procariota</a:t>
            </a:r>
          </a:p>
          <a:p>
            <a:pPr lvl="1"/>
            <a:r>
              <a:rPr lang="es-ES" dirty="0" smtClean="0"/>
              <a:t>Eucariota:</a:t>
            </a:r>
          </a:p>
          <a:p>
            <a:pPr lvl="2"/>
            <a:r>
              <a:rPr lang="es-ES" dirty="0" smtClean="0"/>
              <a:t>Animal </a:t>
            </a:r>
          </a:p>
          <a:p>
            <a:pPr lvl="2"/>
            <a:r>
              <a:rPr lang="es-ES" dirty="0" err="1" smtClean="0"/>
              <a:t>Vexetal</a:t>
            </a:r>
            <a:endParaRPr lang="es-ES" dirty="0" smtClean="0"/>
          </a:p>
          <a:p>
            <a:r>
              <a:rPr lang="es-ES" dirty="0" smtClean="0"/>
              <a:t>Partes </a:t>
            </a:r>
            <a:r>
              <a:rPr lang="es-ES" dirty="0" err="1"/>
              <a:t>principais</a:t>
            </a:r>
            <a:r>
              <a:rPr lang="es-ES" dirty="0"/>
              <a:t> </a:t>
            </a:r>
            <a:r>
              <a:rPr lang="es-ES" dirty="0" err="1"/>
              <a:t>dunha</a:t>
            </a:r>
            <a:r>
              <a:rPr lang="es-ES" dirty="0"/>
              <a:t> célula:</a:t>
            </a:r>
          </a:p>
          <a:p>
            <a:pPr lvl="2"/>
            <a:r>
              <a:rPr lang="es-ES" dirty="0" smtClean="0"/>
              <a:t>Membrana celular</a:t>
            </a:r>
          </a:p>
          <a:p>
            <a:pPr lvl="2"/>
            <a:r>
              <a:rPr lang="es-ES" dirty="0" smtClean="0"/>
              <a:t>Citoplasma</a:t>
            </a:r>
          </a:p>
          <a:p>
            <a:pPr lvl="2"/>
            <a:r>
              <a:rPr lang="es-ES" dirty="0" smtClean="0"/>
              <a:t>Material </a:t>
            </a:r>
            <a:r>
              <a:rPr lang="es-ES" dirty="0" err="1" smtClean="0"/>
              <a:t>xenético</a:t>
            </a:r>
            <a:endParaRPr lang="es-ES" dirty="0" smtClean="0"/>
          </a:p>
          <a:p>
            <a:pPr lvl="2">
              <a:buNone/>
            </a:pPr>
            <a:endParaRPr lang="es-ES" dirty="0"/>
          </a:p>
          <a:p>
            <a:pPr lvl="2"/>
            <a:endParaRPr lang="es-ES" dirty="0" smtClean="0"/>
          </a:p>
          <a:p>
            <a:pPr marL="685800" lvl="2" indent="0">
              <a:buNone/>
            </a:pPr>
            <a:endParaRPr lang="es-ES" dirty="0"/>
          </a:p>
          <a:p>
            <a:pPr marL="685800" lvl="2" indent="0">
              <a:buNone/>
            </a:pPr>
            <a:r>
              <a:rPr lang="es-ES" dirty="0" smtClean="0">
                <a:hlinkClick r:id="rId2" action="ppaction://hlinkpres?slideindex=1&amp;slidetitle="/>
              </a:rPr>
              <a:t>Célula</a:t>
            </a:r>
            <a:r>
              <a:rPr lang="es-ES" dirty="0" smtClean="0"/>
              <a:t> 1</a:t>
            </a:r>
          </a:p>
          <a:p>
            <a:pPr marL="685800" lvl="2" indent="0">
              <a:buNone/>
            </a:pPr>
            <a:r>
              <a:rPr lang="es-ES" dirty="0" smtClean="0">
                <a:hlinkClick r:id="rId3" action="ppaction://hlinkpres?slideindex=1&amp;slidetitle="/>
              </a:rPr>
              <a:t>Célula</a:t>
            </a:r>
            <a:r>
              <a:rPr lang="es-ES" dirty="0" smtClean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03028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interactiva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www.edistribucion.es/anayaeducacion/8420050/U03/U03_01_EPI_02/actividad3_2_nb/index.html</a:t>
            </a:r>
            <a:endParaRPr lang="es-ES" dirty="0" smtClean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r>
              <a:rPr lang="es-ES" dirty="0" smtClean="0">
                <a:hlinkClick r:id="rId3"/>
              </a:rPr>
              <a:t>http://www.edistribucion.es/anayaeducacion/8430050/recursos/u01/u01_01_epi_02/actividad1_2/index.html</a:t>
            </a:r>
            <a:endParaRPr lang="es-ES" dirty="0" smtClean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565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organismos-unicelul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8423920" cy="4738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otis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8900" y="1780381"/>
            <a:ext cx="642620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ulti_cellular1_h--644x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470753" cy="43735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225</TotalTime>
  <Words>470</Words>
  <Application>Microsoft Office PowerPoint</Application>
  <PresentationFormat>Presentación en pantalla (4:3)</PresentationFormat>
  <Paragraphs>120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Boticario</vt:lpstr>
      <vt:lpstr>OS SERES VIVOS. </vt:lpstr>
      <vt:lpstr>Presentación de PowerPoint</vt:lpstr>
      <vt:lpstr>1. A biosfera</vt:lpstr>
      <vt:lpstr>Presentación de PowerPoint</vt:lpstr>
      <vt:lpstr> </vt:lpstr>
      <vt:lpstr>Actividad interactiva</vt:lpstr>
      <vt:lpstr>Presentación de PowerPoint</vt:lpstr>
      <vt:lpstr>Presentación de PowerPoint</vt:lpstr>
      <vt:lpstr>Presentación de PowerPoint</vt:lpstr>
      <vt:lpstr>Presentación de PowerPoint</vt:lpstr>
      <vt:lpstr>Actividades interactivas</vt:lpstr>
      <vt:lpstr>Presentación de PowerPoint</vt:lpstr>
      <vt:lpstr>2. A clasificación dos seres vivos</vt:lpstr>
      <vt:lpstr>Presentación de PowerPoint</vt:lpstr>
      <vt:lpstr>Presentación de PowerPoint</vt:lpstr>
      <vt:lpstr>Presentación de PowerPoint</vt:lpstr>
      <vt:lpstr>Presentación de PowerPoint</vt:lpstr>
      <vt:lpstr>Actividade interactiva</vt:lpstr>
      <vt:lpstr>Presentación de PowerPoint</vt:lpstr>
      <vt:lpstr>3. Os cinco reinos</vt:lpstr>
      <vt:lpstr>Presentación de PowerPoint</vt:lpstr>
      <vt:lpstr> 4. Unha vida moi diversa</vt:lpstr>
      <vt:lpstr>Presentación de PowerPoint</vt:lpstr>
      <vt:lpstr>Presentación de PowerPoint</vt:lpstr>
      <vt:lpstr>Presentación de PowerPoint</vt:lpstr>
      <vt:lpstr>El microscopio</vt:lpstr>
      <vt:lpstr>Las siguientes diapositivas no entran</vt:lpstr>
      <vt:lpstr>9. A historia da vida</vt:lpstr>
      <vt:lpstr>Presentación de PowerPoint</vt:lpstr>
      <vt:lpstr>Presentación de PowerPoint</vt:lpstr>
      <vt:lpstr>Presentación de PowerPoint</vt:lpstr>
      <vt:lpstr> A composición química dos seres vivos</vt:lpstr>
      <vt:lpstr>Presentación de PowerPoint</vt:lpstr>
      <vt:lpstr>Presentación de PowerPoint</vt:lpstr>
      <vt:lpstr>5. Os organismos unicelulares e os pluricelulares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SERES VIVOS.</dc:title>
  <dc:creator>Admin</dc:creator>
  <cp:lastModifiedBy>ADMIN</cp:lastModifiedBy>
  <cp:revision>24</cp:revision>
  <dcterms:created xsi:type="dcterms:W3CDTF">2016-12-19T10:00:32Z</dcterms:created>
  <dcterms:modified xsi:type="dcterms:W3CDTF">2018-01-16T11:41:20Z</dcterms:modified>
</cp:coreProperties>
</file>