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4" r:id="rId4"/>
    <p:sldId id="285" r:id="rId5"/>
    <p:sldId id="286" r:id="rId6"/>
    <p:sldId id="259" r:id="rId7"/>
    <p:sldId id="275" r:id="rId8"/>
    <p:sldId id="260" r:id="rId9"/>
    <p:sldId id="261" r:id="rId10"/>
    <p:sldId id="262" r:id="rId11"/>
    <p:sldId id="283" r:id="rId12"/>
    <p:sldId id="272" r:id="rId13"/>
    <p:sldId id="287" r:id="rId14"/>
    <p:sldId id="264" r:id="rId15"/>
    <p:sldId id="288" r:id="rId16"/>
    <p:sldId id="265" r:id="rId17"/>
    <p:sldId id="273" r:id="rId18"/>
    <p:sldId id="267" r:id="rId19"/>
    <p:sldId id="268" r:id="rId20"/>
    <p:sldId id="269" r:id="rId21"/>
    <p:sldId id="270" r:id="rId22"/>
    <p:sldId id="289" r:id="rId23"/>
    <p:sldId id="290" r:id="rId24"/>
    <p:sldId id="291" r:id="rId25"/>
    <p:sldId id="292" r:id="rId26"/>
    <p:sldId id="281" r:id="rId27"/>
    <p:sldId id="280" r:id="rId28"/>
    <p:sldId id="279" r:id="rId29"/>
    <p:sldId id="294" r:id="rId30"/>
    <p:sldId id="293" r:id="rId31"/>
    <p:sldId id="274" r:id="rId32"/>
    <p:sldId id="276" r:id="rId33"/>
    <p:sldId id="277" r:id="rId34"/>
    <p:sldId id="282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F0F2101-F79F-49AE-9F19-FA98442E1EE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18B3CBA-35F1-4DA2-930C-83116A6907D7}" type="datetimeFigureOut">
              <a:rPr lang="es-ES" smtClean="0"/>
              <a:pPr/>
              <a:t>08/11/2017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BZTJcytgg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stribucion.es/anayaeducacion/8420050/U08/U08_01_EPI_01/ud08_1_nb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2vUfRZn1y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WQ53x8bD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stribucion.es/anayaeducacion/8420050/U08/U08_01_EPI_04/8_4_epi_4_nb/index.html" TargetMode="External"/><Relationship Id="rId2" Type="http://schemas.openxmlformats.org/officeDocument/2006/relationships/hyperlink" Target="http://www.edistribucion.es/anayaeducacion/8420050/U08/U08_01_EPI_03/8_3_epi_3_nb/index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s://www.youtube.com/watch?v=FgdBE127FCQ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Los%20instrumentos%20meteorologicos.pp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stribucion.es/anayaeducacion/8420050/U08/U08_01_EPI_06/8_5_epi_6_nb/index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istribucion.es/anayaeducacion/8420050/U08/U08_01_EPI_06/8_5_epi_6_nb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Unidade</a:t>
            </a:r>
            <a:r>
              <a:rPr lang="es-ES" dirty="0" smtClean="0"/>
              <a:t> didáctica 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 atmosfera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60366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514795" cy="5636096"/>
          </a:xfrm>
        </p:spPr>
      </p:pic>
    </p:spTree>
    <p:extLst>
      <p:ext uri="{BB962C8B-B14F-4D97-AF65-F5344CB8AC3E}">
        <p14:creationId xmlns:p14="http://schemas.microsoft.com/office/powerpoint/2010/main" val="149846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Auroras </a:t>
            </a:r>
            <a:r>
              <a:rPr lang="es-ES" dirty="0" err="1" smtClean="0"/>
              <a:t>boreais</a:t>
            </a:r>
            <a:endParaRPr lang="es-ES" dirty="0" smtClean="0"/>
          </a:p>
          <a:p>
            <a:pPr marL="114300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www.youtube.com/watch?v=CBZTJcytggo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309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interactivas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www.edistribucion.es/anayaeducacion/8420050/U08/U08_01_EPI_01/ud08_1_nb/index.html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125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2: 2, 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241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Fenómenos atmosféricos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Cal é o principal motor que ocasiona os </a:t>
            </a:r>
            <a:r>
              <a:rPr lang="es-ES" dirty="0" err="1" smtClean="0"/>
              <a:t>movementos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atmósfera?</a:t>
            </a:r>
          </a:p>
          <a:p>
            <a:r>
              <a:rPr lang="es-ES" dirty="0" smtClean="0"/>
              <a:t>PRESIÓN ATMOSFÉRICA</a:t>
            </a:r>
          </a:p>
          <a:p>
            <a:pPr lvl="1"/>
            <a:r>
              <a:rPr lang="es-ES" dirty="0" smtClean="0"/>
              <a:t>Que é a presión atmosférica?</a:t>
            </a:r>
          </a:p>
          <a:p>
            <a:pPr lvl="1"/>
            <a:r>
              <a:rPr lang="es-ES" dirty="0" smtClean="0"/>
              <a:t>Cales son os factores que varían a presión atmosférica?</a:t>
            </a:r>
          </a:p>
          <a:p>
            <a:pPr lvl="1"/>
            <a:r>
              <a:rPr lang="es-ES" dirty="0" smtClean="0"/>
              <a:t>Qué son as isobaras?</a:t>
            </a:r>
          </a:p>
          <a:p>
            <a:pPr lvl="1"/>
            <a:r>
              <a:rPr lang="es-ES" dirty="0" smtClean="0"/>
              <a:t>Cómo se forma </a:t>
            </a:r>
            <a:r>
              <a:rPr lang="es-ES" dirty="0" err="1" smtClean="0"/>
              <a:t>unha</a:t>
            </a:r>
            <a:r>
              <a:rPr lang="es-ES" dirty="0" smtClean="0"/>
              <a:t> borrasca?</a:t>
            </a:r>
          </a:p>
          <a:p>
            <a:pPr lvl="1"/>
            <a:r>
              <a:rPr lang="es-ES" dirty="0" smtClean="0"/>
              <a:t>Cómo se forma un anticiclón?</a:t>
            </a:r>
          </a:p>
          <a:p>
            <a:pPr lvl="1"/>
            <a:r>
              <a:rPr lang="es-ES" dirty="0" smtClean="0"/>
              <a:t>A que denominamos </a:t>
            </a:r>
            <a:r>
              <a:rPr lang="es-ES" dirty="0" err="1" smtClean="0"/>
              <a:t>ventos</a:t>
            </a:r>
            <a:r>
              <a:rPr lang="es-ES" dirty="0" smtClean="0"/>
              <a:t>?</a:t>
            </a:r>
          </a:p>
          <a:p>
            <a:pPr marL="114300" indent="0">
              <a:buNone/>
            </a:pPr>
            <a:r>
              <a:rPr lang="es-ES" i="1" dirty="0" smtClean="0"/>
              <a:t>(</a:t>
            </a:r>
            <a:r>
              <a:rPr lang="es-ES" i="1" dirty="0" err="1" smtClean="0"/>
              <a:t>Ler</a:t>
            </a:r>
            <a:r>
              <a:rPr lang="es-ES" i="1" dirty="0" smtClean="0"/>
              <a:t> sabías que…)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262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NUBES E </a:t>
            </a:r>
            <a:r>
              <a:rPr lang="es-ES" dirty="0" smtClean="0"/>
              <a:t>PRECIPITACIÓNS</a:t>
            </a:r>
          </a:p>
          <a:p>
            <a:pPr lvl="1"/>
            <a:r>
              <a:rPr lang="es-ES" dirty="0" smtClean="0"/>
              <a:t>Que son as nubes?</a:t>
            </a:r>
          </a:p>
          <a:p>
            <a:pPr lvl="1"/>
            <a:r>
              <a:rPr lang="es-ES" dirty="0" smtClean="0"/>
              <a:t>Cales son os mecanismos polos que se poden formar as nubes?</a:t>
            </a:r>
          </a:p>
          <a:p>
            <a:pPr marL="411480" lvl="1" indent="0">
              <a:buNone/>
            </a:pPr>
            <a:r>
              <a:rPr lang="es-ES" i="1" dirty="0" smtClean="0"/>
              <a:t>(</a:t>
            </a:r>
            <a:r>
              <a:rPr lang="es-ES" i="1" dirty="0" err="1" smtClean="0"/>
              <a:t>Ler</a:t>
            </a:r>
            <a:r>
              <a:rPr lang="es-ES" i="1" dirty="0" smtClean="0"/>
              <a:t> sabías que…)</a:t>
            </a:r>
          </a:p>
          <a:p>
            <a:pPr lvl="1"/>
            <a:r>
              <a:rPr lang="es-ES" dirty="0" smtClean="0"/>
              <a:t>Cando se producen as </a:t>
            </a:r>
            <a:r>
              <a:rPr lang="es-ES" dirty="0" err="1" smtClean="0"/>
              <a:t>precipitacións</a:t>
            </a:r>
            <a:r>
              <a:rPr lang="es-ES" dirty="0" smtClean="0"/>
              <a:t>?</a:t>
            </a:r>
          </a:p>
          <a:p>
            <a:pPr lvl="1"/>
            <a:r>
              <a:rPr lang="es-ES" dirty="0" smtClean="0"/>
              <a:t>Que tipos de </a:t>
            </a:r>
            <a:r>
              <a:rPr lang="es-ES" dirty="0" err="1" smtClean="0"/>
              <a:t>precipitacións</a:t>
            </a:r>
            <a:r>
              <a:rPr lang="es-ES" dirty="0" smtClean="0"/>
              <a:t> distinguimos?</a:t>
            </a:r>
          </a:p>
          <a:p>
            <a:pPr marL="411480" lvl="1" indent="0">
              <a:buNone/>
            </a:pP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www.youtube.com/watch?v=Z2vUfRZn1yA</a:t>
            </a:r>
            <a:endParaRPr lang="es-ES" dirty="0" smtClean="0"/>
          </a:p>
          <a:p>
            <a:pPr marL="411480" lvl="1" indent="0">
              <a:buNone/>
            </a:pPr>
            <a:endParaRPr lang="es-ES" dirty="0" smtClean="0"/>
          </a:p>
          <a:p>
            <a:pPr marL="411480" lvl="1" indent="0">
              <a:buNone/>
            </a:pPr>
            <a:r>
              <a:rPr lang="es-ES" dirty="0" smtClean="0"/>
              <a:t>EFECTO INVERNADOIRO</a:t>
            </a:r>
          </a:p>
          <a:p>
            <a:pPr lvl="1"/>
            <a:r>
              <a:rPr lang="es-ES" dirty="0" smtClean="0"/>
              <a:t>Que é?</a:t>
            </a:r>
          </a:p>
          <a:p>
            <a:pPr lvl="1"/>
            <a:endParaRPr lang="es-ES" dirty="0"/>
          </a:p>
          <a:p>
            <a:pPr marL="411480" lvl="1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484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116670" cy="4451332"/>
          </a:xfrm>
        </p:spPr>
      </p:pic>
      <p:sp>
        <p:nvSpPr>
          <p:cNvPr id="3" name="2 Rectángulo"/>
          <p:cNvSpPr/>
          <p:nvPr/>
        </p:nvSpPr>
        <p:spPr>
          <a:xfrm>
            <a:off x="683568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3"/>
              </a:rPr>
              <a:t>https://www.youtube.com/watch?v=MFWQ53x8bDE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72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Actividade</a:t>
            </a:r>
            <a:r>
              <a:rPr lang="es-ES" dirty="0" smtClean="0"/>
              <a:t> interactiva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www.edistribucion.es/anayaeducacion/8420050/U08/U08_01_EPI_03/8_3_epi_3_nb/index.html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www.edistribucion.es/anayaeducacion/8420050/U08/U08_01_EPI_04/8_4_epi_4_nb/index.html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754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irrus1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7112000" cy="4800600"/>
          </a:xfrm>
        </p:spPr>
      </p:pic>
      <p:pic>
        <p:nvPicPr>
          <p:cNvPr id="5" name="4 Imagen" descr="las-nubes-cir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56992"/>
            <a:ext cx="4266064" cy="31961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stra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76672"/>
            <a:ext cx="2430270" cy="3240360"/>
          </a:xfrm>
        </p:spPr>
      </p:pic>
      <p:pic>
        <p:nvPicPr>
          <p:cNvPr id="5" name="4 Imagen" descr="Nub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996952"/>
            <a:ext cx="4597607" cy="30701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Un mundo cambiante.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Que é a atmosfera?</a:t>
            </a:r>
          </a:p>
          <a:p>
            <a:r>
              <a:rPr lang="es-ES" dirty="0" smtClean="0"/>
              <a:t>ORIXE</a:t>
            </a:r>
          </a:p>
          <a:p>
            <a:pPr lvl="1"/>
            <a:r>
              <a:rPr lang="es-ES" dirty="0"/>
              <a:t>Composición da atmósfera </a:t>
            </a:r>
            <a:r>
              <a:rPr lang="es-ES" dirty="0" smtClean="0"/>
              <a:t>primitiva. De </a:t>
            </a:r>
            <a:r>
              <a:rPr lang="es-ES" dirty="0" err="1" smtClean="0"/>
              <a:t>onde</a:t>
            </a:r>
            <a:r>
              <a:rPr lang="es-ES" dirty="0" smtClean="0"/>
              <a:t> procedían </a:t>
            </a:r>
            <a:r>
              <a:rPr lang="es-ES" dirty="0" err="1" smtClean="0"/>
              <a:t>estes</a:t>
            </a:r>
            <a:r>
              <a:rPr lang="es-ES" dirty="0" smtClean="0"/>
              <a:t> gases?</a:t>
            </a:r>
          </a:p>
          <a:p>
            <a:pPr marL="411480" lvl="1" indent="0">
              <a:buNone/>
            </a:pP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www.youtube.com/watch?v=FgdBE127FCQ</a:t>
            </a:r>
            <a:endParaRPr lang="es-ES" dirty="0" smtClean="0"/>
          </a:p>
          <a:p>
            <a:pPr lvl="1"/>
            <a:r>
              <a:rPr lang="es-ES" dirty="0" smtClean="0"/>
              <a:t>Cambios </a:t>
            </a:r>
            <a:r>
              <a:rPr lang="es-ES" dirty="0"/>
              <a:t>da atmósfera</a:t>
            </a:r>
          </a:p>
          <a:p>
            <a:pPr lvl="1"/>
            <a:r>
              <a:rPr lang="es-ES" dirty="0"/>
              <a:t>Composición da atmósfera </a:t>
            </a:r>
            <a:r>
              <a:rPr lang="es-ES" dirty="0" smtClean="0"/>
              <a:t>actual</a:t>
            </a:r>
          </a:p>
          <a:p>
            <a:pPr marL="11430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271866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6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umu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6124939" cy="459370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nimboestra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212976"/>
            <a:ext cx="4128459" cy="3096344"/>
          </a:xfrm>
        </p:spPr>
      </p:pic>
      <p:pic>
        <p:nvPicPr>
          <p:cNvPr id="5" name="4 Imagen" descr="thFDGKNSG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6672"/>
            <a:ext cx="3840427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76982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15816" y="764704"/>
            <a:ext cx="21602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Efecto </a:t>
            </a:r>
            <a:r>
              <a:rPr lang="es-ES" dirty="0" err="1" smtClean="0"/>
              <a:t>invernadoiro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4750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3: 1, 3, 5 e 6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46816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Seres vivos e atmósfera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Leer e </a:t>
            </a:r>
            <a:r>
              <a:rPr lang="es-ES" dirty="0" err="1" smtClean="0"/>
              <a:t>facer</a:t>
            </a:r>
            <a:r>
              <a:rPr lang="es-ES" dirty="0" smtClean="0"/>
              <a:t> a </a:t>
            </a:r>
            <a:r>
              <a:rPr lang="es-ES" dirty="0" err="1" smtClean="0"/>
              <a:t>actividade</a:t>
            </a:r>
            <a:r>
              <a:rPr lang="es-ES" dirty="0" smtClean="0"/>
              <a:t> 3</a:t>
            </a:r>
          </a:p>
          <a:p>
            <a:pPr marL="114300" indent="0">
              <a:buNone/>
            </a:pPr>
            <a:r>
              <a:rPr lang="es-ES" dirty="0" smtClean="0"/>
              <a:t>NON ENTRA NO EXAME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29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Contaminación atmosférica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 smtClean="0"/>
              <a:t>Fontes</a:t>
            </a:r>
            <a:r>
              <a:rPr lang="es-ES" dirty="0" smtClean="0"/>
              <a:t> emisores de contaminantes</a:t>
            </a:r>
          </a:p>
          <a:p>
            <a:r>
              <a:rPr lang="es-ES" dirty="0" err="1" smtClean="0"/>
              <a:t>Diferenza</a:t>
            </a:r>
            <a:r>
              <a:rPr lang="es-ES" dirty="0" smtClean="0"/>
              <a:t> entre contaminantes primarios e secundarios</a:t>
            </a:r>
          </a:p>
          <a:p>
            <a:r>
              <a:rPr lang="es-ES" dirty="0" smtClean="0"/>
              <a:t>Efectos da contaminación atmosférica sobre a contorna:</a:t>
            </a:r>
          </a:p>
          <a:p>
            <a:pPr lvl="1"/>
            <a:r>
              <a:rPr lang="es-ES" dirty="0" err="1" smtClean="0"/>
              <a:t>Chuvia</a:t>
            </a:r>
            <a:r>
              <a:rPr lang="es-ES" dirty="0" smtClean="0"/>
              <a:t> ácida</a:t>
            </a:r>
          </a:p>
          <a:p>
            <a:pPr lvl="1"/>
            <a:r>
              <a:rPr lang="es-ES" dirty="0" smtClean="0"/>
              <a:t>Rotura da capa de ozono</a:t>
            </a:r>
          </a:p>
          <a:p>
            <a:pPr lvl="1"/>
            <a:r>
              <a:rPr lang="es-ES" dirty="0" smtClean="0"/>
              <a:t>Efecto </a:t>
            </a:r>
            <a:r>
              <a:rPr lang="es-ES" dirty="0" err="1" smtClean="0"/>
              <a:t>invernadoiro</a:t>
            </a:r>
            <a:r>
              <a:rPr lang="es-ES" dirty="0" smtClean="0"/>
              <a:t> artificial</a:t>
            </a:r>
          </a:p>
          <a:p>
            <a:pPr lvl="1"/>
            <a:r>
              <a:rPr lang="es-ES" dirty="0" smtClean="0"/>
              <a:t>“Smog”</a:t>
            </a:r>
          </a:p>
          <a:p>
            <a:r>
              <a:rPr lang="es-ES" dirty="0" smtClean="0"/>
              <a:t>Efectos da contaminación atmosférica sobre as </a:t>
            </a:r>
            <a:r>
              <a:rPr lang="es-ES" dirty="0" err="1" smtClean="0"/>
              <a:t>persoas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Cales son os efectos da contaminación da atmósfera </a:t>
            </a:r>
            <a:r>
              <a:rPr lang="es-ES" dirty="0" err="1" smtClean="0"/>
              <a:t>nas</a:t>
            </a:r>
            <a:r>
              <a:rPr lang="es-ES" dirty="0" smtClean="0"/>
              <a:t> </a:t>
            </a:r>
            <a:r>
              <a:rPr lang="es-ES" dirty="0" err="1" smtClean="0"/>
              <a:t>persoas</a:t>
            </a:r>
            <a:r>
              <a:rPr lang="es-ES" dirty="0" smtClean="0"/>
              <a:t>?</a:t>
            </a:r>
          </a:p>
          <a:p>
            <a:pPr lvl="1"/>
            <a:r>
              <a:rPr lang="es-ES" dirty="0" smtClean="0"/>
              <a:t>Que </a:t>
            </a:r>
            <a:r>
              <a:rPr lang="es-ES" dirty="0" err="1" smtClean="0"/>
              <a:t>obxectivo</a:t>
            </a:r>
            <a:r>
              <a:rPr lang="es-ES" dirty="0" smtClean="0"/>
              <a:t> </a:t>
            </a:r>
            <a:r>
              <a:rPr lang="es-ES" dirty="0" err="1" smtClean="0"/>
              <a:t>perseguen</a:t>
            </a:r>
            <a:r>
              <a:rPr lang="es-ES" dirty="0" smtClean="0"/>
              <a:t> as medidas correctoras? Indica 2 </a:t>
            </a:r>
            <a:r>
              <a:rPr lang="es-ES" dirty="0" err="1" smtClean="0"/>
              <a:t>exemplos</a:t>
            </a:r>
            <a:endParaRPr lang="es-ES" dirty="0" smtClean="0"/>
          </a:p>
          <a:p>
            <a:pPr lvl="1"/>
            <a:r>
              <a:rPr lang="es-ES" dirty="0" smtClean="0"/>
              <a:t>Que </a:t>
            </a:r>
            <a:r>
              <a:rPr lang="es-ES" dirty="0" err="1" smtClean="0"/>
              <a:t>obxectivo</a:t>
            </a:r>
            <a:r>
              <a:rPr lang="es-ES" dirty="0" smtClean="0"/>
              <a:t> </a:t>
            </a:r>
            <a:r>
              <a:rPr lang="es-ES" dirty="0" err="1" smtClean="0"/>
              <a:t>perseguen</a:t>
            </a:r>
            <a:r>
              <a:rPr lang="es-ES" dirty="0" smtClean="0"/>
              <a:t> as medidas preventivas? Pon 2 </a:t>
            </a:r>
            <a:r>
              <a:rPr lang="es-ES" dirty="0" err="1" smtClean="0"/>
              <a:t>exemplos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5595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84176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134719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051044" cy="4481748"/>
          </a:xfrm>
        </p:spPr>
      </p:pic>
      <p:sp>
        <p:nvSpPr>
          <p:cNvPr id="5" name="4 CuadroTexto"/>
          <p:cNvSpPr txBox="1"/>
          <p:nvPr/>
        </p:nvSpPr>
        <p:spPr>
          <a:xfrm>
            <a:off x="539552" y="5589240"/>
            <a:ext cx="169218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Chuvia</a:t>
            </a:r>
            <a:r>
              <a:rPr lang="es-ES" dirty="0" smtClean="0"/>
              <a:t> ácida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9524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4" y="332656"/>
            <a:ext cx="4094820" cy="272988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99209"/>
            <a:ext cx="6229880" cy="399814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932040" y="476672"/>
            <a:ext cx="18722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Capa de ozono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2976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</a:t>
            </a:r>
            <a:r>
              <a:rPr lang="es-ES" dirty="0" err="1" smtClean="0"/>
              <a:t>Ao</a:t>
            </a:r>
            <a:r>
              <a:rPr lang="es-ES" dirty="0" smtClean="0"/>
              <a:t> peche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Exercicio</a:t>
            </a:r>
            <a:r>
              <a:rPr lang="es-ES" dirty="0" smtClean="0"/>
              <a:t> de </a:t>
            </a:r>
            <a:r>
              <a:rPr lang="es-ES" dirty="0" err="1" smtClean="0"/>
              <a:t>avalíate</a:t>
            </a:r>
            <a:endParaRPr lang="es-ES" dirty="0" smtClean="0"/>
          </a:p>
          <a:p>
            <a:r>
              <a:rPr lang="es-ES" dirty="0" err="1" smtClean="0"/>
              <a:t>Exercicio</a:t>
            </a:r>
            <a:r>
              <a:rPr lang="es-ES" dirty="0" smtClean="0"/>
              <a:t> de </a:t>
            </a:r>
            <a:r>
              <a:rPr lang="es-ES" smtClean="0"/>
              <a:t>reforza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992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Punto 1: 1, 2, 4 y 5</a:t>
            </a:r>
          </a:p>
        </p:txBody>
      </p:sp>
    </p:spTree>
    <p:extLst>
      <p:ext uri="{BB962C8B-B14F-4D97-AF65-F5344CB8AC3E}">
        <p14:creationId xmlns:p14="http://schemas.microsoft.com/office/powerpoint/2010/main" val="1407152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As </a:t>
            </a:r>
            <a:r>
              <a:rPr lang="es-ES" dirty="0" err="1" smtClean="0"/>
              <a:t>seguintes</a:t>
            </a:r>
            <a:r>
              <a:rPr lang="es-ES" dirty="0" smtClean="0"/>
              <a:t> diapositivas non entran no </a:t>
            </a:r>
            <a:r>
              <a:rPr lang="es-ES" dirty="0" err="1" smtClean="0"/>
              <a:t>exame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4054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7. O estado da atmosfera. A </a:t>
            </a:r>
            <a:r>
              <a:rPr lang="es-ES" dirty="0" err="1" smtClean="0"/>
              <a:t>meteoroloxía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Diferenza</a:t>
            </a:r>
            <a:r>
              <a:rPr lang="es-ES" dirty="0" smtClean="0"/>
              <a:t> entre mapas </a:t>
            </a:r>
            <a:r>
              <a:rPr lang="es-ES" dirty="0" err="1" smtClean="0"/>
              <a:t>meteorolóxicos</a:t>
            </a:r>
            <a:r>
              <a:rPr lang="es-ES" dirty="0" smtClean="0"/>
              <a:t> e mapas significativos.</a:t>
            </a:r>
          </a:p>
          <a:p>
            <a:r>
              <a:rPr lang="es-ES" dirty="0" smtClean="0"/>
              <a:t>Que é a </a:t>
            </a:r>
            <a:r>
              <a:rPr lang="es-ES" dirty="0" err="1" smtClean="0"/>
              <a:t>meteoroloxía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Que é o tempo </a:t>
            </a:r>
            <a:r>
              <a:rPr lang="es-ES" dirty="0" err="1" smtClean="0"/>
              <a:t>meteorolóxico</a:t>
            </a:r>
            <a:r>
              <a:rPr lang="es-ES" dirty="0" smtClean="0"/>
              <a:t>?</a:t>
            </a:r>
          </a:p>
          <a:p>
            <a:r>
              <a:rPr lang="es-ES" dirty="0" smtClean="0"/>
              <a:t>Instrumentos </a:t>
            </a:r>
            <a:r>
              <a:rPr lang="es-ES" dirty="0" err="1" smtClean="0"/>
              <a:t>meteorolóxicos</a:t>
            </a:r>
            <a:endParaRPr lang="es-ES" dirty="0" smtClean="0"/>
          </a:p>
          <a:p>
            <a:pPr marL="114300" indent="0">
              <a:buNone/>
            </a:pPr>
            <a:r>
              <a:rPr lang="es-ES" dirty="0" smtClean="0">
                <a:hlinkClick r:id="rId2" action="ppaction://hlinkpres?slideindex=1&amp;slidetitle="/>
              </a:rPr>
              <a:t>Los instrumentos meteorologicos.ppt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4824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Actividades interactivas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www.edistribucion.es/anayaeducacion/8420050/U08/U08_01_EPI_06/8_5_epi_6_nb/index.html</a:t>
            </a: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r>
              <a:rPr lang="es-ES">
                <a:hlinkClick r:id="rId2"/>
              </a:rPr>
              <a:t>http://</a:t>
            </a:r>
            <a:r>
              <a:rPr lang="es-ES" smtClean="0">
                <a:hlinkClick r:id="rId2"/>
              </a:rPr>
              <a:t>www.edistribucion.es/anayaeducacion/8420050/U08/U08_01_EPI_06/8_5_epi_6_nb/index.html</a:t>
            </a:r>
            <a:endParaRPr lang="es-ES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9879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8. As </a:t>
            </a:r>
            <a:r>
              <a:rPr lang="es-ES" dirty="0" err="1" smtClean="0"/>
              <a:t>previsións</a:t>
            </a:r>
            <a:r>
              <a:rPr lang="es-ES" dirty="0" smtClean="0"/>
              <a:t> </a:t>
            </a:r>
            <a:r>
              <a:rPr lang="es-ES" dirty="0" err="1" smtClean="0"/>
              <a:t>meteorolóxicas</a:t>
            </a:r>
            <a:r>
              <a:rPr lang="es-ES" dirty="0" smtClean="0"/>
              <a:t> e o clima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Qué tempo </a:t>
            </a:r>
            <a:r>
              <a:rPr lang="es-ES" dirty="0" err="1" smtClean="0"/>
              <a:t>conleva</a:t>
            </a:r>
            <a:r>
              <a:rPr lang="es-ES" dirty="0" smtClean="0"/>
              <a:t> </a:t>
            </a:r>
            <a:r>
              <a:rPr lang="es-ES" dirty="0" err="1" smtClean="0"/>
              <a:t>unha</a:t>
            </a:r>
            <a:r>
              <a:rPr lang="es-ES" dirty="0" smtClean="0"/>
              <a:t> borrasca?</a:t>
            </a:r>
          </a:p>
          <a:p>
            <a:r>
              <a:rPr lang="es-ES" dirty="0" smtClean="0"/>
              <a:t>Qué tempo </a:t>
            </a:r>
            <a:r>
              <a:rPr lang="es-ES" dirty="0" err="1" smtClean="0"/>
              <a:t>conleva</a:t>
            </a:r>
            <a:r>
              <a:rPr lang="es-ES" dirty="0" smtClean="0"/>
              <a:t> un anticiclón?</a:t>
            </a:r>
          </a:p>
          <a:p>
            <a:r>
              <a:rPr lang="es-ES" dirty="0" smtClean="0"/>
              <a:t>Qué sucede </a:t>
            </a:r>
            <a:r>
              <a:rPr lang="es-ES" dirty="0" err="1" smtClean="0"/>
              <a:t>na</a:t>
            </a:r>
            <a:r>
              <a:rPr lang="es-ES" dirty="0" smtClean="0"/>
              <a:t> Península Ibérica con respeto </a:t>
            </a:r>
            <a:r>
              <a:rPr lang="es-ES" dirty="0" err="1" smtClean="0"/>
              <a:t>ás</a:t>
            </a:r>
            <a:r>
              <a:rPr lang="es-ES" dirty="0" smtClean="0"/>
              <a:t> borrascas e </a:t>
            </a:r>
            <a:r>
              <a:rPr lang="es-ES" dirty="0" err="1" smtClean="0"/>
              <a:t>aos</a:t>
            </a:r>
            <a:r>
              <a:rPr lang="es-ES" dirty="0" smtClean="0"/>
              <a:t> </a:t>
            </a:r>
            <a:r>
              <a:rPr lang="es-ES" dirty="0" err="1" smtClean="0"/>
              <a:t>anticiclóns</a:t>
            </a:r>
            <a:r>
              <a:rPr lang="es-ES" dirty="0" smtClean="0"/>
              <a:t>?</a:t>
            </a:r>
          </a:p>
          <a:p>
            <a:r>
              <a:rPr lang="es-ES" dirty="0" smtClean="0"/>
              <a:t>Qué </a:t>
            </a:r>
            <a:r>
              <a:rPr lang="es-ES" dirty="0" err="1" smtClean="0"/>
              <a:t>diferenza</a:t>
            </a:r>
            <a:r>
              <a:rPr lang="es-ES" dirty="0" smtClean="0"/>
              <a:t> </a:t>
            </a:r>
            <a:r>
              <a:rPr lang="es-ES" dirty="0" err="1" smtClean="0"/>
              <a:t>hai</a:t>
            </a:r>
            <a:r>
              <a:rPr lang="es-ES" dirty="0" smtClean="0"/>
              <a:t> entre o tempo </a:t>
            </a:r>
            <a:r>
              <a:rPr lang="es-ES" dirty="0" err="1" smtClean="0"/>
              <a:t>meteorolóxico</a:t>
            </a:r>
            <a:r>
              <a:rPr lang="es-ES" dirty="0" smtClean="0"/>
              <a:t> e o clima?</a:t>
            </a:r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915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Páx</a:t>
            </a:r>
            <a:r>
              <a:rPr lang="es-ES" dirty="0" smtClean="0"/>
              <a:t> 54: 21,23,30,33</a:t>
            </a:r>
          </a:p>
          <a:p>
            <a:r>
              <a:rPr lang="es-ES" dirty="0" err="1" smtClean="0"/>
              <a:t>Páx</a:t>
            </a:r>
            <a:r>
              <a:rPr lang="es-ES" dirty="0" smtClean="0"/>
              <a:t> 55: 34, 35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037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O aire que respiramos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COMPOSICIÓN</a:t>
            </a:r>
          </a:p>
          <a:p>
            <a:pPr lvl="1"/>
            <a:r>
              <a:rPr lang="pt-BR" dirty="0" smtClean="0"/>
              <a:t>Que </a:t>
            </a:r>
            <a:r>
              <a:rPr lang="pt-BR" dirty="0"/>
              <a:t>é o aire?</a:t>
            </a:r>
          </a:p>
          <a:p>
            <a:pPr lvl="1"/>
            <a:r>
              <a:rPr lang="pt-BR" dirty="0"/>
              <a:t>Onde se comprime a maior parte do aire? </a:t>
            </a:r>
            <a:r>
              <a:rPr lang="pt-BR" dirty="0" err="1"/>
              <a:t>Xustifica</a:t>
            </a:r>
            <a:r>
              <a:rPr lang="pt-BR" dirty="0"/>
              <a:t> a resposta</a:t>
            </a:r>
          </a:p>
          <a:p>
            <a:pPr lvl="1"/>
            <a:r>
              <a:rPr lang="pt-BR" dirty="0"/>
              <a:t>Cal é a </a:t>
            </a:r>
            <a:r>
              <a:rPr lang="pt-BR" dirty="0" err="1"/>
              <a:t>composción</a:t>
            </a:r>
            <a:r>
              <a:rPr lang="pt-BR" dirty="0"/>
              <a:t> da </a:t>
            </a:r>
            <a:r>
              <a:rPr lang="pt-BR" dirty="0" err="1"/>
              <a:t>atmósfera</a:t>
            </a:r>
            <a:r>
              <a:rPr lang="pt-BR" dirty="0"/>
              <a:t> </a:t>
            </a:r>
            <a:r>
              <a:rPr lang="pt-BR" dirty="0" err="1"/>
              <a:t>actual</a:t>
            </a:r>
            <a:r>
              <a:rPr lang="pt-BR" dirty="0"/>
              <a:t>?</a:t>
            </a:r>
          </a:p>
          <a:p>
            <a:pPr lvl="1"/>
            <a:r>
              <a:rPr lang="pt-BR" dirty="0"/>
              <a:t>Pode ser utilizado o </a:t>
            </a:r>
            <a:r>
              <a:rPr lang="pt-BR" dirty="0" err="1"/>
              <a:t>nitróxeno</a:t>
            </a:r>
            <a:r>
              <a:rPr lang="pt-BR" dirty="0"/>
              <a:t> </a:t>
            </a:r>
            <a:r>
              <a:rPr lang="pt-BR" dirty="0" err="1"/>
              <a:t>directamente</a:t>
            </a:r>
            <a:r>
              <a:rPr lang="pt-BR" dirty="0"/>
              <a:t> polos animais e plantas?</a:t>
            </a:r>
          </a:p>
          <a:p>
            <a:pPr lvl="1"/>
            <a:r>
              <a:rPr lang="pt-BR" dirty="0" err="1"/>
              <a:t>Cómo</a:t>
            </a:r>
            <a:r>
              <a:rPr lang="pt-BR" dirty="0"/>
              <a:t> se forma o ozono?</a:t>
            </a:r>
          </a:p>
          <a:p>
            <a:pPr lvl="1"/>
            <a:r>
              <a:rPr lang="pt-BR" dirty="0"/>
              <a:t>De onde procede o CO2? De </a:t>
            </a:r>
            <a:r>
              <a:rPr lang="pt-BR" dirty="0" err="1"/>
              <a:t>qué</a:t>
            </a:r>
            <a:r>
              <a:rPr lang="pt-BR" dirty="0"/>
              <a:t> fenómeno é </a:t>
            </a:r>
            <a:r>
              <a:rPr lang="pt-BR" dirty="0" err="1"/>
              <a:t>responsable</a:t>
            </a:r>
            <a:r>
              <a:rPr lang="pt-BR" dirty="0"/>
              <a:t>?</a:t>
            </a:r>
          </a:p>
          <a:p>
            <a:r>
              <a:rPr lang="es-ES" dirty="0" smtClean="0"/>
              <a:t>ESTRUTURA DA ATMOSFERA</a:t>
            </a:r>
          </a:p>
          <a:p>
            <a:pPr lvl="1"/>
            <a:r>
              <a:rPr lang="pt-BR" dirty="0"/>
              <a:t>Capas da </a:t>
            </a:r>
            <a:r>
              <a:rPr lang="pt-BR" dirty="0" err="1"/>
              <a:t>atmósfera</a:t>
            </a:r>
            <a:endParaRPr lang="pt-BR" dirty="0"/>
          </a:p>
          <a:p>
            <a:pPr lvl="1"/>
            <a:r>
              <a:rPr lang="pt-BR" dirty="0"/>
              <a:t>Características principais das capas.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99380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5961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89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701390" cy="5400600"/>
          </a:xfrm>
        </p:spPr>
      </p:pic>
      <p:sp>
        <p:nvSpPr>
          <p:cNvPr id="3" name="2 CuadroTexto"/>
          <p:cNvSpPr txBox="1"/>
          <p:nvPr/>
        </p:nvSpPr>
        <p:spPr>
          <a:xfrm>
            <a:off x="1403648" y="6165304"/>
            <a:ext cx="2304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Efecto </a:t>
            </a:r>
            <a:r>
              <a:rPr lang="es-ES" dirty="0" err="1" smtClean="0"/>
              <a:t>invernadoiro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141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Actividade</a:t>
            </a:r>
            <a:r>
              <a:rPr lang="es-ES" dirty="0" smtClean="0"/>
              <a:t> interactiva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www.edistribucion.es/anayaeducacion/8420050/U08/U08_01_EPI_06/8_5_epi_6_nb/index.html</a:t>
            </a:r>
            <a:endParaRPr lang="es-ES" dirty="0" smtClean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578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6408712" cy="5639666"/>
          </a:xfrm>
        </p:spPr>
      </p:pic>
    </p:spTree>
    <p:extLst>
      <p:ext uri="{BB962C8B-B14F-4D97-AF65-F5344CB8AC3E}">
        <p14:creationId xmlns:p14="http://schemas.microsoft.com/office/powerpoint/2010/main" val="383348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2250993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140</TotalTime>
  <Words>479</Words>
  <Application>Microsoft Office PowerPoint</Application>
  <PresentationFormat>Presentación en pantalla (4:3)</PresentationFormat>
  <Paragraphs>96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Adyacencia</vt:lpstr>
      <vt:lpstr>Unidade didáctica 3</vt:lpstr>
      <vt:lpstr>1. Un mundo cambiante. </vt:lpstr>
      <vt:lpstr>Presentación de PowerPoint</vt:lpstr>
      <vt:lpstr>2. O aire que respiramos</vt:lpstr>
      <vt:lpstr>Presentación de PowerPoint</vt:lpstr>
      <vt:lpstr>Presentación de PowerPoint</vt:lpstr>
      <vt:lpstr>Actividade interactiva</vt:lpstr>
      <vt:lpstr>Presentación de PowerPoint</vt:lpstr>
      <vt:lpstr>Presentación de PowerPoint</vt:lpstr>
      <vt:lpstr>Presentación de PowerPoint</vt:lpstr>
      <vt:lpstr>Presentación de PowerPoint</vt:lpstr>
      <vt:lpstr>Actividades interactivas</vt:lpstr>
      <vt:lpstr>Presentación de PowerPoint</vt:lpstr>
      <vt:lpstr>3. Fenómenos atmosféricos</vt:lpstr>
      <vt:lpstr>Presentación de PowerPoint</vt:lpstr>
      <vt:lpstr>Presentación de PowerPoint</vt:lpstr>
      <vt:lpstr>Actividade interactiva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Seres vivos e atmósfera</vt:lpstr>
      <vt:lpstr>5. Contaminación atmosférica</vt:lpstr>
      <vt:lpstr>Presentación de PowerPoint</vt:lpstr>
      <vt:lpstr>Presentación de PowerPoint</vt:lpstr>
      <vt:lpstr>Presentación de PowerPoint</vt:lpstr>
      <vt:lpstr>7. Ao peche</vt:lpstr>
      <vt:lpstr>Presentación de PowerPoint</vt:lpstr>
      <vt:lpstr>7. O estado da atmosfera. A meteoroloxía</vt:lpstr>
      <vt:lpstr>Actividades interactivas</vt:lpstr>
      <vt:lpstr>8. As previsións meteorolóxicas e o clima</vt:lpstr>
      <vt:lpstr>Presentación de PowerPoint</vt:lpstr>
    </vt:vector>
  </TitlesOfParts>
  <Company>El_Ranero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Unidade didáctica 3</dc:title>
  <dc:creator>Admin</dc:creator>
  <cp:lastModifiedBy>ADMIN</cp:lastModifiedBy>
  <cp:revision>20</cp:revision>
  <dcterms:created xsi:type="dcterms:W3CDTF">2016-11-17T08:02:46Z</dcterms:created>
  <dcterms:modified xsi:type="dcterms:W3CDTF">2017-11-08T10:42:02Z</dcterms:modified>
</cp:coreProperties>
</file>