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05/06/2018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English</a:t>
            </a:r>
            <a:r>
              <a:rPr lang="es-ES" dirty="0" smtClean="0"/>
              <a:t> SUBJECT, ESO YEAR 1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FINAL REVIEW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Correct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mistakes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1. I </a:t>
            </a:r>
            <a:r>
              <a:rPr lang="es-ES" dirty="0" err="1" smtClean="0"/>
              <a:t>didn’t</a:t>
            </a:r>
            <a:r>
              <a:rPr lang="es-ES" dirty="0" smtClean="0"/>
              <a:t> </a:t>
            </a:r>
            <a:r>
              <a:rPr lang="es-ES" dirty="0" err="1" smtClean="0"/>
              <a:t>came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school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time</a:t>
            </a:r>
          </a:p>
          <a:p>
            <a:endParaRPr lang="es-ES" dirty="0" smtClean="0"/>
          </a:p>
          <a:p>
            <a:r>
              <a:rPr lang="es-ES" dirty="0" smtClean="0"/>
              <a:t>2. </a:t>
            </a:r>
            <a:r>
              <a:rPr lang="es-ES" dirty="0" err="1" smtClean="0"/>
              <a:t>Did</a:t>
            </a:r>
            <a:r>
              <a:rPr lang="es-ES" dirty="0" smtClean="0"/>
              <a:t> </a:t>
            </a:r>
            <a:r>
              <a:rPr lang="es-ES" dirty="0" err="1" smtClean="0"/>
              <a:t>your</a:t>
            </a:r>
            <a:r>
              <a:rPr lang="es-ES" dirty="0" smtClean="0"/>
              <a:t> </a:t>
            </a:r>
            <a:r>
              <a:rPr lang="es-ES" smtClean="0"/>
              <a:t>parents </a:t>
            </a:r>
            <a:r>
              <a:rPr lang="es-ES" dirty="0" smtClean="0"/>
              <a:t>and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went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</a:t>
            </a:r>
            <a:r>
              <a:rPr lang="es-ES" dirty="0" err="1" smtClean="0"/>
              <a:t>holiday</a:t>
            </a:r>
            <a:r>
              <a:rPr lang="es-ES" dirty="0" smtClean="0"/>
              <a:t>?</a:t>
            </a:r>
          </a:p>
          <a:p>
            <a:endParaRPr lang="es-ES" dirty="0" smtClean="0"/>
          </a:p>
          <a:p>
            <a:r>
              <a:rPr lang="es-ES" dirty="0" smtClean="0"/>
              <a:t>3. My </a:t>
            </a:r>
            <a:r>
              <a:rPr lang="es-ES" dirty="0" err="1" smtClean="0"/>
              <a:t>sister</a:t>
            </a:r>
            <a:r>
              <a:rPr lang="es-ES" dirty="0" smtClean="0"/>
              <a:t> </a:t>
            </a:r>
            <a:r>
              <a:rPr lang="es-ES" dirty="0" err="1" smtClean="0"/>
              <a:t>sleeped</a:t>
            </a:r>
            <a:r>
              <a:rPr lang="es-ES" dirty="0" smtClean="0"/>
              <a:t> at </a:t>
            </a:r>
            <a:r>
              <a:rPr lang="es-ES" dirty="0" err="1" smtClean="0"/>
              <a:t>her</a:t>
            </a:r>
            <a:r>
              <a:rPr lang="es-ES" dirty="0" smtClean="0"/>
              <a:t> </a:t>
            </a:r>
            <a:r>
              <a:rPr lang="es-ES" dirty="0" err="1" smtClean="0"/>
              <a:t>best</a:t>
            </a:r>
            <a:r>
              <a:rPr lang="es-ES" dirty="0" smtClean="0"/>
              <a:t> </a:t>
            </a:r>
            <a:r>
              <a:rPr lang="es-ES" dirty="0" err="1" smtClean="0"/>
              <a:t>friend’s</a:t>
            </a:r>
            <a:r>
              <a:rPr lang="es-ES" dirty="0" smtClean="0"/>
              <a:t> </a:t>
            </a:r>
            <a:r>
              <a:rPr lang="es-ES" dirty="0" err="1" smtClean="0"/>
              <a:t>house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4.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lived</a:t>
            </a:r>
            <a:r>
              <a:rPr lang="es-ES" dirty="0" smtClean="0"/>
              <a:t> </a:t>
            </a:r>
            <a:r>
              <a:rPr lang="es-ES" dirty="0" err="1" smtClean="0"/>
              <a:t>happyly</a:t>
            </a:r>
            <a:r>
              <a:rPr lang="es-ES" dirty="0" smtClean="0"/>
              <a:t> </a:t>
            </a:r>
            <a:r>
              <a:rPr lang="es-ES" dirty="0" err="1" smtClean="0"/>
              <a:t>ever</a:t>
            </a:r>
            <a:r>
              <a:rPr lang="es-ES" dirty="0" smtClean="0"/>
              <a:t> </a:t>
            </a:r>
            <a:r>
              <a:rPr lang="es-ES" dirty="0" err="1" smtClean="0"/>
              <a:t>after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5. My </a:t>
            </a:r>
            <a:r>
              <a:rPr lang="es-ES" dirty="0" err="1" smtClean="0"/>
              <a:t>teacher</a:t>
            </a:r>
            <a:r>
              <a:rPr lang="es-ES" dirty="0" smtClean="0"/>
              <a:t> </a:t>
            </a:r>
            <a:r>
              <a:rPr lang="es-ES" dirty="0" err="1" smtClean="0"/>
              <a:t>is</a:t>
            </a:r>
            <a:r>
              <a:rPr lang="es-ES" dirty="0" smtClean="0"/>
              <a:t> </a:t>
            </a:r>
            <a:r>
              <a:rPr lang="es-ES" dirty="0" err="1" smtClean="0"/>
              <a:t>speaking</a:t>
            </a:r>
            <a:r>
              <a:rPr lang="es-ES" dirty="0" smtClean="0"/>
              <a:t> </a:t>
            </a:r>
            <a:r>
              <a:rPr lang="es-ES" dirty="0" err="1" smtClean="0"/>
              <a:t>angry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us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6. I </a:t>
            </a:r>
            <a:r>
              <a:rPr lang="es-ES" dirty="0" err="1" smtClean="0"/>
              <a:t>never</a:t>
            </a:r>
            <a:r>
              <a:rPr lang="es-ES" dirty="0" smtClean="0"/>
              <a:t> </a:t>
            </a:r>
            <a:r>
              <a:rPr lang="es-ES" dirty="0" err="1" smtClean="0"/>
              <a:t>stoped</a:t>
            </a:r>
            <a:r>
              <a:rPr lang="es-ES" dirty="0" smtClean="0"/>
              <a:t> </a:t>
            </a:r>
            <a:r>
              <a:rPr lang="es-ES" dirty="0" err="1" smtClean="0"/>
              <a:t>because</a:t>
            </a:r>
            <a:r>
              <a:rPr lang="es-ES" dirty="0" smtClean="0"/>
              <a:t> I </a:t>
            </a:r>
            <a:r>
              <a:rPr lang="es-ES" dirty="0" err="1" smtClean="0"/>
              <a:t>wanted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win</a:t>
            </a:r>
            <a:r>
              <a:rPr lang="es-ES" dirty="0" smtClean="0"/>
              <a:t>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Correct</a:t>
            </a:r>
            <a:r>
              <a:rPr lang="es-ES" dirty="0" smtClean="0"/>
              <a:t>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mistakes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/>
              <a:t>1.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must</a:t>
            </a:r>
            <a:r>
              <a:rPr lang="es-ES" dirty="0" smtClean="0"/>
              <a:t> </a:t>
            </a:r>
            <a:r>
              <a:rPr lang="es-ES" dirty="0" err="1" smtClean="0"/>
              <a:t>work</a:t>
            </a:r>
            <a:r>
              <a:rPr lang="es-ES" dirty="0" smtClean="0"/>
              <a:t> </a:t>
            </a:r>
            <a:r>
              <a:rPr lang="es-ES" dirty="0" err="1" smtClean="0"/>
              <a:t>hardly</a:t>
            </a:r>
            <a:r>
              <a:rPr lang="es-ES" dirty="0" smtClean="0"/>
              <a:t> </a:t>
            </a: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want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pass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2.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can’t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swim</a:t>
            </a:r>
            <a:r>
              <a:rPr lang="es-ES" dirty="0" smtClean="0"/>
              <a:t> </a:t>
            </a:r>
            <a:r>
              <a:rPr lang="es-ES" dirty="0" err="1" smtClean="0"/>
              <a:t>very</a:t>
            </a:r>
            <a:r>
              <a:rPr lang="es-ES" dirty="0" smtClean="0"/>
              <a:t> </a:t>
            </a:r>
            <a:r>
              <a:rPr lang="es-ES" dirty="0" err="1" smtClean="0"/>
              <a:t>well</a:t>
            </a:r>
            <a:r>
              <a:rPr lang="es-ES" dirty="0" smtClean="0"/>
              <a:t>.</a:t>
            </a:r>
          </a:p>
          <a:p>
            <a:endParaRPr lang="es-ES" dirty="0" smtClean="0"/>
          </a:p>
          <a:p>
            <a:r>
              <a:rPr lang="es-ES" dirty="0" smtClean="0"/>
              <a:t>3. </a:t>
            </a:r>
            <a:r>
              <a:rPr lang="es-ES" dirty="0" err="1" smtClean="0"/>
              <a:t>We</a:t>
            </a:r>
            <a:r>
              <a:rPr lang="es-ES" dirty="0" smtClean="0"/>
              <a:t> </a:t>
            </a:r>
            <a:r>
              <a:rPr lang="es-ES" dirty="0" err="1" smtClean="0"/>
              <a:t>should</a:t>
            </a:r>
            <a:r>
              <a:rPr lang="es-ES" dirty="0" smtClean="0"/>
              <a:t> </a:t>
            </a:r>
            <a:r>
              <a:rPr lang="es-ES" dirty="0" err="1" smtClean="0"/>
              <a:t>buy</a:t>
            </a:r>
            <a:r>
              <a:rPr lang="es-ES" dirty="0" smtClean="0"/>
              <a:t> a new </a:t>
            </a:r>
            <a:r>
              <a:rPr lang="es-ES" dirty="0" err="1" smtClean="0"/>
              <a:t>suitcase</a:t>
            </a:r>
            <a:r>
              <a:rPr lang="es-ES" dirty="0" smtClean="0"/>
              <a:t>?</a:t>
            </a:r>
          </a:p>
          <a:p>
            <a:endParaRPr lang="es-ES" dirty="0" smtClean="0"/>
          </a:p>
          <a:p>
            <a:r>
              <a:rPr lang="es-ES" dirty="0" smtClean="0"/>
              <a:t>4.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must</a:t>
            </a:r>
            <a:r>
              <a:rPr lang="es-ES" dirty="0" smtClean="0"/>
              <a:t> </a:t>
            </a:r>
            <a:r>
              <a:rPr lang="es-ES" dirty="0" err="1" smtClean="0"/>
              <a:t>running</a:t>
            </a:r>
            <a:r>
              <a:rPr lang="es-ES" dirty="0" smtClean="0"/>
              <a:t> </a:t>
            </a:r>
            <a:r>
              <a:rPr lang="es-ES" dirty="0" err="1" smtClean="0"/>
              <a:t>if</a:t>
            </a:r>
            <a:r>
              <a:rPr lang="es-ES" dirty="0" smtClean="0"/>
              <a:t>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want</a:t>
            </a:r>
            <a:r>
              <a:rPr lang="es-ES" dirty="0" smtClean="0"/>
              <a:t> </a:t>
            </a:r>
            <a:r>
              <a:rPr lang="es-ES" dirty="0" err="1" smtClean="0"/>
              <a:t>to</a:t>
            </a:r>
            <a:r>
              <a:rPr lang="es-ES" dirty="0" smtClean="0"/>
              <a:t> </a:t>
            </a:r>
            <a:r>
              <a:rPr lang="es-ES" dirty="0" err="1" smtClean="0"/>
              <a:t>arrive</a:t>
            </a:r>
            <a:r>
              <a:rPr lang="es-ES" dirty="0" smtClean="0"/>
              <a:t> </a:t>
            </a:r>
            <a:r>
              <a:rPr lang="es-ES" dirty="0" err="1" smtClean="0"/>
              <a:t>on</a:t>
            </a:r>
            <a:r>
              <a:rPr lang="es-ES" dirty="0" smtClean="0"/>
              <a:t> time.</a:t>
            </a:r>
          </a:p>
          <a:p>
            <a:endParaRPr lang="es-ES" dirty="0" smtClean="0"/>
          </a:p>
          <a:p>
            <a:r>
              <a:rPr lang="es-ES" dirty="0" smtClean="0"/>
              <a:t>5. My </a:t>
            </a:r>
            <a:r>
              <a:rPr lang="es-ES" dirty="0" err="1" smtClean="0"/>
              <a:t>sister</a:t>
            </a:r>
            <a:r>
              <a:rPr lang="es-ES" dirty="0" smtClean="0"/>
              <a:t> </a:t>
            </a:r>
            <a:r>
              <a:rPr lang="es-ES" dirty="0" err="1" smtClean="0"/>
              <a:t>musn’t</a:t>
            </a:r>
            <a:r>
              <a:rPr lang="es-ES" dirty="0" smtClean="0"/>
              <a:t> hit me.</a:t>
            </a:r>
          </a:p>
          <a:p>
            <a:endParaRPr lang="es-ES" dirty="0" smtClean="0"/>
          </a:p>
          <a:p>
            <a:r>
              <a:rPr lang="es-ES" dirty="0" smtClean="0"/>
              <a:t>6.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chated</a:t>
            </a:r>
            <a:r>
              <a:rPr lang="es-ES" dirty="0" smtClean="0"/>
              <a:t> a </a:t>
            </a:r>
            <a:r>
              <a:rPr lang="es-ES" dirty="0" err="1" smtClean="0"/>
              <a:t>lot</a:t>
            </a:r>
            <a:r>
              <a:rPr lang="es-ES" dirty="0" smtClean="0"/>
              <a:t>. </a:t>
            </a:r>
            <a:r>
              <a:rPr lang="es-ES" dirty="0" err="1" smtClean="0"/>
              <a:t>They</a:t>
            </a:r>
            <a:r>
              <a:rPr lang="es-ES" dirty="0" smtClean="0"/>
              <a:t> </a:t>
            </a:r>
            <a:r>
              <a:rPr lang="es-ES" dirty="0" err="1" smtClean="0"/>
              <a:t>were</a:t>
            </a:r>
            <a:r>
              <a:rPr lang="es-ES" dirty="0" smtClean="0"/>
              <a:t> so </a:t>
            </a:r>
            <a:r>
              <a:rPr lang="es-ES" dirty="0" err="1" smtClean="0"/>
              <a:t>excited</a:t>
            </a:r>
            <a:r>
              <a:rPr lang="es-ES" dirty="0" smtClean="0"/>
              <a:t>.</a:t>
            </a:r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Where</a:t>
            </a:r>
            <a:r>
              <a:rPr lang="es-ES" dirty="0" smtClean="0"/>
              <a:t> can </a:t>
            </a:r>
            <a:r>
              <a:rPr lang="es-ES" dirty="0" err="1" smtClean="0"/>
              <a:t>you</a:t>
            </a:r>
            <a:r>
              <a:rPr lang="es-ES" dirty="0" smtClean="0"/>
              <a:t> </a:t>
            </a:r>
            <a:r>
              <a:rPr lang="es-ES" dirty="0" err="1" smtClean="0"/>
              <a:t>buy</a:t>
            </a:r>
            <a:r>
              <a:rPr lang="es-ES" dirty="0" smtClean="0"/>
              <a:t>…?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err="1" smtClean="0"/>
              <a:t>Fish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err="1" smtClean="0"/>
              <a:t>Meat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Bread</a:t>
            </a:r>
          </a:p>
          <a:p>
            <a:endParaRPr lang="es-ES" dirty="0" smtClean="0"/>
          </a:p>
          <a:p>
            <a:r>
              <a:rPr lang="es-ES" dirty="0" smtClean="0"/>
              <a:t>A </a:t>
            </a:r>
            <a:r>
              <a:rPr lang="es-ES" dirty="0" err="1" smtClean="0"/>
              <a:t>book</a:t>
            </a:r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A </a:t>
            </a:r>
            <a:r>
              <a:rPr lang="es-ES" dirty="0" err="1" smtClean="0"/>
              <a:t>capuccino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Phonetics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/</a:t>
            </a:r>
            <a:r>
              <a:rPr lang="es-ES" dirty="0" err="1" smtClean="0"/>
              <a:t>ʧɜːʧ</a:t>
            </a:r>
            <a:r>
              <a:rPr lang="es-ES" dirty="0" smtClean="0"/>
              <a:t>/</a:t>
            </a:r>
          </a:p>
          <a:p>
            <a:endParaRPr lang="es-ES" dirty="0" smtClean="0"/>
          </a:p>
          <a:p>
            <a:r>
              <a:rPr lang="es-ES" dirty="0" smtClean="0"/>
              <a:t>/</a:t>
            </a:r>
            <a:r>
              <a:rPr lang="es-ES" dirty="0" smtClean="0"/>
              <a:t>ˈ</a:t>
            </a:r>
            <a:r>
              <a:rPr lang="es-ES" dirty="0" err="1" smtClean="0"/>
              <a:t>kæfeɪ</a:t>
            </a:r>
            <a:r>
              <a:rPr lang="es-ES" dirty="0" smtClean="0"/>
              <a:t>/</a:t>
            </a:r>
          </a:p>
          <a:p>
            <a:endParaRPr lang="es-ES" dirty="0" smtClean="0"/>
          </a:p>
          <a:p>
            <a:r>
              <a:rPr lang="es-ES" dirty="0" smtClean="0"/>
              <a:t>/</a:t>
            </a:r>
            <a:r>
              <a:rPr lang="es-ES" dirty="0" smtClean="0"/>
              <a:t>ˈ</a:t>
            </a:r>
            <a:r>
              <a:rPr lang="es-ES" dirty="0" err="1" smtClean="0"/>
              <a:t>sjuːpəˌ</a:t>
            </a:r>
            <a:r>
              <a:rPr lang="es-ES" dirty="0" err="1" smtClean="0"/>
              <a:t>mɑːkɪt</a:t>
            </a:r>
            <a:r>
              <a:rPr lang="es-ES" dirty="0" smtClean="0"/>
              <a:t>/</a:t>
            </a:r>
          </a:p>
          <a:p>
            <a:endParaRPr lang="es-ES" dirty="0" smtClean="0"/>
          </a:p>
          <a:p>
            <a:r>
              <a:rPr lang="es-ES" dirty="0" smtClean="0"/>
              <a:t>/</a:t>
            </a:r>
            <a:r>
              <a:rPr lang="es-ES" dirty="0" smtClean="0"/>
              <a:t>ˈ</a:t>
            </a:r>
            <a:r>
              <a:rPr lang="es-ES" dirty="0" err="1" smtClean="0"/>
              <a:t>grəʊsəri</a:t>
            </a:r>
            <a:r>
              <a:rPr lang="es-ES" dirty="0" smtClean="0"/>
              <a:t>/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IRREGULAR VERBS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DRAW – </a:t>
            </a:r>
          </a:p>
          <a:p>
            <a:endParaRPr lang="es-ES" dirty="0" smtClean="0"/>
          </a:p>
          <a:p>
            <a:r>
              <a:rPr lang="es-ES" dirty="0" smtClean="0"/>
              <a:t>GIVE – </a:t>
            </a:r>
          </a:p>
          <a:p>
            <a:endParaRPr lang="es-ES" dirty="0" smtClean="0"/>
          </a:p>
          <a:p>
            <a:r>
              <a:rPr lang="es-ES" dirty="0" smtClean="0"/>
              <a:t>HAVE – </a:t>
            </a:r>
          </a:p>
          <a:p>
            <a:endParaRPr lang="es-ES" dirty="0" smtClean="0"/>
          </a:p>
          <a:p>
            <a:r>
              <a:rPr lang="es-ES" dirty="0" smtClean="0"/>
              <a:t>KEEP – </a:t>
            </a:r>
          </a:p>
          <a:p>
            <a:endParaRPr lang="es-ES" dirty="0" smtClean="0"/>
          </a:p>
          <a:p>
            <a:r>
              <a:rPr lang="es-ES" dirty="0" smtClean="0"/>
              <a:t>BEGIN -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IRREGULAR VERBS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" dirty="0" smtClean="0"/>
              <a:t>MAKE – </a:t>
            </a:r>
          </a:p>
          <a:p>
            <a:endParaRPr lang="es-ES" dirty="0" smtClean="0"/>
          </a:p>
          <a:p>
            <a:r>
              <a:rPr lang="es-ES" dirty="0" smtClean="0"/>
              <a:t>RIDE –</a:t>
            </a:r>
          </a:p>
          <a:p>
            <a:endParaRPr lang="es-ES" dirty="0" smtClean="0"/>
          </a:p>
          <a:p>
            <a:r>
              <a:rPr lang="es-ES" dirty="0" smtClean="0"/>
              <a:t>SING – </a:t>
            </a:r>
          </a:p>
          <a:p>
            <a:endParaRPr lang="es-ES" dirty="0" smtClean="0"/>
          </a:p>
          <a:p>
            <a:r>
              <a:rPr lang="es-ES" dirty="0" smtClean="0"/>
              <a:t>TAKE –</a:t>
            </a:r>
          </a:p>
          <a:p>
            <a:endParaRPr lang="es-ES" dirty="0" smtClean="0"/>
          </a:p>
          <a:p>
            <a:r>
              <a:rPr lang="es-ES" dirty="0" smtClean="0"/>
              <a:t>TELL -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PAST SIMPLE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err="1" smtClean="0"/>
              <a:t>We</a:t>
            </a:r>
            <a:r>
              <a:rPr lang="es-ES" dirty="0" smtClean="0"/>
              <a:t> / </a:t>
            </a:r>
            <a:r>
              <a:rPr lang="es-ES" dirty="0" err="1" smtClean="0"/>
              <a:t>be</a:t>
            </a:r>
            <a:r>
              <a:rPr lang="es-ES" dirty="0" smtClean="0"/>
              <a:t> / at home / </a:t>
            </a:r>
            <a:r>
              <a:rPr lang="es-ES" dirty="0" err="1" smtClean="0"/>
              <a:t>yesterday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NEGATIVE: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err="1" smtClean="0"/>
              <a:t>They</a:t>
            </a:r>
            <a:r>
              <a:rPr lang="es-ES" dirty="0" smtClean="0"/>
              <a:t> / </a:t>
            </a:r>
            <a:r>
              <a:rPr lang="es-ES" dirty="0" err="1" smtClean="0"/>
              <a:t>learn</a:t>
            </a:r>
            <a:r>
              <a:rPr lang="es-ES" dirty="0" smtClean="0"/>
              <a:t> / </a:t>
            </a:r>
            <a:r>
              <a:rPr lang="es-ES" dirty="0" err="1" smtClean="0"/>
              <a:t>French</a:t>
            </a:r>
            <a:r>
              <a:rPr lang="es-ES" dirty="0" smtClean="0"/>
              <a:t> / at </a:t>
            </a:r>
            <a:r>
              <a:rPr lang="es-ES" dirty="0" err="1" smtClean="0"/>
              <a:t>school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INTERROGATIVE: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My </a:t>
            </a:r>
            <a:r>
              <a:rPr lang="es-ES" dirty="0" err="1" smtClean="0"/>
              <a:t>family</a:t>
            </a:r>
            <a:r>
              <a:rPr lang="es-ES" dirty="0" smtClean="0"/>
              <a:t> / </a:t>
            </a:r>
            <a:r>
              <a:rPr lang="es-ES" dirty="0" err="1" smtClean="0"/>
              <a:t>write</a:t>
            </a:r>
            <a:r>
              <a:rPr lang="es-ES" dirty="0" smtClean="0"/>
              <a:t> / a </a:t>
            </a:r>
            <a:r>
              <a:rPr lang="es-ES" dirty="0" err="1" smtClean="0"/>
              <a:t>letter</a:t>
            </a:r>
            <a:r>
              <a:rPr lang="es-ES" dirty="0" smtClean="0"/>
              <a:t> </a:t>
            </a:r>
          </a:p>
          <a:p>
            <a:pPr>
              <a:buNone/>
            </a:pPr>
            <a:r>
              <a:rPr lang="es-ES" dirty="0" smtClean="0"/>
              <a:t>AFFIRMATIVE: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I / </a:t>
            </a:r>
            <a:r>
              <a:rPr lang="es-ES" dirty="0" err="1" smtClean="0"/>
              <a:t>teach</a:t>
            </a:r>
            <a:r>
              <a:rPr lang="es-ES" dirty="0" smtClean="0"/>
              <a:t> / </a:t>
            </a:r>
            <a:r>
              <a:rPr lang="es-ES" dirty="0" err="1" smtClean="0"/>
              <a:t>English</a:t>
            </a:r>
            <a:r>
              <a:rPr lang="es-ES" dirty="0" smtClean="0"/>
              <a:t> / at a </a:t>
            </a:r>
            <a:r>
              <a:rPr lang="es-ES" dirty="0" err="1" smtClean="0"/>
              <a:t>primary</a:t>
            </a:r>
            <a:r>
              <a:rPr lang="es-ES" dirty="0" smtClean="0"/>
              <a:t> </a:t>
            </a:r>
            <a:r>
              <a:rPr lang="es-ES" dirty="0" err="1" smtClean="0"/>
              <a:t>school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AFFIRMATIVE:</a:t>
            </a: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233</Words>
  <Application>Microsoft Office PowerPoint</Application>
  <PresentationFormat>Presentación en pantalla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Civil</vt:lpstr>
      <vt:lpstr>FINAL REVIEW</vt:lpstr>
      <vt:lpstr>Correct the mistakes</vt:lpstr>
      <vt:lpstr>Correct the mistakes</vt:lpstr>
      <vt:lpstr>Where can you buy…?</vt:lpstr>
      <vt:lpstr>Phonetics</vt:lpstr>
      <vt:lpstr>IRREGULAR VERBS</vt:lpstr>
      <vt:lpstr>IRREGULAR VERBS</vt:lpstr>
      <vt:lpstr>PAST SIMPLE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FINAL REVIEW</dc:title>
  <dc:creator>Vaio</dc:creator>
  <cp:lastModifiedBy>Vaio</cp:lastModifiedBy>
  <cp:revision>1</cp:revision>
  <dcterms:created xsi:type="dcterms:W3CDTF">2018-06-04T22:12:50Z</dcterms:created>
  <dcterms:modified xsi:type="dcterms:W3CDTF">2018-06-04T22:36:37Z</dcterms:modified>
</cp:coreProperties>
</file>