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5" r:id="rId17"/>
    <p:sldMasterId id="2147483870" r:id="rId18"/>
  </p:sldMasterIdLst>
  <p:sldIdLst>
    <p:sldId id="256" r:id="rId19"/>
    <p:sldId id="257" r:id="rId20"/>
    <p:sldId id="259" r:id="rId21"/>
    <p:sldId id="260" r:id="rId22"/>
    <p:sldId id="258" r:id="rId23"/>
    <p:sldId id="262" r:id="rId24"/>
    <p:sldId id="263" r:id="rId25"/>
    <p:sldId id="264" r:id="rId26"/>
    <p:sldId id="261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9" r:id="rId40"/>
    <p:sldId id="278" r:id="rId41"/>
    <p:sldId id="277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93" r:id="rId50"/>
    <p:sldId id="296" r:id="rId51"/>
    <p:sldId id="287" r:id="rId52"/>
    <p:sldId id="288" r:id="rId53"/>
    <p:sldId id="289" r:id="rId54"/>
    <p:sldId id="291" r:id="rId55"/>
    <p:sldId id="292" r:id="rId56"/>
    <p:sldId id="294" r:id="rId57"/>
    <p:sldId id="298" r:id="rId58"/>
    <p:sldId id="302" r:id="rId59"/>
    <p:sldId id="297" r:id="rId60"/>
    <p:sldId id="295" r:id="rId61"/>
    <p:sldId id="300" r:id="rId62"/>
    <p:sldId id="301" r:id="rId63"/>
    <p:sldId id="290" r:id="rId6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CFA32F-7B8E-4C7A-99DB-037EDB3F56D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69D2971-88A8-4EB3-80B1-E810B6325D2F}">
      <dgm:prSet phldrT="[Texto]"/>
      <dgm:spPr/>
      <dgm:t>
        <a:bodyPr/>
        <a:lstStyle/>
        <a:p>
          <a:r>
            <a:rPr lang="es-ES" dirty="0" smtClean="0"/>
            <a:t>Tipos celulares</a:t>
          </a:r>
          <a:endParaRPr lang="es-ES" dirty="0"/>
        </a:p>
      </dgm:t>
    </dgm:pt>
    <dgm:pt modelId="{5E2E1030-A548-49F1-BD87-6D1FADCBC132}" type="parTrans" cxnId="{406A673A-FDE5-4642-ABD6-DC95B92FFD3D}">
      <dgm:prSet/>
      <dgm:spPr/>
      <dgm:t>
        <a:bodyPr/>
        <a:lstStyle/>
        <a:p>
          <a:endParaRPr lang="es-ES"/>
        </a:p>
      </dgm:t>
    </dgm:pt>
    <dgm:pt modelId="{063526F3-B9EA-4585-AE95-9EF40300ACFA}" type="sibTrans" cxnId="{406A673A-FDE5-4642-ABD6-DC95B92FFD3D}">
      <dgm:prSet/>
      <dgm:spPr/>
      <dgm:t>
        <a:bodyPr/>
        <a:lstStyle/>
        <a:p>
          <a:endParaRPr lang="es-ES"/>
        </a:p>
      </dgm:t>
    </dgm:pt>
    <dgm:pt modelId="{46C7CC03-3524-4D74-80FD-40BDA4542210}">
      <dgm:prSet phldrT="[Texto]"/>
      <dgm:spPr/>
      <dgm:t>
        <a:bodyPr/>
        <a:lstStyle/>
        <a:p>
          <a:r>
            <a:rPr lang="es-ES" dirty="0" smtClean="0"/>
            <a:t>Procariota</a:t>
          </a:r>
          <a:endParaRPr lang="es-ES" dirty="0"/>
        </a:p>
      </dgm:t>
    </dgm:pt>
    <dgm:pt modelId="{905B8F5E-DD5C-44FB-8D4F-A3CE46FEB2EC}" type="parTrans" cxnId="{674F30B3-E88F-4CE5-A05A-1D35032207D7}">
      <dgm:prSet/>
      <dgm:spPr/>
      <dgm:t>
        <a:bodyPr/>
        <a:lstStyle/>
        <a:p>
          <a:endParaRPr lang="es-ES"/>
        </a:p>
      </dgm:t>
    </dgm:pt>
    <dgm:pt modelId="{FCD61FE5-6040-4D7F-A77D-BEA05252C0E6}" type="sibTrans" cxnId="{674F30B3-E88F-4CE5-A05A-1D35032207D7}">
      <dgm:prSet/>
      <dgm:spPr/>
      <dgm:t>
        <a:bodyPr/>
        <a:lstStyle/>
        <a:p>
          <a:endParaRPr lang="es-ES"/>
        </a:p>
      </dgm:t>
    </dgm:pt>
    <dgm:pt modelId="{C713EBCA-D8B0-4A45-997F-AAF17B1C0B0A}">
      <dgm:prSet phldrT="[Texto]"/>
      <dgm:spPr/>
      <dgm:t>
        <a:bodyPr/>
        <a:lstStyle/>
        <a:p>
          <a:r>
            <a:rPr lang="es-ES" dirty="0" smtClean="0"/>
            <a:t>Eucariota</a:t>
          </a:r>
          <a:endParaRPr lang="es-ES" dirty="0"/>
        </a:p>
      </dgm:t>
    </dgm:pt>
    <dgm:pt modelId="{D32D69FC-1494-4F9F-8B38-CD7EEAFA0A6F}" type="parTrans" cxnId="{51ED2B24-FD84-4688-8BF6-421D4EE911D4}">
      <dgm:prSet/>
      <dgm:spPr/>
      <dgm:t>
        <a:bodyPr/>
        <a:lstStyle/>
        <a:p>
          <a:endParaRPr lang="es-ES"/>
        </a:p>
      </dgm:t>
    </dgm:pt>
    <dgm:pt modelId="{AB706505-6D84-4858-B0C8-60479ADAFBE5}" type="sibTrans" cxnId="{51ED2B24-FD84-4688-8BF6-421D4EE911D4}">
      <dgm:prSet/>
      <dgm:spPr/>
      <dgm:t>
        <a:bodyPr/>
        <a:lstStyle/>
        <a:p>
          <a:endParaRPr lang="es-ES"/>
        </a:p>
      </dgm:t>
    </dgm:pt>
    <dgm:pt modelId="{7DFB771E-AE7A-4C5A-87EF-DA23C99C8454}">
      <dgm:prSet phldrT="[Texto]"/>
      <dgm:spPr/>
      <dgm:t>
        <a:bodyPr/>
        <a:lstStyle/>
        <a:p>
          <a:r>
            <a:rPr lang="es-ES" dirty="0" smtClean="0"/>
            <a:t>Animal</a:t>
          </a:r>
          <a:endParaRPr lang="es-ES" dirty="0"/>
        </a:p>
      </dgm:t>
    </dgm:pt>
    <dgm:pt modelId="{5794195F-B318-4C84-B644-DE27327DE911}" type="parTrans" cxnId="{D8DDE631-2942-4A6A-B845-857C060586C5}">
      <dgm:prSet/>
      <dgm:spPr/>
      <dgm:t>
        <a:bodyPr/>
        <a:lstStyle/>
        <a:p>
          <a:endParaRPr lang="es-ES"/>
        </a:p>
      </dgm:t>
    </dgm:pt>
    <dgm:pt modelId="{F9C34136-8F9A-4338-BF0F-DF0093A7ACD2}" type="sibTrans" cxnId="{D8DDE631-2942-4A6A-B845-857C060586C5}">
      <dgm:prSet/>
      <dgm:spPr/>
      <dgm:t>
        <a:bodyPr/>
        <a:lstStyle/>
        <a:p>
          <a:endParaRPr lang="es-ES"/>
        </a:p>
      </dgm:t>
    </dgm:pt>
    <dgm:pt modelId="{E54A8643-C8CF-4485-8C5B-985361616210}">
      <dgm:prSet phldrT="[Texto]"/>
      <dgm:spPr/>
      <dgm:t>
        <a:bodyPr/>
        <a:lstStyle/>
        <a:p>
          <a:r>
            <a:rPr lang="es-ES" dirty="0" smtClean="0"/>
            <a:t>Vegetal</a:t>
          </a:r>
          <a:endParaRPr lang="es-ES" dirty="0"/>
        </a:p>
      </dgm:t>
    </dgm:pt>
    <dgm:pt modelId="{BB535D36-5528-40EE-BD5B-5090A3975B39}" type="parTrans" cxnId="{A80DFE7F-D2C7-4A31-B4DD-07EC8E23ACD6}">
      <dgm:prSet/>
      <dgm:spPr/>
      <dgm:t>
        <a:bodyPr/>
        <a:lstStyle/>
        <a:p>
          <a:endParaRPr lang="es-ES"/>
        </a:p>
      </dgm:t>
    </dgm:pt>
    <dgm:pt modelId="{7A536A4C-BD35-4678-AC9D-9829103FE326}" type="sibTrans" cxnId="{A80DFE7F-D2C7-4A31-B4DD-07EC8E23ACD6}">
      <dgm:prSet/>
      <dgm:spPr/>
      <dgm:t>
        <a:bodyPr/>
        <a:lstStyle/>
        <a:p>
          <a:endParaRPr lang="es-ES"/>
        </a:p>
      </dgm:t>
    </dgm:pt>
    <dgm:pt modelId="{583BA1EE-7D73-4CD2-B07C-6B051A5E4A2B}" type="pres">
      <dgm:prSet presAssocID="{04CFA32F-7B8E-4C7A-99DB-037EDB3F56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510C114-B1C5-4CF2-A7CA-3E1E2EA2BCF3}" type="pres">
      <dgm:prSet presAssocID="{269D2971-88A8-4EB3-80B1-E810B6325D2F}" presName="hierRoot1" presStyleCnt="0"/>
      <dgm:spPr/>
    </dgm:pt>
    <dgm:pt modelId="{E85F7956-5C6B-4818-9536-4E5669FAA07F}" type="pres">
      <dgm:prSet presAssocID="{269D2971-88A8-4EB3-80B1-E810B6325D2F}" presName="composite" presStyleCnt="0"/>
      <dgm:spPr/>
    </dgm:pt>
    <dgm:pt modelId="{91044AA3-1B2C-4740-BDBC-A9AE62007FFB}" type="pres">
      <dgm:prSet presAssocID="{269D2971-88A8-4EB3-80B1-E810B6325D2F}" presName="background" presStyleLbl="node0" presStyleIdx="0" presStyleCnt="1"/>
      <dgm:spPr/>
    </dgm:pt>
    <dgm:pt modelId="{9DA8D921-2C46-4788-9002-D3CA56421DD0}" type="pres">
      <dgm:prSet presAssocID="{269D2971-88A8-4EB3-80B1-E810B6325D2F}" presName="text" presStyleLbl="fgAcc0" presStyleIdx="0" presStyleCnt="1" custScaleX="206288" custScaleY="7566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73DEE5C-898B-4DE7-B289-4F19FBEC363D}" type="pres">
      <dgm:prSet presAssocID="{269D2971-88A8-4EB3-80B1-E810B6325D2F}" presName="hierChild2" presStyleCnt="0"/>
      <dgm:spPr/>
    </dgm:pt>
    <dgm:pt modelId="{0DA86F26-1F1A-4F02-B562-B987B5A378F6}" type="pres">
      <dgm:prSet presAssocID="{905B8F5E-DD5C-44FB-8D4F-A3CE46FEB2EC}" presName="Name10" presStyleLbl="parChTrans1D2" presStyleIdx="0" presStyleCnt="2"/>
      <dgm:spPr/>
      <dgm:t>
        <a:bodyPr/>
        <a:lstStyle/>
        <a:p>
          <a:endParaRPr lang="es-ES"/>
        </a:p>
      </dgm:t>
    </dgm:pt>
    <dgm:pt modelId="{C9DD6515-A19A-48AB-AD6D-752C817671B3}" type="pres">
      <dgm:prSet presAssocID="{46C7CC03-3524-4D74-80FD-40BDA4542210}" presName="hierRoot2" presStyleCnt="0"/>
      <dgm:spPr/>
    </dgm:pt>
    <dgm:pt modelId="{3DD1CB9B-959E-4A27-8BCA-7719A449639C}" type="pres">
      <dgm:prSet presAssocID="{46C7CC03-3524-4D74-80FD-40BDA4542210}" presName="composite2" presStyleCnt="0"/>
      <dgm:spPr/>
    </dgm:pt>
    <dgm:pt modelId="{81E17CE7-0743-4776-A70A-88E265EE8B65}" type="pres">
      <dgm:prSet presAssocID="{46C7CC03-3524-4D74-80FD-40BDA4542210}" presName="background2" presStyleLbl="node2" presStyleIdx="0" presStyleCnt="2"/>
      <dgm:spPr/>
    </dgm:pt>
    <dgm:pt modelId="{7B0806AF-1077-4A4A-A3D4-611013BDF348}" type="pres">
      <dgm:prSet presAssocID="{46C7CC03-3524-4D74-80FD-40BDA4542210}" presName="text2" presStyleLbl="fgAcc2" presStyleIdx="0" presStyleCnt="2" custScaleY="75661" custLinFactNeighborX="-753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F1E693A-D707-4F18-AFA9-3B6E93213966}" type="pres">
      <dgm:prSet presAssocID="{46C7CC03-3524-4D74-80FD-40BDA4542210}" presName="hierChild3" presStyleCnt="0"/>
      <dgm:spPr/>
    </dgm:pt>
    <dgm:pt modelId="{062AD6CE-FBDE-4C40-9501-79D279A32F28}" type="pres">
      <dgm:prSet presAssocID="{D32D69FC-1494-4F9F-8B38-CD7EEAFA0A6F}" presName="Name10" presStyleLbl="parChTrans1D2" presStyleIdx="1" presStyleCnt="2"/>
      <dgm:spPr/>
      <dgm:t>
        <a:bodyPr/>
        <a:lstStyle/>
        <a:p>
          <a:endParaRPr lang="es-ES"/>
        </a:p>
      </dgm:t>
    </dgm:pt>
    <dgm:pt modelId="{275D4FB9-CF5D-49D8-8FDD-D928CECDADA5}" type="pres">
      <dgm:prSet presAssocID="{C713EBCA-D8B0-4A45-997F-AAF17B1C0B0A}" presName="hierRoot2" presStyleCnt="0"/>
      <dgm:spPr/>
    </dgm:pt>
    <dgm:pt modelId="{4F3BB6B7-8389-49EB-91E7-D80864184E0C}" type="pres">
      <dgm:prSet presAssocID="{C713EBCA-D8B0-4A45-997F-AAF17B1C0B0A}" presName="composite2" presStyleCnt="0"/>
      <dgm:spPr/>
    </dgm:pt>
    <dgm:pt modelId="{832D2581-252B-4308-9308-055702D3E73E}" type="pres">
      <dgm:prSet presAssocID="{C713EBCA-D8B0-4A45-997F-AAF17B1C0B0A}" presName="background2" presStyleLbl="node2" presStyleIdx="1" presStyleCnt="2"/>
      <dgm:spPr/>
    </dgm:pt>
    <dgm:pt modelId="{9F6220CB-C3F0-415E-BA56-45526E887EEA}" type="pres">
      <dgm:prSet presAssocID="{C713EBCA-D8B0-4A45-997F-AAF17B1C0B0A}" presName="text2" presStyleLbl="fgAcc2" presStyleIdx="1" presStyleCnt="2" custScaleY="75661" custLinFactNeighborX="478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806DBC2-A507-405B-9803-01F76D3D3429}" type="pres">
      <dgm:prSet presAssocID="{C713EBCA-D8B0-4A45-997F-AAF17B1C0B0A}" presName="hierChild3" presStyleCnt="0"/>
      <dgm:spPr/>
    </dgm:pt>
    <dgm:pt modelId="{6200C183-BB4A-42C6-B228-8829969475F7}" type="pres">
      <dgm:prSet presAssocID="{5794195F-B318-4C84-B644-DE27327DE911}" presName="Name17" presStyleLbl="parChTrans1D3" presStyleIdx="0" presStyleCnt="2"/>
      <dgm:spPr/>
      <dgm:t>
        <a:bodyPr/>
        <a:lstStyle/>
        <a:p>
          <a:endParaRPr lang="es-ES"/>
        </a:p>
      </dgm:t>
    </dgm:pt>
    <dgm:pt modelId="{286BADE1-32E5-423A-8FFB-8983A1A36E04}" type="pres">
      <dgm:prSet presAssocID="{7DFB771E-AE7A-4C5A-87EF-DA23C99C8454}" presName="hierRoot3" presStyleCnt="0"/>
      <dgm:spPr/>
    </dgm:pt>
    <dgm:pt modelId="{1089183B-6CA3-421C-9514-F0B9C8541171}" type="pres">
      <dgm:prSet presAssocID="{7DFB771E-AE7A-4C5A-87EF-DA23C99C8454}" presName="composite3" presStyleCnt="0"/>
      <dgm:spPr/>
    </dgm:pt>
    <dgm:pt modelId="{19425722-AE32-4780-9287-62C256050B5B}" type="pres">
      <dgm:prSet presAssocID="{7DFB771E-AE7A-4C5A-87EF-DA23C99C8454}" presName="background3" presStyleLbl="node3" presStyleIdx="0" presStyleCnt="2"/>
      <dgm:spPr/>
    </dgm:pt>
    <dgm:pt modelId="{69BE9CD3-4AD7-4BFB-9CA9-C6DCC68DAA95}" type="pres">
      <dgm:prSet presAssocID="{7DFB771E-AE7A-4C5A-87EF-DA23C99C8454}" presName="text3" presStyleLbl="fgAcc3" presStyleIdx="0" presStyleCnt="2" custScaleY="75661" custLinFactNeighborX="4856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46A7AD-3869-43F1-9CAD-402CAFF9B4F8}" type="pres">
      <dgm:prSet presAssocID="{7DFB771E-AE7A-4C5A-87EF-DA23C99C8454}" presName="hierChild4" presStyleCnt="0"/>
      <dgm:spPr/>
    </dgm:pt>
    <dgm:pt modelId="{F4E7AA5E-E8E3-4DBC-8C68-2E3674914957}" type="pres">
      <dgm:prSet presAssocID="{BB535D36-5528-40EE-BD5B-5090A3975B39}" presName="Name17" presStyleLbl="parChTrans1D3" presStyleIdx="1" presStyleCnt="2"/>
      <dgm:spPr/>
      <dgm:t>
        <a:bodyPr/>
        <a:lstStyle/>
        <a:p>
          <a:endParaRPr lang="es-ES"/>
        </a:p>
      </dgm:t>
    </dgm:pt>
    <dgm:pt modelId="{9FB6DE5D-487C-4377-ADE4-464225AE83FA}" type="pres">
      <dgm:prSet presAssocID="{E54A8643-C8CF-4485-8C5B-985361616210}" presName="hierRoot3" presStyleCnt="0"/>
      <dgm:spPr/>
    </dgm:pt>
    <dgm:pt modelId="{06247F95-326E-4D98-9FE9-CDED357BDBF0}" type="pres">
      <dgm:prSet presAssocID="{E54A8643-C8CF-4485-8C5B-985361616210}" presName="composite3" presStyleCnt="0"/>
      <dgm:spPr/>
    </dgm:pt>
    <dgm:pt modelId="{810F1E0A-A0DA-49EA-AC81-C56A8AB9EE87}" type="pres">
      <dgm:prSet presAssocID="{E54A8643-C8CF-4485-8C5B-985361616210}" presName="background3" presStyleLbl="node3" presStyleIdx="1" presStyleCnt="2"/>
      <dgm:spPr/>
    </dgm:pt>
    <dgm:pt modelId="{7E7A9F9A-4946-4A91-B69E-659C155CE7E1}" type="pres">
      <dgm:prSet presAssocID="{E54A8643-C8CF-4485-8C5B-985361616210}" presName="text3" presStyleLbl="fgAcc3" presStyleIdx="1" presStyleCnt="2" custScaleY="75661" custLinFactX="5597" custLinFactNeighborX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9430BD-42B2-446B-8A90-97B707253217}" type="pres">
      <dgm:prSet presAssocID="{E54A8643-C8CF-4485-8C5B-985361616210}" presName="hierChild4" presStyleCnt="0"/>
      <dgm:spPr/>
    </dgm:pt>
  </dgm:ptLst>
  <dgm:cxnLst>
    <dgm:cxn modelId="{DAF63D72-0FFF-435A-BC77-5423EBC40C16}" type="presOf" srcId="{04CFA32F-7B8E-4C7A-99DB-037EDB3F56D0}" destId="{583BA1EE-7D73-4CD2-B07C-6B051A5E4A2B}" srcOrd="0" destOrd="0" presId="urn:microsoft.com/office/officeart/2005/8/layout/hierarchy1"/>
    <dgm:cxn modelId="{C3C784F3-ECFC-41A9-9860-A36F0842F0B0}" type="presOf" srcId="{C713EBCA-D8B0-4A45-997F-AAF17B1C0B0A}" destId="{9F6220CB-C3F0-415E-BA56-45526E887EEA}" srcOrd="0" destOrd="0" presId="urn:microsoft.com/office/officeart/2005/8/layout/hierarchy1"/>
    <dgm:cxn modelId="{674F30B3-E88F-4CE5-A05A-1D35032207D7}" srcId="{269D2971-88A8-4EB3-80B1-E810B6325D2F}" destId="{46C7CC03-3524-4D74-80FD-40BDA4542210}" srcOrd="0" destOrd="0" parTransId="{905B8F5E-DD5C-44FB-8D4F-A3CE46FEB2EC}" sibTransId="{FCD61FE5-6040-4D7F-A77D-BEA05252C0E6}"/>
    <dgm:cxn modelId="{BB91888D-6ED4-4FDB-9E3D-9826C4EA7425}" type="presOf" srcId="{7DFB771E-AE7A-4C5A-87EF-DA23C99C8454}" destId="{69BE9CD3-4AD7-4BFB-9CA9-C6DCC68DAA95}" srcOrd="0" destOrd="0" presId="urn:microsoft.com/office/officeart/2005/8/layout/hierarchy1"/>
    <dgm:cxn modelId="{A80DFE7F-D2C7-4A31-B4DD-07EC8E23ACD6}" srcId="{C713EBCA-D8B0-4A45-997F-AAF17B1C0B0A}" destId="{E54A8643-C8CF-4485-8C5B-985361616210}" srcOrd="1" destOrd="0" parTransId="{BB535D36-5528-40EE-BD5B-5090A3975B39}" sibTransId="{7A536A4C-BD35-4678-AC9D-9829103FE326}"/>
    <dgm:cxn modelId="{19FBC315-57E5-4797-856D-631E7CF8705A}" type="presOf" srcId="{D32D69FC-1494-4F9F-8B38-CD7EEAFA0A6F}" destId="{062AD6CE-FBDE-4C40-9501-79D279A32F28}" srcOrd="0" destOrd="0" presId="urn:microsoft.com/office/officeart/2005/8/layout/hierarchy1"/>
    <dgm:cxn modelId="{3199EA5C-2D32-4BA5-8C83-120ABC47CDCE}" type="presOf" srcId="{269D2971-88A8-4EB3-80B1-E810B6325D2F}" destId="{9DA8D921-2C46-4788-9002-D3CA56421DD0}" srcOrd="0" destOrd="0" presId="urn:microsoft.com/office/officeart/2005/8/layout/hierarchy1"/>
    <dgm:cxn modelId="{99B45B3B-F351-4C84-BBF2-7A2BB3DD175D}" type="presOf" srcId="{5794195F-B318-4C84-B644-DE27327DE911}" destId="{6200C183-BB4A-42C6-B228-8829969475F7}" srcOrd="0" destOrd="0" presId="urn:microsoft.com/office/officeart/2005/8/layout/hierarchy1"/>
    <dgm:cxn modelId="{E4EDE4E9-FC0E-4890-AE4D-ABCAFA0BA471}" type="presOf" srcId="{E54A8643-C8CF-4485-8C5B-985361616210}" destId="{7E7A9F9A-4946-4A91-B69E-659C155CE7E1}" srcOrd="0" destOrd="0" presId="urn:microsoft.com/office/officeart/2005/8/layout/hierarchy1"/>
    <dgm:cxn modelId="{8F167858-B08D-488E-9FE1-136498569C69}" type="presOf" srcId="{46C7CC03-3524-4D74-80FD-40BDA4542210}" destId="{7B0806AF-1077-4A4A-A3D4-611013BDF348}" srcOrd="0" destOrd="0" presId="urn:microsoft.com/office/officeart/2005/8/layout/hierarchy1"/>
    <dgm:cxn modelId="{51ED2B24-FD84-4688-8BF6-421D4EE911D4}" srcId="{269D2971-88A8-4EB3-80B1-E810B6325D2F}" destId="{C713EBCA-D8B0-4A45-997F-AAF17B1C0B0A}" srcOrd="1" destOrd="0" parTransId="{D32D69FC-1494-4F9F-8B38-CD7EEAFA0A6F}" sibTransId="{AB706505-6D84-4858-B0C8-60479ADAFBE5}"/>
    <dgm:cxn modelId="{2B49C8AC-5D0F-4898-B1EA-149C271E257C}" type="presOf" srcId="{BB535D36-5528-40EE-BD5B-5090A3975B39}" destId="{F4E7AA5E-E8E3-4DBC-8C68-2E3674914957}" srcOrd="0" destOrd="0" presId="urn:microsoft.com/office/officeart/2005/8/layout/hierarchy1"/>
    <dgm:cxn modelId="{D8DDE631-2942-4A6A-B845-857C060586C5}" srcId="{C713EBCA-D8B0-4A45-997F-AAF17B1C0B0A}" destId="{7DFB771E-AE7A-4C5A-87EF-DA23C99C8454}" srcOrd="0" destOrd="0" parTransId="{5794195F-B318-4C84-B644-DE27327DE911}" sibTransId="{F9C34136-8F9A-4338-BF0F-DF0093A7ACD2}"/>
    <dgm:cxn modelId="{D6D34FA6-F245-44F9-AE8C-40487CFB0BFF}" type="presOf" srcId="{905B8F5E-DD5C-44FB-8D4F-A3CE46FEB2EC}" destId="{0DA86F26-1F1A-4F02-B562-B987B5A378F6}" srcOrd="0" destOrd="0" presId="urn:microsoft.com/office/officeart/2005/8/layout/hierarchy1"/>
    <dgm:cxn modelId="{406A673A-FDE5-4642-ABD6-DC95B92FFD3D}" srcId="{04CFA32F-7B8E-4C7A-99DB-037EDB3F56D0}" destId="{269D2971-88A8-4EB3-80B1-E810B6325D2F}" srcOrd="0" destOrd="0" parTransId="{5E2E1030-A548-49F1-BD87-6D1FADCBC132}" sibTransId="{063526F3-B9EA-4585-AE95-9EF40300ACFA}"/>
    <dgm:cxn modelId="{2435A9CD-042A-41EF-B30F-1BA6F9E0F2BB}" type="presParOf" srcId="{583BA1EE-7D73-4CD2-B07C-6B051A5E4A2B}" destId="{1510C114-B1C5-4CF2-A7CA-3E1E2EA2BCF3}" srcOrd="0" destOrd="0" presId="urn:microsoft.com/office/officeart/2005/8/layout/hierarchy1"/>
    <dgm:cxn modelId="{4E5C1FD9-8581-4E46-929D-93F22FEDE134}" type="presParOf" srcId="{1510C114-B1C5-4CF2-A7CA-3E1E2EA2BCF3}" destId="{E85F7956-5C6B-4818-9536-4E5669FAA07F}" srcOrd="0" destOrd="0" presId="urn:microsoft.com/office/officeart/2005/8/layout/hierarchy1"/>
    <dgm:cxn modelId="{226894AE-8000-43C5-8A05-731B339393AD}" type="presParOf" srcId="{E85F7956-5C6B-4818-9536-4E5669FAA07F}" destId="{91044AA3-1B2C-4740-BDBC-A9AE62007FFB}" srcOrd="0" destOrd="0" presId="urn:microsoft.com/office/officeart/2005/8/layout/hierarchy1"/>
    <dgm:cxn modelId="{6E2890FD-E632-4D43-AF18-5351BD068558}" type="presParOf" srcId="{E85F7956-5C6B-4818-9536-4E5669FAA07F}" destId="{9DA8D921-2C46-4788-9002-D3CA56421DD0}" srcOrd="1" destOrd="0" presId="urn:microsoft.com/office/officeart/2005/8/layout/hierarchy1"/>
    <dgm:cxn modelId="{20DEFE9E-BB2F-4074-A157-1DFBE6030F04}" type="presParOf" srcId="{1510C114-B1C5-4CF2-A7CA-3E1E2EA2BCF3}" destId="{D73DEE5C-898B-4DE7-B289-4F19FBEC363D}" srcOrd="1" destOrd="0" presId="urn:microsoft.com/office/officeart/2005/8/layout/hierarchy1"/>
    <dgm:cxn modelId="{A1167A13-DC73-44E8-894B-DA677038A5F6}" type="presParOf" srcId="{D73DEE5C-898B-4DE7-B289-4F19FBEC363D}" destId="{0DA86F26-1F1A-4F02-B562-B987B5A378F6}" srcOrd="0" destOrd="0" presId="urn:microsoft.com/office/officeart/2005/8/layout/hierarchy1"/>
    <dgm:cxn modelId="{9BBBD393-CF90-4034-A47F-385E026382D7}" type="presParOf" srcId="{D73DEE5C-898B-4DE7-B289-4F19FBEC363D}" destId="{C9DD6515-A19A-48AB-AD6D-752C817671B3}" srcOrd="1" destOrd="0" presId="urn:microsoft.com/office/officeart/2005/8/layout/hierarchy1"/>
    <dgm:cxn modelId="{6CF5536D-2781-4334-84CE-49C7743828F2}" type="presParOf" srcId="{C9DD6515-A19A-48AB-AD6D-752C817671B3}" destId="{3DD1CB9B-959E-4A27-8BCA-7719A449639C}" srcOrd="0" destOrd="0" presId="urn:microsoft.com/office/officeart/2005/8/layout/hierarchy1"/>
    <dgm:cxn modelId="{F8FEFCD7-1EF3-4FE6-91A5-243AC78C2FDA}" type="presParOf" srcId="{3DD1CB9B-959E-4A27-8BCA-7719A449639C}" destId="{81E17CE7-0743-4776-A70A-88E265EE8B65}" srcOrd="0" destOrd="0" presId="urn:microsoft.com/office/officeart/2005/8/layout/hierarchy1"/>
    <dgm:cxn modelId="{9AAF8B73-40FD-4EA1-8233-F1DB69C328EA}" type="presParOf" srcId="{3DD1CB9B-959E-4A27-8BCA-7719A449639C}" destId="{7B0806AF-1077-4A4A-A3D4-611013BDF348}" srcOrd="1" destOrd="0" presId="urn:microsoft.com/office/officeart/2005/8/layout/hierarchy1"/>
    <dgm:cxn modelId="{8B515C4C-2F5B-450C-BFB4-B1644F9F90E7}" type="presParOf" srcId="{C9DD6515-A19A-48AB-AD6D-752C817671B3}" destId="{1F1E693A-D707-4F18-AFA9-3B6E93213966}" srcOrd="1" destOrd="0" presId="urn:microsoft.com/office/officeart/2005/8/layout/hierarchy1"/>
    <dgm:cxn modelId="{FE67369A-1D58-49CE-A1D4-A94AE9279C99}" type="presParOf" srcId="{D73DEE5C-898B-4DE7-B289-4F19FBEC363D}" destId="{062AD6CE-FBDE-4C40-9501-79D279A32F28}" srcOrd="2" destOrd="0" presId="urn:microsoft.com/office/officeart/2005/8/layout/hierarchy1"/>
    <dgm:cxn modelId="{AA78F882-9C51-416A-B236-6A82B2E32404}" type="presParOf" srcId="{D73DEE5C-898B-4DE7-B289-4F19FBEC363D}" destId="{275D4FB9-CF5D-49D8-8FDD-D928CECDADA5}" srcOrd="3" destOrd="0" presId="urn:microsoft.com/office/officeart/2005/8/layout/hierarchy1"/>
    <dgm:cxn modelId="{3DF467E2-7DD1-4BDB-A6BD-12A7D7F93855}" type="presParOf" srcId="{275D4FB9-CF5D-49D8-8FDD-D928CECDADA5}" destId="{4F3BB6B7-8389-49EB-91E7-D80864184E0C}" srcOrd="0" destOrd="0" presId="urn:microsoft.com/office/officeart/2005/8/layout/hierarchy1"/>
    <dgm:cxn modelId="{AF030E83-5A60-4C09-86D5-C4E1C4BAE3AE}" type="presParOf" srcId="{4F3BB6B7-8389-49EB-91E7-D80864184E0C}" destId="{832D2581-252B-4308-9308-055702D3E73E}" srcOrd="0" destOrd="0" presId="urn:microsoft.com/office/officeart/2005/8/layout/hierarchy1"/>
    <dgm:cxn modelId="{B5CD4D76-C2A5-41FB-BC7C-A5C9FBCD0421}" type="presParOf" srcId="{4F3BB6B7-8389-49EB-91E7-D80864184E0C}" destId="{9F6220CB-C3F0-415E-BA56-45526E887EEA}" srcOrd="1" destOrd="0" presId="urn:microsoft.com/office/officeart/2005/8/layout/hierarchy1"/>
    <dgm:cxn modelId="{565C6D81-E06C-4870-AF0B-9839074B67FE}" type="presParOf" srcId="{275D4FB9-CF5D-49D8-8FDD-D928CECDADA5}" destId="{B806DBC2-A507-405B-9803-01F76D3D3429}" srcOrd="1" destOrd="0" presId="urn:microsoft.com/office/officeart/2005/8/layout/hierarchy1"/>
    <dgm:cxn modelId="{E889456E-60FA-444F-A1DF-BD83014CFA40}" type="presParOf" srcId="{B806DBC2-A507-405B-9803-01F76D3D3429}" destId="{6200C183-BB4A-42C6-B228-8829969475F7}" srcOrd="0" destOrd="0" presId="urn:microsoft.com/office/officeart/2005/8/layout/hierarchy1"/>
    <dgm:cxn modelId="{B5E392CA-68D3-45B2-AE1C-FBA66B39C015}" type="presParOf" srcId="{B806DBC2-A507-405B-9803-01F76D3D3429}" destId="{286BADE1-32E5-423A-8FFB-8983A1A36E04}" srcOrd="1" destOrd="0" presId="urn:microsoft.com/office/officeart/2005/8/layout/hierarchy1"/>
    <dgm:cxn modelId="{E08D6181-FEC9-4F57-B416-F11019FD5D5C}" type="presParOf" srcId="{286BADE1-32E5-423A-8FFB-8983A1A36E04}" destId="{1089183B-6CA3-421C-9514-F0B9C8541171}" srcOrd="0" destOrd="0" presId="urn:microsoft.com/office/officeart/2005/8/layout/hierarchy1"/>
    <dgm:cxn modelId="{C6B41E6E-F4B2-49B3-8204-8FF11E682135}" type="presParOf" srcId="{1089183B-6CA3-421C-9514-F0B9C8541171}" destId="{19425722-AE32-4780-9287-62C256050B5B}" srcOrd="0" destOrd="0" presId="urn:microsoft.com/office/officeart/2005/8/layout/hierarchy1"/>
    <dgm:cxn modelId="{4FEADFE1-4FCB-4701-85B0-E0662304D285}" type="presParOf" srcId="{1089183B-6CA3-421C-9514-F0B9C8541171}" destId="{69BE9CD3-4AD7-4BFB-9CA9-C6DCC68DAA95}" srcOrd="1" destOrd="0" presId="urn:microsoft.com/office/officeart/2005/8/layout/hierarchy1"/>
    <dgm:cxn modelId="{6C6A8F55-F57B-4754-B238-B6CFA7784188}" type="presParOf" srcId="{286BADE1-32E5-423A-8FFB-8983A1A36E04}" destId="{CA46A7AD-3869-43F1-9CAD-402CAFF9B4F8}" srcOrd="1" destOrd="0" presId="urn:microsoft.com/office/officeart/2005/8/layout/hierarchy1"/>
    <dgm:cxn modelId="{E4CD6272-DAA6-45EF-B9AA-21AFF5E96B2C}" type="presParOf" srcId="{B806DBC2-A507-405B-9803-01F76D3D3429}" destId="{F4E7AA5E-E8E3-4DBC-8C68-2E3674914957}" srcOrd="2" destOrd="0" presId="urn:microsoft.com/office/officeart/2005/8/layout/hierarchy1"/>
    <dgm:cxn modelId="{82DCC0C0-A16A-4E60-8FA9-42556F50E74C}" type="presParOf" srcId="{B806DBC2-A507-405B-9803-01F76D3D3429}" destId="{9FB6DE5D-487C-4377-ADE4-464225AE83FA}" srcOrd="3" destOrd="0" presId="urn:microsoft.com/office/officeart/2005/8/layout/hierarchy1"/>
    <dgm:cxn modelId="{8980D6BE-53C1-4B5E-A1EE-79A4EC30E0B2}" type="presParOf" srcId="{9FB6DE5D-487C-4377-ADE4-464225AE83FA}" destId="{06247F95-326E-4D98-9FE9-CDED357BDBF0}" srcOrd="0" destOrd="0" presId="urn:microsoft.com/office/officeart/2005/8/layout/hierarchy1"/>
    <dgm:cxn modelId="{819D038A-DD93-4F57-BFCD-E5B8CD58DCAE}" type="presParOf" srcId="{06247F95-326E-4D98-9FE9-CDED357BDBF0}" destId="{810F1E0A-A0DA-49EA-AC81-C56A8AB9EE87}" srcOrd="0" destOrd="0" presId="urn:microsoft.com/office/officeart/2005/8/layout/hierarchy1"/>
    <dgm:cxn modelId="{4B555453-2A50-47E6-8F41-BC1180A43560}" type="presParOf" srcId="{06247F95-326E-4D98-9FE9-CDED357BDBF0}" destId="{7E7A9F9A-4946-4A91-B69E-659C155CE7E1}" srcOrd="1" destOrd="0" presId="urn:microsoft.com/office/officeart/2005/8/layout/hierarchy1"/>
    <dgm:cxn modelId="{F4925EC9-F41A-4382-A0E8-CD6B188D74ED}" type="presParOf" srcId="{9FB6DE5D-487C-4377-ADE4-464225AE83FA}" destId="{2C9430BD-42B2-446B-8A90-97B70725321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DAA8A7-0771-4A70-8B35-D68155C3D231}" type="doc">
      <dgm:prSet loTypeId="urn:microsoft.com/office/officeart/2005/8/layout/hierarchy3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0A184376-3DFE-451E-BC9B-8219C4AA4DB8}">
      <dgm:prSet phldrT="[Texto]" custT="1"/>
      <dgm:spPr/>
      <dgm:t>
        <a:bodyPr/>
        <a:lstStyle/>
        <a:p>
          <a:r>
            <a:rPr lang="es-ES" sz="3600" dirty="0" smtClean="0">
              <a:solidFill>
                <a:schemeClr val="tx1"/>
              </a:solidFill>
            </a:rPr>
            <a:t>Tienen </a:t>
          </a:r>
          <a:endParaRPr lang="es-ES" sz="3600" dirty="0">
            <a:solidFill>
              <a:schemeClr val="tx1"/>
            </a:solidFill>
          </a:endParaRPr>
        </a:p>
      </dgm:t>
    </dgm:pt>
    <dgm:pt modelId="{FFA1A31D-16F5-48CD-9CD8-99B98529C1D0}" type="parTrans" cxnId="{92794653-A7D8-4F2F-B198-111565B4C9E5}">
      <dgm:prSet/>
      <dgm:spPr/>
      <dgm:t>
        <a:bodyPr/>
        <a:lstStyle/>
        <a:p>
          <a:endParaRPr lang="es-ES" sz="1600"/>
        </a:p>
      </dgm:t>
    </dgm:pt>
    <dgm:pt modelId="{08252CF0-DF4D-410C-984F-737D34539871}" type="sibTrans" cxnId="{92794653-A7D8-4F2F-B198-111565B4C9E5}">
      <dgm:prSet/>
      <dgm:spPr/>
      <dgm:t>
        <a:bodyPr/>
        <a:lstStyle/>
        <a:p>
          <a:endParaRPr lang="es-ES" sz="1600"/>
        </a:p>
      </dgm:t>
    </dgm:pt>
    <dgm:pt modelId="{101A1BBF-846B-421E-8D9A-979F46055363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000" dirty="0" smtClean="0"/>
            <a:t>Pared Celular</a:t>
          </a:r>
          <a:endParaRPr lang="es-ES" sz="2000" dirty="0"/>
        </a:p>
      </dgm:t>
    </dgm:pt>
    <dgm:pt modelId="{794AB2BC-5886-46B9-BC54-C7231132A2D2}" type="parTrans" cxnId="{0C4F3FFA-154B-40C0-A18C-177AAAE26DE9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sz="1600"/>
        </a:p>
      </dgm:t>
    </dgm:pt>
    <dgm:pt modelId="{ABBC04B7-0BEB-4123-B2A1-440944E0FF94}" type="sibTrans" cxnId="{0C4F3FFA-154B-40C0-A18C-177AAAE26DE9}">
      <dgm:prSet/>
      <dgm:spPr/>
      <dgm:t>
        <a:bodyPr/>
        <a:lstStyle/>
        <a:p>
          <a:endParaRPr lang="es-ES" sz="1600"/>
        </a:p>
      </dgm:t>
    </dgm:pt>
    <dgm:pt modelId="{E0760352-FEFC-47DC-8984-5EC53CCD3866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000" dirty="0" smtClean="0"/>
            <a:t>Cloroplastos</a:t>
          </a:r>
          <a:endParaRPr lang="es-ES" sz="2000" dirty="0"/>
        </a:p>
      </dgm:t>
    </dgm:pt>
    <dgm:pt modelId="{D98A8EE5-CF08-4E49-9265-0196DF23D5AB}" type="parTrans" cxnId="{E5959714-3860-42AB-8AC7-A9DE79F27D1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sz="1600"/>
        </a:p>
      </dgm:t>
    </dgm:pt>
    <dgm:pt modelId="{2208067E-1656-4141-80F7-688154049744}" type="sibTrans" cxnId="{E5959714-3860-42AB-8AC7-A9DE79F27D10}">
      <dgm:prSet/>
      <dgm:spPr/>
      <dgm:t>
        <a:bodyPr/>
        <a:lstStyle/>
        <a:p>
          <a:endParaRPr lang="es-ES" sz="1600"/>
        </a:p>
      </dgm:t>
    </dgm:pt>
    <dgm:pt modelId="{5FA2140D-81E4-4B53-9BB4-EC6026587552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3600" dirty="0" smtClean="0">
              <a:solidFill>
                <a:schemeClr val="bg1"/>
              </a:solidFill>
            </a:rPr>
            <a:t>No tienen</a:t>
          </a:r>
          <a:endParaRPr lang="es-ES" sz="3600" dirty="0">
            <a:solidFill>
              <a:schemeClr val="bg1"/>
            </a:solidFill>
          </a:endParaRPr>
        </a:p>
      </dgm:t>
    </dgm:pt>
    <dgm:pt modelId="{B027E118-635D-407F-A682-B0ADE316C184}" type="parTrans" cxnId="{2670946F-D69B-48BC-8F7E-FA28BA7C41EC}">
      <dgm:prSet/>
      <dgm:spPr/>
      <dgm:t>
        <a:bodyPr/>
        <a:lstStyle/>
        <a:p>
          <a:endParaRPr lang="es-ES" sz="1600"/>
        </a:p>
      </dgm:t>
    </dgm:pt>
    <dgm:pt modelId="{8923294B-196F-4337-BE2E-6BE4A6EEF9C4}" type="sibTrans" cxnId="{2670946F-D69B-48BC-8F7E-FA28BA7C41EC}">
      <dgm:prSet/>
      <dgm:spPr/>
      <dgm:t>
        <a:bodyPr/>
        <a:lstStyle/>
        <a:p>
          <a:endParaRPr lang="es-ES" sz="1600"/>
        </a:p>
      </dgm:t>
    </dgm:pt>
    <dgm:pt modelId="{43F4204A-C64E-4540-955C-240B3DB6A60F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dirty="0" smtClean="0"/>
            <a:t>Centriolos</a:t>
          </a:r>
          <a:endParaRPr lang="es-ES" sz="2000" dirty="0"/>
        </a:p>
      </dgm:t>
    </dgm:pt>
    <dgm:pt modelId="{82E1AE64-D6DE-40C2-A628-9693A2D20D5E}" type="parTrans" cxnId="{D44852BE-3344-4D37-9792-CAC9CF83811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sz="1600"/>
        </a:p>
      </dgm:t>
    </dgm:pt>
    <dgm:pt modelId="{0DC997F2-2C6D-4388-BE9E-EB63E8AB7827}" type="sibTrans" cxnId="{D44852BE-3344-4D37-9792-CAC9CF83811C}">
      <dgm:prSet/>
      <dgm:spPr/>
      <dgm:t>
        <a:bodyPr/>
        <a:lstStyle/>
        <a:p>
          <a:endParaRPr lang="es-ES" sz="1600"/>
        </a:p>
      </dgm:t>
    </dgm:pt>
    <dgm:pt modelId="{BEDA274B-F3EA-46E9-B076-6FF8E341A269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000" dirty="0" smtClean="0"/>
            <a:t>Vacuolas</a:t>
          </a:r>
          <a:endParaRPr lang="es-ES" sz="2000" dirty="0"/>
        </a:p>
      </dgm:t>
    </dgm:pt>
    <dgm:pt modelId="{A56E9A29-E561-40CA-A0F6-9D50E4CE14E3}" type="parTrans" cxnId="{389F002D-D055-458F-ACB0-C9D81CEDF49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sz="1600"/>
        </a:p>
      </dgm:t>
    </dgm:pt>
    <dgm:pt modelId="{51960B92-9751-43BC-9911-FA85DB18CB25}" type="sibTrans" cxnId="{389F002D-D055-458F-ACB0-C9D81CEDF493}">
      <dgm:prSet/>
      <dgm:spPr/>
      <dgm:t>
        <a:bodyPr/>
        <a:lstStyle/>
        <a:p>
          <a:endParaRPr lang="es-ES" sz="1600"/>
        </a:p>
      </dgm:t>
    </dgm:pt>
    <dgm:pt modelId="{7A6DE4D5-CF08-4126-8EA5-06F1078848AE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000" dirty="0" smtClean="0"/>
            <a:t>Forma poliédrica</a:t>
          </a:r>
          <a:endParaRPr lang="es-ES" sz="2000" dirty="0"/>
        </a:p>
      </dgm:t>
    </dgm:pt>
    <dgm:pt modelId="{22E97A13-BCDD-4D44-99CE-15E364989ABF}" type="parTrans" cxnId="{A20A756A-C2FE-4D99-ABF2-00C63C2B4DA4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/>
        </a:p>
      </dgm:t>
    </dgm:pt>
    <dgm:pt modelId="{74F65E68-09B9-4335-A234-1FE30EB7327C}" type="sibTrans" cxnId="{A20A756A-C2FE-4D99-ABF2-00C63C2B4DA4}">
      <dgm:prSet/>
      <dgm:spPr/>
      <dgm:t>
        <a:bodyPr/>
        <a:lstStyle/>
        <a:p>
          <a:endParaRPr lang="es-ES"/>
        </a:p>
      </dgm:t>
    </dgm:pt>
    <dgm:pt modelId="{0174AD1A-3C63-4426-961F-F8796D7DBDBE}" type="pres">
      <dgm:prSet presAssocID="{A3DAA8A7-0771-4A70-8B35-D68155C3D23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F32F62A-9641-410D-A53B-467F7A3A399A}" type="pres">
      <dgm:prSet presAssocID="{0A184376-3DFE-451E-BC9B-8219C4AA4DB8}" presName="root" presStyleCnt="0"/>
      <dgm:spPr/>
    </dgm:pt>
    <dgm:pt modelId="{A88B0813-4689-4706-9BA5-2C05785B05A1}" type="pres">
      <dgm:prSet presAssocID="{0A184376-3DFE-451E-BC9B-8219C4AA4DB8}" presName="rootComposite" presStyleCnt="0"/>
      <dgm:spPr/>
    </dgm:pt>
    <dgm:pt modelId="{D4713D45-386D-4C33-B402-5544A1DBBB19}" type="pres">
      <dgm:prSet presAssocID="{0A184376-3DFE-451E-BC9B-8219C4AA4DB8}" presName="rootText" presStyleLbl="node1" presStyleIdx="0" presStyleCnt="2" custScaleX="177353"/>
      <dgm:spPr/>
      <dgm:t>
        <a:bodyPr/>
        <a:lstStyle/>
        <a:p>
          <a:endParaRPr lang="es-ES"/>
        </a:p>
      </dgm:t>
    </dgm:pt>
    <dgm:pt modelId="{5981AEA5-A889-48A4-B59D-04E5D4F0A41A}" type="pres">
      <dgm:prSet presAssocID="{0A184376-3DFE-451E-BC9B-8219C4AA4DB8}" presName="rootConnector" presStyleLbl="node1" presStyleIdx="0" presStyleCnt="2"/>
      <dgm:spPr/>
      <dgm:t>
        <a:bodyPr/>
        <a:lstStyle/>
        <a:p>
          <a:endParaRPr lang="es-ES"/>
        </a:p>
      </dgm:t>
    </dgm:pt>
    <dgm:pt modelId="{92C20048-FFA3-4486-8019-CA61171AE01A}" type="pres">
      <dgm:prSet presAssocID="{0A184376-3DFE-451E-BC9B-8219C4AA4DB8}" presName="childShape" presStyleCnt="0"/>
      <dgm:spPr/>
    </dgm:pt>
    <dgm:pt modelId="{2FCEA560-EAA2-4425-B218-BC1224C48F6F}" type="pres">
      <dgm:prSet presAssocID="{794AB2BC-5886-46B9-BC54-C7231132A2D2}" presName="Name13" presStyleLbl="parChTrans1D2" presStyleIdx="0" presStyleCnt="5" custSzX="302275"/>
      <dgm:spPr/>
      <dgm:t>
        <a:bodyPr/>
        <a:lstStyle/>
        <a:p>
          <a:endParaRPr lang="es-ES"/>
        </a:p>
      </dgm:t>
    </dgm:pt>
    <dgm:pt modelId="{E58C391E-A782-4BC3-A26F-A2E915590654}" type="pres">
      <dgm:prSet presAssocID="{101A1BBF-846B-421E-8D9A-979F46055363}" presName="childText" presStyleLbl="bgAcc1" presStyleIdx="0" presStyleCnt="5" custScaleX="177353" custScaleY="557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A6661F-3EF2-4923-8393-E2E321FFFADC}" type="pres">
      <dgm:prSet presAssocID="{D98A8EE5-CF08-4E49-9265-0196DF23D5AB}" presName="Name13" presStyleLbl="parChTrans1D2" presStyleIdx="1" presStyleCnt="5" custSzX="302275"/>
      <dgm:spPr/>
      <dgm:t>
        <a:bodyPr/>
        <a:lstStyle/>
        <a:p>
          <a:endParaRPr lang="es-ES"/>
        </a:p>
      </dgm:t>
    </dgm:pt>
    <dgm:pt modelId="{B3BE87E7-A6CD-4D4E-B9B7-FCA49EB2E8BE}" type="pres">
      <dgm:prSet presAssocID="{E0760352-FEFC-47DC-8984-5EC53CCD3866}" presName="childText" presStyleLbl="bgAcc1" presStyleIdx="1" presStyleCnt="5" custScaleX="177353" custScaleY="557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B5F4FD-E288-4F56-BE5A-F6B765126E6B}" type="pres">
      <dgm:prSet presAssocID="{A56E9A29-E561-40CA-A0F6-9D50E4CE14E3}" presName="Name13" presStyleLbl="parChTrans1D2" presStyleIdx="2" presStyleCnt="5" custSzX="302275"/>
      <dgm:spPr/>
      <dgm:t>
        <a:bodyPr/>
        <a:lstStyle/>
        <a:p>
          <a:endParaRPr lang="es-ES"/>
        </a:p>
      </dgm:t>
    </dgm:pt>
    <dgm:pt modelId="{F3A31D32-E7B3-48B6-888C-B905A1317ECE}" type="pres">
      <dgm:prSet presAssocID="{BEDA274B-F3EA-46E9-B076-6FF8E341A269}" presName="childText" presStyleLbl="bgAcc1" presStyleIdx="2" presStyleCnt="5" custScaleX="177353" custScaleY="557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582558-0F1B-4E68-AD1B-6ECD85F2FC42}" type="pres">
      <dgm:prSet presAssocID="{22E97A13-BCDD-4D44-99CE-15E364989ABF}" presName="Name13" presStyleLbl="parChTrans1D2" presStyleIdx="3" presStyleCnt="5"/>
      <dgm:spPr/>
      <dgm:t>
        <a:bodyPr/>
        <a:lstStyle/>
        <a:p>
          <a:endParaRPr lang="es-ES"/>
        </a:p>
      </dgm:t>
    </dgm:pt>
    <dgm:pt modelId="{4842F0D4-FC6D-48E1-BD57-6CA3A498CB69}" type="pres">
      <dgm:prSet presAssocID="{7A6DE4D5-CF08-4126-8EA5-06F1078848AE}" presName="childText" presStyleLbl="bgAcc1" presStyleIdx="3" presStyleCnt="5" custScaleX="174510" custScaleY="661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4A69A5-A1B2-4396-BE62-D396D3B92955}" type="pres">
      <dgm:prSet presAssocID="{5FA2140D-81E4-4B53-9BB4-EC6026587552}" presName="root" presStyleCnt="0"/>
      <dgm:spPr/>
    </dgm:pt>
    <dgm:pt modelId="{727B8309-02BC-4002-9D5D-B2CFBFB364ED}" type="pres">
      <dgm:prSet presAssocID="{5FA2140D-81E4-4B53-9BB4-EC6026587552}" presName="rootComposite" presStyleCnt="0"/>
      <dgm:spPr/>
    </dgm:pt>
    <dgm:pt modelId="{3CAFEC99-0AFC-4B60-998E-7C7E74905D5F}" type="pres">
      <dgm:prSet presAssocID="{5FA2140D-81E4-4B53-9BB4-EC6026587552}" presName="rootText" presStyleLbl="node1" presStyleIdx="1" presStyleCnt="2" custScaleX="177353"/>
      <dgm:spPr/>
      <dgm:t>
        <a:bodyPr/>
        <a:lstStyle/>
        <a:p>
          <a:endParaRPr lang="es-ES"/>
        </a:p>
      </dgm:t>
    </dgm:pt>
    <dgm:pt modelId="{50CC9C0B-4D8E-4E55-8833-D6D08E64F054}" type="pres">
      <dgm:prSet presAssocID="{5FA2140D-81E4-4B53-9BB4-EC6026587552}" presName="rootConnector" presStyleLbl="node1" presStyleIdx="1" presStyleCnt="2"/>
      <dgm:spPr/>
      <dgm:t>
        <a:bodyPr/>
        <a:lstStyle/>
        <a:p>
          <a:endParaRPr lang="es-ES"/>
        </a:p>
      </dgm:t>
    </dgm:pt>
    <dgm:pt modelId="{46A6B8B0-4CF9-45EA-9001-1C72394F71DD}" type="pres">
      <dgm:prSet presAssocID="{5FA2140D-81E4-4B53-9BB4-EC6026587552}" presName="childShape" presStyleCnt="0"/>
      <dgm:spPr/>
    </dgm:pt>
    <dgm:pt modelId="{D50FC810-2550-4BAF-B874-3B034459C663}" type="pres">
      <dgm:prSet presAssocID="{82E1AE64-D6DE-40C2-A628-9693A2D20D5E}" presName="Name13" presStyleLbl="parChTrans1D2" presStyleIdx="4" presStyleCnt="5"/>
      <dgm:spPr/>
      <dgm:t>
        <a:bodyPr/>
        <a:lstStyle/>
        <a:p>
          <a:endParaRPr lang="es-ES"/>
        </a:p>
      </dgm:t>
    </dgm:pt>
    <dgm:pt modelId="{02B32CA1-618E-4BF6-8C81-8560C25C1282}" type="pres">
      <dgm:prSet presAssocID="{43F4204A-C64E-4540-955C-240B3DB6A60F}" presName="childText" presStyleLbl="bgAcc1" presStyleIdx="4" presStyleCnt="5" custScaleX="177353" custScaleY="557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FEA0DC2-E972-44B2-8230-37E6606A2326}" type="presOf" srcId="{22E97A13-BCDD-4D44-99CE-15E364989ABF}" destId="{D1582558-0F1B-4E68-AD1B-6ECD85F2FC42}" srcOrd="0" destOrd="0" presId="urn:microsoft.com/office/officeart/2005/8/layout/hierarchy3"/>
    <dgm:cxn modelId="{389F002D-D055-458F-ACB0-C9D81CEDF493}" srcId="{0A184376-3DFE-451E-BC9B-8219C4AA4DB8}" destId="{BEDA274B-F3EA-46E9-B076-6FF8E341A269}" srcOrd="2" destOrd="0" parTransId="{A56E9A29-E561-40CA-A0F6-9D50E4CE14E3}" sibTransId="{51960B92-9751-43BC-9911-FA85DB18CB25}"/>
    <dgm:cxn modelId="{B83A6B6D-2265-4EB6-A69E-F7A1F3A2BE63}" type="presOf" srcId="{5FA2140D-81E4-4B53-9BB4-EC6026587552}" destId="{50CC9C0B-4D8E-4E55-8833-D6D08E64F054}" srcOrd="1" destOrd="0" presId="urn:microsoft.com/office/officeart/2005/8/layout/hierarchy3"/>
    <dgm:cxn modelId="{E5959714-3860-42AB-8AC7-A9DE79F27D10}" srcId="{0A184376-3DFE-451E-BC9B-8219C4AA4DB8}" destId="{E0760352-FEFC-47DC-8984-5EC53CCD3866}" srcOrd="1" destOrd="0" parTransId="{D98A8EE5-CF08-4E49-9265-0196DF23D5AB}" sibTransId="{2208067E-1656-4141-80F7-688154049744}"/>
    <dgm:cxn modelId="{A20A756A-C2FE-4D99-ABF2-00C63C2B4DA4}" srcId="{0A184376-3DFE-451E-BC9B-8219C4AA4DB8}" destId="{7A6DE4D5-CF08-4126-8EA5-06F1078848AE}" srcOrd="3" destOrd="0" parTransId="{22E97A13-BCDD-4D44-99CE-15E364989ABF}" sibTransId="{74F65E68-09B9-4335-A234-1FE30EB7327C}"/>
    <dgm:cxn modelId="{A4EB3F50-F09F-47C0-B5E5-6015B68EF8DF}" type="presOf" srcId="{5FA2140D-81E4-4B53-9BB4-EC6026587552}" destId="{3CAFEC99-0AFC-4B60-998E-7C7E74905D5F}" srcOrd="0" destOrd="0" presId="urn:microsoft.com/office/officeart/2005/8/layout/hierarchy3"/>
    <dgm:cxn modelId="{5370C7E3-AA7F-4F22-B2B5-8961AA8888E3}" type="presOf" srcId="{BEDA274B-F3EA-46E9-B076-6FF8E341A269}" destId="{F3A31D32-E7B3-48B6-888C-B905A1317ECE}" srcOrd="0" destOrd="0" presId="urn:microsoft.com/office/officeart/2005/8/layout/hierarchy3"/>
    <dgm:cxn modelId="{299FD975-8C8F-4C2F-B8C6-D9E086562E55}" type="presOf" srcId="{794AB2BC-5886-46B9-BC54-C7231132A2D2}" destId="{2FCEA560-EAA2-4425-B218-BC1224C48F6F}" srcOrd="0" destOrd="0" presId="urn:microsoft.com/office/officeart/2005/8/layout/hierarchy3"/>
    <dgm:cxn modelId="{47F4C4A6-6470-40E1-A7C9-5376D7019CFC}" type="presOf" srcId="{82E1AE64-D6DE-40C2-A628-9693A2D20D5E}" destId="{D50FC810-2550-4BAF-B874-3B034459C663}" srcOrd="0" destOrd="0" presId="urn:microsoft.com/office/officeart/2005/8/layout/hierarchy3"/>
    <dgm:cxn modelId="{F8A89AAB-C531-4FE3-80EE-5069CE1343A5}" type="presOf" srcId="{0A184376-3DFE-451E-BC9B-8219C4AA4DB8}" destId="{5981AEA5-A889-48A4-B59D-04E5D4F0A41A}" srcOrd="1" destOrd="0" presId="urn:microsoft.com/office/officeart/2005/8/layout/hierarchy3"/>
    <dgm:cxn modelId="{9B9C3D5D-D759-4844-BBD1-64DDD3CA9FAE}" type="presOf" srcId="{101A1BBF-846B-421E-8D9A-979F46055363}" destId="{E58C391E-A782-4BC3-A26F-A2E915590654}" srcOrd="0" destOrd="0" presId="urn:microsoft.com/office/officeart/2005/8/layout/hierarchy3"/>
    <dgm:cxn modelId="{9911ED10-7770-4759-8805-092A5E07B9F1}" type="presOf" srcId="{7A6DE4D5-CF08-4126-8EA5-06F1078848AE}" destId="{4842F0D4-FC6D-48E1-BD57-6CA3A498CB69}" srcOrd="0" destOrd="0" presId="urn:microsoft.com/office/officeart/2005/8/layout/hierarchy3"/>
    <dgm:cxn modelId="{D44852BE-3344-4D37-9792-CAC9CF83811C}" srcId="{5FA2140D-81E4-4B53-9BB4-EC6026587552}" destId="{43F4204A-C64E-4540-955C-240B3DB6A60F}" srcOrd="0" destOrd="0" parTransId="{82E1AE64-D6DE-40C2-A628-9693A2D20D5E}" sibTransId="{0DC997F2-2C6D-4388-BE9E-EB63E8AB7827}"/>
    <dgm:cxn modelId="{E5E88EC4-BC3A-48AC-824A-CE8AFC2FDC22}" type="presOf" srcId="{43F4204A-C64E-4540-955C-240B3DB6A60F}" destId="{02B32CA1-618E-4BF6-8C81-8560C25C1282}" srcOrd="0" destOrd="0" presId="urn:microsoft.com/office/officeart/2005/8/layout/hierarchy3"/>
    <dgm:cxn modelId="{E35CF61E-E37A-4A8F-A46F-C3FA9C5AB0C2}" type="presOf" srcId="{A56E9A29-E561-40CA-A0F6-9D50E4CE14E3}" destId="{F2B5F4FD-E288-4F56-BE5A-F6B765126E6B}" srcOrd="0" destOrd="0" presId="urn:microsoft.com/office/officeart/2005/8/layout/hierarchy3"/>
    <dgm:cxn modelId="{3FA7AE3C-39F3-4DEE-B2F4-9160F0E93182}" type="presOf" srcId="{E0760352-FEFC-47DC-8984-5EC53CCD3866}" destId="{B3BE87E7-A6CD-4D4E-B9B7-FCA49EB2E8BE}" srcOrd="0" destOrd="0" presId="urn:microsoft.com/office/officeart/2005/8/layout/hierarchy3"/>
    <dgm:cxn modelId="{0C4F3FFA-154B-40C0-A18C-177AAAE26DE9}" srcId="{0A184376-3DFE-451E-BC9B-8219C4AA4DB8}" destId="{101A1BBF-846B-421E-8D9A-979F46055363}" srcOrd="0" destOrd="0" parTransId="{794AB2BC-5886-46B9-BC54-C7231132A2D2}" sibTransId="{ABBC04B7-0BEB-4123-B2A1-440944E0FF94}"/>
    <dgm:cxn modelId="{CC228EC7-31E8-49BF-9D66-1A0BE91C2A27}" type="presOf" srcId="{0A184376-3DFE-451E-BC9B-8219C4AA4DB8}" destId="{D4713D45-386D-4C33-B402-5544A1DBBB19}" srcOrd="0" destOrd="0" presId="urn:microsoft.com/office/officeart/2005/8/layout/hierarchy3"/>
    <dgm:cxn modelId="{92794653-A7D8-4F2F-B198-111565B4C9E5}" srcId="{A3DAA8A7-0771-4A70-8B35-D68155C3D231}" destId="{0A184376-3DFE-451E-BC9B-8219C4AA4DB8}" srcOrd="0" destOrd="0" parTransId="{FFA1A31D-16F5-48CD-9CD8-99B98529C1D0}" sibTransId="{08252CF0-DF4D-410C-984F-737D34539871}"/>
    <dgm:cxn modelId="{14C740AD-C0E6-410C-B616-2A360E38857F}" type="presOf" srcId="{D98A8EE5-CF08-4E49-9265-0196DF23D5AB}" destId="{F9A6661F-3EF2-4923-8393-E2E321FFFADC}" srcOrd="0" destOrd="0" presId="urn:microsoft.com/office/officeart/2005/8/layout/hierarchy3"/>
    <dgm:cxn modelId="{2670946F-D69B-48BC-8F7E-FA28BA7C41EC}" srcId="{A3DAA8A7-0771-4A70-8B35-D68155C3D231}" destId="{5FA2140D-81E4-4B53-9BB4-EC6026587552}" srcOrd="1" destOrd="0" parTransId="{B027E118-635D-407F-A682-B0ADE316C184}" sibTransId="{8923294B-196F-4337-BE2E-6BE4A6EEF9C4}"/>
    <dgm:cxn modelId="{A3199DBF-E7DE-4603-A2E6-268F0A29380A}" type="presOf" srcId="{A3DAA8A7-0771-4A70-8B35-D68155C3D231}" destId="{0174AD1A-3C63-4426-961F-F8796D7DBDBE}" srcOrd="0" destOrd="0" presId="urn:microsoft.com/office/officeart/2005/8/layout/hierarchy3"/>
    <dgm:cxn modelId="{EF0326FA-4C3E-4065-8A66-0FD97673FDFD}" type="presParOf" srcId="{0174AD1A-3C63-4426-961F-F8796D7DBDBE}" destId="{4F32F62A-9641-410D-A53B-467F7A3A399A}" srcOrd="0" destOrd="0" presId="urn:microsoft.com/office/officeart/2005/8/layout/hierarchy3"/>
    <dgm:cxn modelId="{60088ABD-FD20-467C-9E0C-70A95C49CD7A}" type="presParOf" srcId="{4F32F62A-9641-410D-A53B-467F7A3A399A}" destId="{A88B0813-4689-4706-9BA5-2C05785B05A1}" srcOrd="0" destOrd="0" presId="urn:microsoft.com/office/officeart/2005/8/layout/hierarchy3"/>
    <dgm:cxn modelId="{2F8D4F80-930F-46F3-960C-9B32A934B983}" type="presParOf" srcId="{A88B0813-4689-4706-9BA5-2C05785B05A1}" destId="{D4713D45-386D-4C33-B402-5544A1DBBB19}" srcOrd="0" destOrd="0" presId="urn:microsoft.com/office/officeart/2005/8/layout/hierarchy3"/>
    <dgm:cxn modelId="{983E6DDA-657B-49B6-ADB1-579CC60375CC}" type="presParOf" srcId="{A88B0813-4689-4706-9BA5-2C05785B05A1}" destId="{5981AEA5-A889-48A4-B59D-04E5D4F0A41A}" srcOrd="1" destOrd="0" presId="urn:microsoft.com/office/officeart/2005/8/layout/hierarchy3"/>
    <dgm:cxn modelId="{7B409C68-B9A3-4850-945A-2C9D6B0C907B}" type="presParOf" srcId="{4F32F62A-9641-410D-A53B-467F7A3A399A}" destId="{92C20048-FFA3-4486-8019-CA61171AE01A}" srcOrd="1" destOrd="0" presId="urn:microsoft.com/office/officeart/2005/8/layout/hierarchy3"/>
    <dgm:cxn modelId="{ED52CD96-A0BD-4F6C-8C09-9BC6BF7AA18F}" type="presParOf" srcId="{92C20048-FFA3-4486-8019-CA61171AE01A}" destId="{2FCEA560-EAA2-4425-B218-BC1224C48F6F}" srcOrd="0" destOrd="0" presId="urn:microsoft.com/office/officeart/2005/8/layout/hierarchy3"/>
    <dgm:cxn modelId="{EF56A0AE-6285-40DA-8983-BF10C892EAD3}" type="presParOf" srcId="{92C20048-FFA3-4486-8019-CA61171AE01A}" destId="{E58C391E-A782-4BC3-A26F-A2E915590654}" srcOrd="1" destOrd="0" presId="urn:microsoft.com/office/officeart/2005/8/layout/hierarchy3"/>
    <dgm:cxn modelId="{F0BE1FD7-C240-4364-BE11-CB7B1412BB36}" type="presParOf" srcId="{92C20048-FFA3-4486-8019-CA61171AE01A}" destId="{F9A6661F-3EF2-4923-8393-E2E321FFFADC}" srcOrd="2" destOrd="0" presId="urn:microsoft.com/office/officeart/2005/8/layout/hierarchy3"/>
    <dgm:cxn modelId="{05795CE3-4C92-42EB-9C08-143CB41A55E2}" type="presParOf" srcId="{92C20048-FFA3-4486-8019-CA61171AE01A}" destId="{B3BE87E7-A6CD-4D4E-B9B7-FCA49EB2E8BE}" srcOrd="3" destOrd="0" presId="urn:microsoft.com/office/officeart/2005/8/layout/hierarchy3"/>
    <dgm:cxn modelId="{800D0998-199F-403A-B2CD-D49E7257F320}" type="presParOf" srcId="{92C20048-FFA3-4486-8019-CA61171AE01A}" destId="{F2B5F4FD-E288-4F56-BE5A-F6B765126E6B}" srcOrd="4" destOrd="0" presId="urn:microsoft.com/office/officeart/2005/8/layout/hierarchy3"/>
    <dgm:cxn modelId="{2D6CF8BF-0BA0-4E29-B6C3-1A91FBB7E309}" type="presParOf" srcId="{92C20048-FFA3-4486-8019-CA61171AE01A}" destId="{F3A31D32-E7B3-48B6-888C-B905A1317ECE}" srcOrd="5" destOrd="0" presId="urn:microsoft.com/office/officeart/2005/8/layout/hierarchy3"/>
    <dgm:cxn modelId="{8BE6931F-463F-43F1-8BE9-0829B435AF88}" type="presParOf" srcId="{92C20048-FFA3-4486-8019-CA61171AE01A}" destId="{D1582558-0F1B-4E68-AD1B-6ECD85F2FC42}" srcOrd="6" destOrd="0" presId="urn:microsoft.com/office/officeart/2005/8/layout/hierarchy3"/>
    <dgm:cxn modelId="{9B34ABBF-0C15-4D1A-BB1E-94C860DBE48E}" type="presParOf" srcId="{92C20048-FFA3-4486-8019-CA61171AE01A}" destId="{4842F0D4-FC6D-48E1-BD57-6CA3A498CB69}" srcOrd="7" destOrd="0" presId="urn:microsoft.com/office/officeart/2005/8/layout/hierarchy3"/>
    <dgm:cxn modelId="{28553AAC-59C5-43DE-B1A8-12A5EA76890D}" type="presParOf" srcId="{0174AD1A-3C63-4426-961F-F8796D7DBDBE}" destId="{D64A69A5-A1B2-4396-BE62-D396D3B92955}" srcOrd="1" destOrd="0" presId="urn:microsoft.com/office/officeart/2005/8/layout/hierarchy3"/>
    <dgm:cxn modelId="{F0DE9339-D3D8-4354-AECD-5C5EA1E528A2}" type="presParOf" srcId="{D64A69A5-A1B2-4396-BE62-D396D3B92955}" destId="{727B8309-02BC-4002-9D5D-B2CFBFB364ED}" srcOrd="0" destOrd="0" presId="urn:microsoft.com/office/officeart/2005/8/layout/hierarchy3"/>
    <dgm:cxn modelId="{649ADF8D-97FB-484E-B469-DD5D63D4D45E}" type="presParOf" srcId="{727B8309-02BC-4002-9D5D-B2CFBFB364ED}" destId="{3CAFEC99-0AFC-4B60-998E-7C7E74905D5F}" srcOrd="0" destOrd="0" presId="urn:microsoft.com/office/officeart/2005/8/layout/hierarchy3"/>
    <dgm:cxn modelId="{1DB536D8-C6ED-4B8B-8A05-1187DC984D8E}" type="presParOf" srcId="{727B8309-02BC-4002-9D5D-B2CFBFB364ED}" destId="{50CC9C0B-4D8E-4E55-8833-D6D08E64F054}" srcOrd="1" destOrd="0" presId="urn:microsoft.com/office/officeart/2005/8/layout/hierarchy3"/>
    <dgm:cxn modelId="{8DE66492-71F7-48EC-95F3-D1777AC931D0}" type="presParOf" srcId="{D64A69A5-A1B2-4396-BE62-D396D3B92955}" destId="{46A6B8B0-4CF9-45EA-9001-1C72394F71DD}" srcOrd="1" destOrd="0" presId="urn:microsoft.com/office/officeart/2005/8/layout/hierarchy3"/>
    <dgm:cxn modelId="{EEC5E266-52CE-4567-8526-3A074DA605BE}" type="presParOf" srcId="{46A6B8B0-4CF9-45EA-9001-1C72394F71DD}" destId="{D50FC810-2550-4BAF-B874-3B034459C663}" srcOrd="0" destOrd="0" presId="urn:microsoft.com/office/officeart/2005/8/layout/hierarchy3"/>
    <dgm:cxn modelId="{616663F0-FABD-4C00-80F9-C169AA68B7FA}" type="presParOf" srcId="{46A6B8B0-4CF9-45EA-9001-1C72394F71DD}" destId="{02B32CA1-618E-4BF6-8C81-8560C25C128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F58BCF-C5AF-4A01-8E3F-C42115627EAC}" type="doc">
      <dgm:prSet loTypeId="urn:microsoft.com/office/officeart/2005/8/layout/radial5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25B7966-D23A-4EBF-8473-7AB6719263CD}">
      <dgm:prSet phldrT="[Texto]"/>
      <dgm:spPr/>
      <dgm:t>
        <a:bodyPr/>
        <a:lstStyle/>
        <a:p>
          <a:r>
            <a:rPr lang="es-ES" dirty="0" smtClean="0"/>
            <a:t>Partes del núcleo</a:t>
          </a:r>
          <a:endParaRPr lang="es-ES" dirty="0"/>
        </a:p>
      </dgm:t>
    </dgm:pt>
    <dgm:pt modelId="{4558E9FC-542A-4083-B8EB-6993382D9131}" type="parTrans" cxnId="{E4E72B1D-6F57-40AD-A50C-7C83EDCAE259}">
      <dgm:prSet/>
      <dgm:spPr/>
      <dgm:t>
        <a:bodyPr/>
        <a:lstStyle/>
        <a:p>
          <a:endParaRPr lang="es-ES"/>
        </a:p>
      </dgm:t>
    </dgm:pt>
    <dgm:pt modelId="{FFAE1C0D-7266-46D3-98C6-B5110380757B}" type="sibTrans" cxnId="{E4E72B1D-6F57-40AD-A50C-7C83EDCAE259}">
      <dgm:prSet/>
      <dgm:spPr/>
      <dgm:t>
        <a:bodyPr/>
        <a:lstStyle/>
        <a:p>
          <a:endParaRPr lang="es-ES"/>
        </a:p>
      </dgm:t>
    </dgm:pt>
    <dgm:pt modelId="{6BDCA7CA-AFBB-4854-AD71-BE46F117B22D}">
      <dgm:prSet phldrT="[Texto]"/>
      <dgm:spPr/>
      <dgm:t>
        <a:bodyPr/>
        <a:lstStyle/>
        <a:p>
          <a:r>
            <a:rPr lang="es-ES" dirty="0" smtClean="0"/>
            <a:t>Envoltura nuclear</a:t>
          </a:r>
          <a:endParaRPr lang="es-ES" dirty="0"/>
        </a:p>
      </dgm:t>
    </dgm:pt>
    <dgm:pt modelId="{05FA0D18-F6B3-410C-84B7-AFAB4CA0597F}" type="parTrans" cxnId="{7AFCC8C9-B103-451F-BD1D-5D9293934D8D}">
      <dgm:prSet/>
      <dgm:spPr/>
      <dgm:t>
        <a:bodyPr/>
        <a:lstStyle/>
        <a:p>
          <a:endParaRPr lang="es-ES"/>
        </a:p>
      </dgm:t>
    </dgm:pt>
    <dgm:pt modelId="{EF0FC5AE-A921-4860-BFD5-BFF073FE2A25}" type="sibTrans" cxnId="{7AFCC8C9-B103-451F-BD1D-5D9293934D8D}">
      <dgm:prSet/>
      <dgm:spPr/>
      <dgm:t>
        <a:bodyPr/>
        <a:lstStyle/>
        <a:p>
          <a:endParaRPr lang="es-ES"/>
        </a:p>
      </dgm:t>
    </dgm:pt>
    <dgm:pt modelId="{69B5B368-CFA2-4FA5-B7FB-C1AA73979D97}">
      <dgm:prSet phldrT="[Texto]"/>
      <dgm:spPr/>
      <dgm:t>
        <a:bodyPr/>
        <a:lstStyle/>
        <a:p>
          <a:r>
            <a:rPr lang="es-ES" dirty="0" smtClean="0"/>
            <a:t>Nucleoplasma</a:t>
          </a:r>
          <a:endParaRPr lang="es-ES" dirty="0"/>
        </a:p>
      </dgm:t>
    </dgm:pt>
    <dgm:pt modelId="{FD1DC68C-771D-465E-BC71-11A5BF87DEF0}" type="parTrans" cxnId="{19038107-9795-4C87-A297-E275C662E3E0}">
      <dgm:prSet/>
      <dgm:spPr/>
      <dgm:t>
        <a:bodyPr/>
        <a:lstStyle/>
        <a:p>
          <a:endParaRPr lang="es-ES"/>
        </a:p>
      </dgm:t>
    </dgm:pt>
    <dgm:pt modelId="{17976BCD-15AB-4F0D-913D-AE110ECDD659}" type="sibTrans" cxnId="{19038107-9795-4C87-A297-E275C662E3E0}">
      <dgm:prSet/>
      <dgm:spPr/>
      <dgm:t>
        <a:bodyPr/>
        <a:lstStyle/>
        <a:p>
          <a:endParaRPr lang="es-ES"/>
        </a:p>
      </dgm:t>
    </dgm:pt>
    <dgm:pt modelId="{4D78E6B0-7409-41D0-B946-0B0528380266}">
      <dgm:prSet phldrT="[Texto]"/>
      <dgm:spPr/>
      <dgm:t>
        <a:bodyPr/>
        <a:lstStyle/>
        <a:p>
          <a:r>
            <a:rPr lang="es-ES" dirty="0" smtClean="0"/>
            <a:t>Nucléolo</a:t>
          </a:r>
          <a:endParaRPr lang="es-ES" dirty="0"/>
        </a:p>
      </dgm:t>
    </dgm:pt>
    <dgm:pt modelId="{2AE17200-0C9D-4644-AA91-A3CB418D12A4}" type="parTrans" cxnId="{D1B14280-1D8B-42ED-B815-83001B24A505}">
      <dgm:prSet/>
      <dgm:spPr/>
      <dgm:t>
        <a:bodyPr/>
        <a:lstStyle/>
        <a:p>
          <a:endParaRPr lang="es-ES"/>
        </a:p>
      </dgm:t>
    </dgm:pt>
    <dgm:pt modelId="{5C43086D-2214-4B1D-82F9-362955FDB5F8}" type="sibTrans" cxnId="{D1B14280-1D8B-42ED-B815-83001B24A505}">
      <dgm:prSet/>
      <dgm:spPr/>
      <dgm:t>
        <a:bodyPr/>
        <a:lstStyle/>
        <a:p>
          <a:endParaRPr lang="es-ES"/>
        </a:p>
      </dgm:t>
    </dgm:pt>
    <dgm:pt modelId="{D5603EAE-AA41-42A8-BF2E-3781BF9ADFC9}">
      <dgm:prSet phldrT="[Texto]"/>
      <dgm:spPr/>
      <dgm:t>
        <a:bodyPr/>
        <a:lstStyle/>
        <a:p>
          <a:r>
            <a:rPr lang="es-ES" dirty="0" smtClean="0"/>
            <a:t>Cromatina</a:t>
          </a:r>
          <a:endParaRPr lang="es-ES" dirty="0"/>
        </a:p>
      </dgm:t>
    </dgm:pt>
    <dgm:pt modelId="{1C025D21-9EC7-42D2-A420-CCA640C12888}" type="parTrans" cxnId="{BB241F0E-3B98-4C75-ADDD-E244F3FCC6DC}">
      <dgm:prSet/>
      <dgm:spPr/>
      <dgm:t>
        <a:bodyPr/>
        <a:lstStyle/>
        <a:p>
          <a:endParaRPr lang="es-ES"/>
        </a:p>
      </dgm:t>
    </dgm:pt>
    <dgm:pt modelId="{837FFA40-3FFD-4961-97A4-0AB796C4280A}" type="sibTrans" cxnId="{BB241F0E-3B98-4C75-ADDD-E244F3FCC6DC}">
      <dgm:prSet/>
      <dgm:spPr/>
      <dgm:t>
        <a:bodyPr/>
        <a:lstStyle/>
        <a:p>
          <a:endParaRPr lang="es-ES"/>
        </a:p>
      </dgm:t>
    </dgm:pt>
    <dgm:pt modelId="{021313AA-654E-493B-8763-23C5F55D9E90}">
      <dgm:prSet phldrT="[Texto]"/>
      <dgm:spPr/>
      <dgm:t>
        <a:bodyPr/>
        <a:lstStyle/>
        <a:p>
          <a:r>
            <a:rPr lang="es-ES" dirty="0" smtClean="0"/>
            <a:t>ADN</a:t>
          </a:r>
          <a:endParaRPr lang="es-ES" dirty="0"/>
        </a:p>
      </dgm:t>
    </dgm:pt>
    <dgm:pt modelId="{FCB0516D-E973-4A6B-AA9C-613E2BBA19B9}" type="parTrans" cxnId="{04865371-5868-4BD9-AD4D-0B8B9F738BC5}">
      <dgm:prSet/>
      <dgm:spPr/>
      <dgm:t>
        <a:bodyPr/>
        <a:lstStyle/>
        <a:p>
          <a:endParaRPr lang="es-ES"/>
        </a:p>
      </dgm:t>
    </dgm:pt>
    <dgm:pt modelId="{443E8C9E-DEE3-4A0E-83C5-B100877E2607}" type="sibTrans" cxnId="{04865371-5868-4BD9-AD4D-0B8B9F738BC5}">
      <dgm:prSet/>
      <dgm:spPr/>
      <dgm:t>
        <a:bodyPr/>
        <a:lstStyle/>
        <a:p>
          <a:endParaRPr lang="es-ES"/>
        </a:p>
      </dgm:t>
    </dgm:pt>
    <dgm:pt modelId="{6CD93091-65A5-43C4-A23B-01315711ABE2}">
      <dgm:prSet phldrT="[Texto]"/>
      <dgm:spPr/>
      <dgm:t>
        <a:bodyPr/>
        <a:lstStyle/>
        <a:p>
          <a:r>
            <a:rPr lang="es-ES" dirty="0" smtClean="0"/>
            <a:t>Proteínas</a:t>
          </a:r>
          <a:endParaRPr lang="es-ES" dirty="0"/>
        </a:p>
      </dgm:t>
    </dgm:pt>
    <dgm:pt modelId="{86F0206D-31DD-4DAE-96F9-AB8607D6C984}" type="parTrans" cxnId="{B5010C4B-7FE2-4CCC-891D-E6548D076891}">
      <dgm:prSet/>
      <dgm:spPr/>
      <dgm:t>
        <a:bodyPr/>
        <a:lstStyle/>
        <a:p>
          <a:endParaRPr lang="es-ES"/>
        </a:p>
      </dgm:t>
    </dgm:pt>
    <dgm:pt modelId="{98C883B5-9788-469A-943E-751B85CED5BD}" type="sibTrans" cxnId="{B5010C4B-7FE2-4CCC-891D-E6548D076891}">
      <dgm:prSet/>
      <dgm:spPr/>
      <dgm:t>
        <a:bodyPr/>
        <a:lstStyle/>
        <a:p>
          <a:endParaRPr lang="es-ES"/>
        </a:p>
      </dgm:t>
    </dgm:pt>
    <dgm:pt modelId="{F468659B-6B24-4D7E-B1DE-2ADB6E8D6CAC}">
      <dgm:prSet phldrT="[Texto]"/>
      <dgm:spPr/>
      <dgm:t>
        <a:bodyPr/>
        <a:lstStyle/>
        <a:p>
          <a:r>
            <a:rPr lang="es-ES" dirty="0" smtClean="0"/>
            <a:t>ADN, ARN, proteínas</a:t>
          </a:r>
          <a:endParaRPr lang="es-ES" dirty="0"/>
        </a:p>
      </dgm:t>
    </dgm:pt>
    <dgm:pt modelId="{BAD75EA2-E932-4C06-B923-0A1DF1E324AC}" type="parTrans" cxnId="{C37A0660-690A-4D25-A385-9541C8B2A6D0}">
      <dgm:prSet/>
      <dgm:spPr/>
      <dgm:t>
        <a:bodyPr/>
        <a:lstStyle/>
        <a:p>
          <a:endParaRPr lang="es-ES"/>
        </a:p>
      </dgm:t>
    </dgm:pt>
    <dgm:pt modelId="{5F75187B-7EFE-4CDF-843F-7FAB0F1D1C12}" type="sibTrans" cxnId="{C37A0660-690A-4D25-A385-9541C8B2A6D0}">
      <dgm:prSet/>
      <dgm:spPr/>
      <dgm:t>
        <a:bodyPr/>
        <a:lstStyle/>
        <a:p>
          <a:endParaRPr lang="es-ES"/>
        </a:p>
      </dgm:t>
    </dgm:pt>
    <dgm:pt modelId="{1E852C8A-C3B8-4DE6-A871-19DE098DDA51}" type="pres">
      <dgm:prSet presAssocID="{62F58BCF-C5AF-4A01-8E3F-C42115627EA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BA93F72-25EC-4306-A85D-7FDE6ECBFEBE}" type="pres">
      <dgm:prSet presAssocID="{225B7966-D23A-4EBF-8473-7AB6719263CD}" presName="centerShape" presStyleLbl="node0" presStyleIdx="0" presStyleCnt="1"/>
      <dgm:spPr/>
      <dgm:t>
        <a:bodyPr/>
        <a:lstStyle/>
        <a:p>
          <a:endParaRPr lang="es-ES"/>
        </a:p>
      </dgm:t>
    </dgm:pt>
    <dgm:pt modelId="{A43CCB08-24BB-4B7A-9104-7BD2D0A618A3}" type="pres">
      <dgm:prSet presAssocID="{05FA0D18-F6B3-410C-84B7-AFAB4CA0597F}" presName="parTrans" presStyleLbl="sibTrans2D1" presStyleIdx="0" presStyleCnt="4"/>
      <dgm:spPr/>
      <dgm:t>
        <a:bodyPr/>
        <a:lstStyle/>
        <a:p>
          <a:endParaRPr lang="es-ES"/>
        </a:p>
      </dgm:t>
    </dgm:pt>
    <dgm:pt modelId="{03359692-3484-4923-87EF-5841C7CC4351}" type="pres">
      <dgm:prSet presAssocID="{05FA0D18-F6B3-410C-84B7-AFAB4CA0597F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8FC53755-8279-409C-8948-D9C34B894B9A}" type="pres">
      <dgm:prSet presAssocID="{6BDCA7CA-AFBB-4854-AD71-BE46F117B22D}" presName="node" presStyleLbl="node1" presStyleIdx="0" presStyleCnt="4" custScaleX="160102" custScaleY="643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50C6E063-4396-438F-9CCE-3B1AAD546244}" type="pres">
      <dgm:prSet presAssocID="{FD1DC68C-771D-465E-BC71-11A5BF87DEF0}" presName="parTrans" presStyleLbl="sibTrans2D1" presStyleIdx="1" presStyleCnt="4"/>
      <dgm:spPr/>
      <dgm:t>
        <a:bodyPr/>
        <a:lstStyle/>
        <a:p>
          <a:endParaRPr lang="es-ES"/>
        </a:p>
      </dgm:t>
    </dgm:pt>
    <dgm:pt modelId="{B312C7A7-C820-486C-B0C0-F8FA27C73917}" type="pres">
      <dgm:prSet presAssocID="{FD1DC68C-771D-465E-BC71-11A5BF87DEF0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2D9624B3-8CB3-4135-B33A-955250965761}" type="pres">
      <dgm:prSet presAssocID="{69B5B368-CFA2-4FA5-B7FB-C1AA73979D97}" presName="node" presStyleLbl="node1" presStyleIdx="1" presStyleCnt="4" custScaleX="160102" custScaleY="59036" custRadScaleRad="12620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9CC7C1A9-FE07-4253-BAE2-1EEAD3C03C34}" type="pres">
      <dgm:prSet presAssocID="{2AE17200-0C9D-4644-AA91-A3CB418D12A4}" presName="parTrans" presStyleLbl="sibTrans2D1" presStyleIdx="2" presStyleCnt="4"/>
      <dgm:spPr/>
      <dgm:t>
        <a:bodyPr/>
        <a:lstStyle/>
        <a:p>
          <a:endParaRPr lang="es-ES"/>
        </a:p>
      </dgm:t>
    </dgm:pt>
    <dgm:pt modelId="{B541CBFE-1ECD-4234-A29E-EF6FAD851F55}" type="pres">
      <dgm:prSet presAssocID="{2AE17200-0C9D-4644-AA91-A3CB418D12A4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21242489-7716-4943-8E9B-54F152A38328}" type="pres">
      <dgm:prSet presAssocID="{4D78E6B0-7409-41D0-B946-0B0528380266}" presName="node" presStyleLbl="node1" presStyleIdx="2" presStyleCnt="4" custScaleX="183266" custScaleY="732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47685BB5-2D8D-49B4-A93D-2581053CDEAC}" type="pres">
      <dgm:prSet presAssocID="{1C025D21-9EC7-42D2-A420-CCA640C12888}" presName="parTrans" presStyleLbl="sibTrans2D1" presStyleIdx="3" presStyleCnt="4"/>
      <dgm:spPr/>
      <dgm:t>
        <a:bodyPr/>
        <a:lstStyle/>
        <a:p>
          <a:endParaRPr lang="es-ES"/>
        </a:p>
      </dgm:t>
    </dgm:pt>
    <dgm:pt modelId="{F0C29460-E6DF-447C-A1B7-A5674A90A9BF}" type="pres">
      <dgm:prSet presAssocID="{1C025D21-9EC7-42D2-A420-CCA640C12888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5B9E32B6-3628-44AD-A68B-6A32EFB717EB}" type="pres">
      <dgm:prSet presAssocID="{D5603EAE-AA41-42A8-BF2E-3781BF9ADFC9}" presName="node" presStyleLbl="node1" presStyleIdx="3" presStyleCnt="4" custScaleX="160102" custScaleY="82338" custRadScaleRad="11965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C43092A3-036C-4B75-9E21-B0746BC60751}" type="presOf" srcId="{2AE17200-0C9D-4644-AA91-A3CB418D12A4}" destId="{9CC7C1A9-FE07-4253-BAE2-1EEAD3C03C34}" srcOrd="0" destOrd="0" presId="urn:microsoft.com/office/officeart/2005/8/layout/radial5"/>
    <dgm:cxn modelId="{C37A0660-690A-4D25-A385-9541C8B2A6D0}" srcId="{4D78E6B0-7409-41D0-B946-0B0528380266}" destId="{F468659B-6B24-4D7E-B1DE-2ADB6E8D6CAC}" srcOrd="0" destOrd="0" parTransId="{BAD75EA2-E932-4C06-B923-0A1DF1E324AC}" sibTransId="{5F75187B-7EFE-4CDF-843F-7FAB0F1D1C12}"/>
    <dgm:cxn modelId="{79BC4F1F-A631-4750-858D-08F20639458D}" type="presOf" srcId="{FD1DC68C-771D-465E-BC71-11A5BF87DEF0}" destId="{50C6E063-4396-438F-9CCE-3B1AAD546244}" srcOrd="0" destOrd="0" presId="urn:microsoft.com/office/officeart/2005/8/layout/radial5"/>
    <dgm:cxn modelId="{D8A1F878-B5F7-414B-A15C-CC1256EDF1AD}" type="presOf" srcId="{225B7966-D23A-4EBF-8473-7AB6719263CD}" destId="{6BA93F72-25EC-4306-A85D-7FDE6ECBFEBE}" srcOrd="0" destOrd="0" presId="urn:microsoft.com/office/officeart/2005/8/layout/radial5"/>
    <dgm:cxn modelId="{7AFCC8C9-B103-451F-BD1D-5D9293934D8D}" srcId="{225B7966-D23A-4EBF-8473-7AB6719263CD}" destId="{6BDCA7CA-AFBB-4854-AD71-BE46F117B22D}" srcOrd="0" destOrd="0" parTransId="{05FA0D18-F6B3-410C-84B7-AFAB4CA0597F}" sibTransId="{EF0FC5AE-A921-4860-BFD5-BFF073FE2A25}"/>
    <dgm:cxn modelId="{A5227F70-8BD4-4B45-A08A-65C07CA20D95}" type="presOf" srcId="{FD1DC68C-771D-465E-BC71-11A5BF87DEF0}" destId="{B312C7A7-C820-486C-B0C0-F8FA27C73917}" srcOrd="1" destOrd="0" presId="urn:microsoft.com/office/officeart/2005/8/layout/radial5"/>
    <dgm:cxn modelId="{B4A7076C-CA1E-4957-9374-F6D61F94CB8A}" type="presOf" srcId="{05FA0D18-F6B3-410C-84B7-AFAB4CA0597F}" destId="{03359692-3484-4923-87EF-5841C7CC4351}" srcOrd="1" destOrd="0" presId="urn:microsoft.com/office/officeart/2005/8/layout/radial5"/>
    <dgm:cxn modelId="{CB713C8F-C752-4757-89BD-B26E063EBF2B}" type="presOf" srcId="{69B5B368-CFA2-4FA5-B7FB-C1AA73979D97}" destId="{2D9624B3-8CB3-4135-B33A-955250965761}" srcOrd="0" destOrd="0" presId="urn:microsoft.com/office/officeart/2005/8/layout/radial5"/>
    <dgm:cxn modelId="{265CCEE8-3F63-44F7-938B-8E80B9CA6C0C}" type="presOf" srcId="{021313AA-654E-493B-8763-23C5F55D9E90}" destId="{5B9E32B6-3628-44AD-A68B-6A32EFB717EB}" srcOrd="0" destOrd="1" presId="urn:microsoft.com/office/officeart/2005/8/layout/radial5"/>
    <dgm:cxn modelId="{E4DD3822-8289-4512-B888-B29B54E65BAA}" type="presOf" srcId="{2AE17200-0C9D-4644-AA91-A3CB418D12A4}" destId="{B541CBFE-1ECD-4234-A29E-EF6FAD851F55}" srcOrd="1" destOrd="0" presId="urn:microsoft.com/office/officeart/2005/8/layout/radial5"/>
    <dgm:cxn modelId="{7EC11479-D290-40FE-8373-A7157FEB5572}" type="presOf" srcId="{6BDCA7CA-AFBB-4854-AD71-BE46F117B22D}" destId="{8FC53755-8279-409C-8948-D9C34B894B9A}" srcOrd="0" destOrd="0" presId="urn:microsoft.com/office/officeart/2005/8/layout/radial5"/>
    <dgm:cxn modelId="{BB241F0E-3B98-4C75-ADDD-E244F3FCC6DC}" srcId="{225B7966-D23A-4EBF-8473-7AB6719263CD}" destId="{D5603EAE-AA41-42A8-BF2E-3781BF9ADFC9}" srcOrd="3" destOrd="0" parTransId="{1C025D21-9EC7-42D2-A420-CCA640C12888}" sibTransId="{837FFA40-3FFD-4961-97A4-0AB796C4280A}"/>
    <dgm:cxn modelId="{8F290C79-59D0-46C8-837E-C8817B5EB7BE}" type="presOf" srcId="{F468659B-6B24-4D7E-B1DE-2ADB6E8D6CAC}" destId="{21242489-7716-4943-8E9B-54F152A38328}" srcOrd="0" destOrd="1" presId="urn:microsoft.com/office/officeart/2005/8/layout/radial5"/>
    <dgm:cxn modelId="{D1B14280-1D8B-42ED-B815-83001B24A505}" srcId="{225B7966-D23A-4EBF-8473-7AB6719263CD}" destId="{4D78E6B0-7409-41D0-B946-0B0528380266}" srcOrd="2" destOrd="0" parTransId="{2AE17200-0C9D-4644-AA91-A3CB418D12A4}" sibTransId="{5C43086D-2214-4B1D-82F9-362955FDB5F8}"/>
    <dgm:cxn modelId="{04865371-5868-4BD9-AD4D-0B8B9F738BC5}" srcId="{D5603EAE-AA41-42A8-BF2E-3781BF9ADFC9}" destId="{021313AA-654E-493B-8763-23C5F55D9E90}" srcOrd="0" destOrd="0" parTransId="{FCB0516D-E973-4A6B-AA9C-613E2BBA19B9}" sibTransId="{443E8C9E-DEE3-4A0E-83C5-B100877E2607}"/>
    <dgm:cxn modelId="{B5010C4B-7FE2-4CCC-891D-E6548D076891}" srcId="{D5603EAE-AA41-42A8-BF2E-3781BF9ADFC9}" destId="{6CD93091-65A5-43C4-A23B-01315711ABE2}" srcOrd="1" destOrd="0" parTransId="{86F0206D-31DD-4DAE-96F9-AB8607D6C984}" sibTransId="{98C883B5-9788-469A-943E-751B85CED5BD}"/>
    <dgm:cxn modelId="{79324FDD-7B58-4E3F-9BCA-5CB5AC158B41}" type="presOf" srcId="{1C025D21-9EC7-42D2-A420-CCA640C12888}" destId="{F0C29460-E6DF-447C-A1B7-A5674A90A9BF}" srcOrd="1" destOrd="0" presId="urn:microsoft.com/office/officeart/2005/8/layout/radial5"/>
    <dgm:cxn modelId="{55ED13B9-2CFB-49F5-AA93-998F294FDA7F}" type="presOf" srcId="{05FA0D18-F6B3-410C-84B7-AFAB4CA0597F}" destId="{A43CCB08-24BB-4B7A-9104-7BD2D0A618A3}" srcOrd="0" destOrd="0" presId="urn:microsoft.com/office/officeart/2005/8/layout/radial5"/>
    <dgm:cxn modelId="{6D25A5DF-B8ED-4198-9EDD-3613D58717FC}" type="presOf" srcId="{1C025D21-9EC7-42D2-A420-CCA640C12888}" destId="{47685BB5-2D8D-49B4-A93D-2581053CDEAC}" srcOrd="0" destOrd="0" presId="urn:microsoft.com/office/officeart/2005/8/layout/radial5"/>
    <dgm:cxn modelId="{E4E72B1D-6F57-40AD-A50C-7C83EDCAE259}" srcId="{62F58BCF-C5AF-4A01-8E3F-C42115627EAC}" destId="{225B7966-D23A-4EBF-8473-7AB6719263CD}" srcOrd="0" destOrd="0" parTransId="{4558E9FC-542A-4083-B8EB-6993382D9131}" sibTransId="{FFAE1C0D-7266-46D3-98C6-B5110380757B}"/>
    <dgm:cxn modelId="{2934D1B7-E942-4685-9E82-9A028AB1D382}" type="presOf" srcId="{62F58BCF-C5AF-4A01-8E3F-C42115627EAC}" destId="{1E852C8A-C3B8-4DE6-A871-19DE098DDA51}" srcOrd="0" destOrd="0" presId="urn:microsoft.com/office/officeart/2005/8/layout/radial5"/>
    <dgm:cxn modelId="{2515FF17-8528-40C8-B113-FCEF427EE1FD}" type="presOf" srcId="{D5603EAE-AA41-42A8-BF2E-3781BF9ADFC9}" destId="{5B9E32B6-3628-44AD-A68B-6A32EFB717EB}" srcOrd="0" destOrd="0" presId="urn:microsoft.com/office/officeart/2005/8/layout/radial5"/>
    <dgm:cxn modelId="{19038107-9795-4C87-A297-E275C662E3E0}" srcId="{225B7966-D23A-4EBF-8473-7AB6719263CD}" destId="{69B5B368-CFA2-4FA5-B7FB-C1AA73979D97}" srcOrd="1" destOrd="0" parTransId="{FD1DC68C-771D-465E-BC71-11A5BF87DEF0}" sibTransId="{17976BCD-15AB-4F0D-913D-AE110ECDD659}"/>
    <dgm:cxn modelId="{AC0B17AD-5A12-4FD4-8AE0-5D11664F1F6A}" type="presOf" srcId="{4D78E6B0-7409-41D0-B946-0B0528380266}" destId="{21242489-7716-4943-8E9B-54F152A38328}" srcOrd="0" destOrd="0" presId="urn:microsoft.com/office/officeart/2005/8/layout/radial5"/>
    <dgm:cxn modelId="{6F0EBA2A-1F20-4273-A413-F1EA3F2890EE}" type="presOf" srcId="{6CD93091-65A5-43C4-A23B-01315711ABE2}" destId="{5B9E32B6-3628-44AD-A68B-6A32EFB717EB}" srcOrd="0" destOrd="2" presId="urn:microsoft.com/office/officeart/2005/8/layout/radial5"/>
    <dgm:cxn modelId="{233EF4CC-6E89-45A2-B8C6-8F401B1D4BFA}" type="presParOf" srcId="{1E852C8A-C3B8-4DE6-A871-19DE098DDA51}" destId="{6BA93F72-25EC-4306-A85D-7FDE6ECBFEBE}" srcOrd="0" destOrd="0" presId="urn:microsoft.com/office/officeart/2005/8/layout/radial5"/>
    <dgm:cxn modelId="{A347D24E-139F-43D5-8B47-32599AF779D7}" type="presParOf" srcId="{1E852C8A-C3B8-4DE6-A871-19DE098DDA51}" destId="{A43CCB08-24BB-4B7A-9104-7BD2D0A618A3}" srcOrd="1" destOrd="0" presId="urn:microsoft.com/office/officeart/2005/8/layout/radial5"/>
    <dgm:cxn modelId="{E69390DF-CF60-48B9-AB0C-192C05C870B6}" type="presParOf" srcId="{A43CCB08-24BB-4B7A-9104-7BD2D0A618A3}" destId="{03359692-3484-4923-87EF-5841C7CC4351}" srcOrd="0" destOrd="0" presId="urn:microsoft.com/office/officeart/2005/8/layout/radial5"/>
    <dgm:cxn modelId="{E681A79B-CA30-462A-8731-3004F7C036CA}" type="presParOf" srcId="{1E852C8A-C3B8-4DE6-A871-19DE098DDA51}" destId="{8FC53755-8279-409C-8948-D9C34B894B9A}" srcOrd="2" destOrd="0" presId="urn:microsoft.com/office/officeart/2005/8/layout/radial5"/>
    <dgm:cxn modelId="{15A1BD57-442F-4391-8EE6-FE5F5CC25521}" type="presParOf" srcId="{1E852C8A-C3B8-4DE6-A871-19DE098DDA51}" destId="{50C6E063-4396-438F-9CCE-3B1AAD546244}" srcOrd="3" destOrd="0" presId="urn:microsoft.com/office/officeart/2005/8/layout/radial5"/>
    <dgm:cxn modelId="{B569DECF-6375-4212-B0CB-A8CE779EED64}" type="presParOf" srcId="{50C6E063-4396-438F-9CCE-3B1AAD546244}" destId="{B312C7A7-C820-486C-B0C0-F8FA27C73917}" srcOrd="0" destOrd="0" presId="urn:microsoft.com/office/officeart/2005/8/layout/radial5"/>
    <dgm:cxn modelId="{9083BA44-708A-4F4F-BFDF-17D291255EBB}" type="presParOf" srcId="{1E852C8A-C3B8-4DE6-A871-19DE098DDA51}" destId="{2D9624B3-8CB3-4135-B33A-955250965761}" srcOrd="4" destOrd="0" presId="urn:microsoft.com/office/officeart/2005/8/layout/radial5"/>
    <dgm:cxn modelId="{DF4A6D48-F366-4564-BA8D-BF8C3ACC9F74}" type="presParOf" srcId="{1E852C8A-C3B8-4DE6-A871-19DE098DDA51}" destId="{9CC7C1A9-FE07-4253-BAE2-1EEAD3C03C34}" srcOrd="5" destOrd="0" presId="urn:microsoft.com/office/officeart/2005/8/layout/radial5"/>
    <dgm:cxn modelId="{797053C4-84B2-4BE0-A50E-5162C8CDD95F}" type="presParOf" srcId="{9CC7C1A9-FE07-4253-BAE2-1EEAD3C03C34}" destId="{B541CBFE-1ECD-4234-A29E-EF6FAD851F55}" srcOrd="0" destOrd="0" presId="urn:microsoft.com/office/officeart/2005/8/layout/radial5"/>
    <dgm:cxn modelId="{4600ACE6-FB53-44F8-AFAA-780FD80C84F2}" type="presParOf" srcId="{1E852C8A-C3B8-4DE6-A871-19DE098DDA51}" destId="{21242489-7716-4943-8E9B-54F152A38328}" srcOrd="6" destOrd="0" presId="urn:microsoft.com/office/officeart/2005/8/layout/radial5"/>
    <dgm:cxn modelId="{84552A20-67A4-4D8B-989D-F062828DD650}" type="presParOf" srcId="{1E852C8A-C3B8-4DE6-A871-19DE098DDA51}" destId="{47685BB5-2D8D-49B4-A93D-2581053CDEAC}" srcOrd="7" destOrd="0" presId="urn:microsoft.com/office/officeart/2005/8/layout/radial5"/>
    <dgm:cxn modelId="{3E4633B9-CFE3-4EDC-B3AF-FC75C91631B9}" type="presParOf" srcId="{47685BB5-2D8D-49B4-A93D-2581053CDEAC}" destId="{F0C29460-E6DF-447C-A1B7-A5674A90A9BF}" srcOrd="0" destOrd="0" presId="urn:microsoft.com/office/officeart/2005/8/layout/radial5"/>
    <dgm:cxn modelId="{46D8C186-9612-46D6-9712-5740E7365F0E}" type="presParOf" srcId="{1E852C8A-C3B8-4DE6-A871-19DE098DDA51}" destId="{5B9E32B6-3628-44AD-A68B-6A32EFB717EB}" srcOrd="8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7AA5E-E8E3-4DBC-8C68-2E3674914957}">
      <dsp:nvSpPr>
        <dsp:cNvPr id="0" name=""/>
        <dsp:cNvSpPr/>
      </dsp:nvSpPr>
      <dsp:spPr>
        <a:xfrm>
          <a:off x="5422029" y="2389412"/>
          <a:ext cx="1477630" cy="554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907"/>
              </a:lnTo>
              <a:lnTo>
                <a:pt x="1477630" y="377907"/>
              </a:lnTo>
              <a:lnTo>
                <a:pt x="1477630" y="554546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0C183-BB4A-42C6-B228-8829969475F7}">
      <dsp:nvSpPr>
        <dsp:cNvPr id="0" name=""/>
        <dsp:cNvSpPr/>
      </dsp:nvSpPr>
      <dsp:spPr>
        <a:xfrm>
          <a:off x="4269912" y="2389412"/>
          <a:ext cx="1152117" cy="554546"/>
        </a:xfrm>
        <a:custGeom>
          <a:avLst/>
          <a:gdLst/>
          <a:ahLst/>
          <a:cxnLst/>
          <a:rect l="0" t="0" r="0" b="0"/>
          <a:pathLst>
            <a:path>
              <a:moveTo>
                <a:pt x="1152117" y="0"/>
              </a:moveTo>
              <a:lnTo>
                <a:pt x="1152117" y="377907"/>
              </a:lnTo>
              <a:lnTo>
                <a:pt x="0" y="377907"/>
              </a:lnTo>
              <a:lnTo>
                <a:pt x="0" y="554546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AD6CE-FBDE-4C40-9501-79D279A32F28}">
      <dsp:nvSpPr>
        <dsp:cNvPr id="0" name=""/>
        <dsp:cNvSpPr/>
      </dsp:nvSpPr>
      <dsp:spPr>
        <a:xfrm>
          <a:off x="3343899" y="918773"/>
          <a:ext cx="2078130" cy="554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907"/>
              </a:lnTo>
              <a:lnTo>
                <a:pt x="2078130" y="377907"/>
              </a:lnTo>
              <a:lnTo>
                <a:pt x="2078130" y="554546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86F26-1F1A-4F02-B562-B987B5A378F6}">
      <dsp:nvSpPr>
        <dsp:cNvPr id="0" name=""/>
        <dsp:cNvSpPr/>
      </dsp:nvSpPr>
      <dsp:spPr>
        <a:xfrm>
          <a:off x="742157" y="918773"/>
          <a:ext cx="2601742" cy="554546"/>
        </a:xfrm>
        <a:custGeom>
          <a:avLst/>
          <a:gdLst/>
          <a:ahLst/>
          <a:cxnLst/>
          <a:rect l="0" t="0" r="0" b="0"/>
          <a:pathLst>
            <a:path>
              <a:moveTo>
                <a:pt x="2601742" y="0"/>
              </a:moveTo>
              <a:lnTo>
                <a:pt x="2601742" y="377907"/>
              </a:lnTo>
              <a:lnTo>
                <a:pt x="0" y="377907"/>
              </a:lnTo>
              <a:lnTo>
                <a:pt x="0" y="554546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44AA3-1B2C-4740-BDBC-A9AE62007FFB}">
      <dsp:nvSpPr>
        <dsp:cNvPr id="0" name=""/>
        <dsp:cNvSpPr/>
      </dsp:nvSpPr>
      <dsp:spPr>
        <a:xfrm>
          <a:off x="1377202" y="2680"/>
          <a:ext cx="3933395" cy="916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8D921-2C46-4788-9002-D3CA56421DD0}">
      <dsp:nvSpPr>
        <dsp:cNvPr id="0" name=""/>
        <dsp:cNvSpPr/>
      </dsp:nvSpPr>
      <dsp:spPr>
        <a:xfrm>
          <a:off x="1589063" y="203948"/>
          <a:ext cx="3933395" cy="916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Tipos celulares</a:t>
          </a:r>
          <a:endParaRPr lang="es-ES" sz="2800" kern="1200" dirty="0"/>
        </a:p>
      </dsp:txBody>
      <dsp:txXfrm>
        <a:off x="1615894" y="230779"/>
        <a:ext cx="3879733" cy="862430"/>
      </dsp:txXfrm>
    </dsp:sp>
    <dsp:sp modelId="{81E17CE7-0743-4776-A70A-88E265EE8B65}">
      <dsp:nvSpPr>
        <dsp:cNvPr id="0" name=""/>
        <dsp:cNvSpPr/>
      </dsp:nvSpPr>
      <dsp:spPr>
        <a:xfrm>
          <a:off x="-211217" y="1473319"/>
          <a:ext cx="1906749" cy="916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806AF-1077-4A4A-A3D4-611013BDF348}">
      <dsp:nvSpPr>
        <dsp:cNvPr id="0" name=""/>
        <dsp:cNvSpPr/>
      </dsp:nvSpPr>
      <dsp:spPr>
        <a:xfrm>
          <a:off x="643" y="1674587"/>
          <a:ext cx="1906749" cy="916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Procariota</a:t>
          </a:r>
          <a:endParaRPr lang="es-ES" sz="2800" kern="1200" dirty="0"/>
        </a:p>
      </dsp:txBody>
      <dsp:txXfrm>
        <a:off x="27474" y="1701418"/>
        <a:ext cx="1853087" cy="862430"/>
      </dsp:txXfrm>
    </dsp:sp>
    <dsp:sp modelId="{832D2581-252B-4308-9308-055702D3E73E}">
      <dsp:nvSpPr>
        <dsp:cNvPr id="0" name=""/>
        <dsp:cNvSpPr/>
      </dsp:nvSpPr>
      <dsp:spPr>
        <a:xfrm>
          <a:off x="4468655" y="1473319"/>
          <a:ext cx="1906749" cy="916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220CB-C3F0-415E-BA56-45526E887EEA}">
      <dsp:nvSpPr>
        <dsp:cNvPr id="0" name=""/>
        <dsp:cNvSpPr/>
      </dsp:nvSpPr>
      <dsp:spPr>
        <a:xfrm>
          <a:off x="4680516" y="1674587"/>
          <a:ext cx="1906749" cy="916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Eucariota</a:t>
          </a:r>
          <a:endParaRPr lang="es-ES" sz="2800" kern="1200" dirty="0"/>
        </a:p>
      </dsp:txBody>
      <dsp:txXfrm>
        <a:off x="4707347" y="1701418"/>
        <a:ext cx="1853087" cy="862430"/>
      </dsp:txXfrm>
    </dsp:sp>
    <dsp:sp modelId="{19425722-AE32-4780-9287-62C256050B5B}">
      <dsp:nvSpPr>
        <dsp:cNvPr id="0" name=""/>
        <dsp:cNvSpPr/>
      </dsp:nvSpPr>
      <dsp:spPr>
        <a:xfrm>
          <a:off x="3316537" y="2943958"/>
          <a:ext cx="1906749" cy="916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E9CD3-4AD7-4BFB-9CA9-C6DCC68DAA95}">
      <dsp:nvSpPr>
        <dsp:cNvPr id="0" name=""/>
        <dsp:cNvSpPr/>
      </dsp:nvSpPr>
      <dsp:spPr>
        <a:xfrm>
          <a:off x="3528398" y="3145226"/>
          <a:ext cx="1906749" cy="916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Animal</a:t>
          </a:r>
          <a:endParaRPr lang="es-ES" sz="2800" kern="1200" dirty="0"/>
        </a:p>
      </dsp:txBody>
      <dsp:txXfrm>
        <a:off x="3555229" y="3172057"/>
        <a:ext cx="1853087" cy="862430"/>
      </dsp:txXfrm>
    </dsp:sp>
    <dsp:sp modelId="{810F1E0A-A0DA-49EA-AC81-C56A8AB9EE87}">
      <dsp:nvSpPr>
        <dsp:cNvPr id="0" name=""/>
        <dsp:cNvSpPr/>
      </dsp:nvSpPr>
      <dsp:spPr>
        <a:xfrm>
          <a:off x="5946285" y="2943958"/>
          <a:ext cx="1906749" cy="916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A9F9A-4946-4A91-B69E-659C155CE7E1}">
      <dsp:nvSpPr>
        <dsp:cNvPr id="0" name=""/>
        <dsp:cNvSpPr/>
      </dsp:nvSpPr>
      <dsp:spPr>
        <a:xfrm>
          <a:off x="6158146" y="3145226"/>
          <a:ext cx="1906749" cy="916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Vegetal</a:t>
          </a:r>
          <a:endParaRPr lang="es-ES" sz="2800" kern="1200" dirty="0"/>
        </a:p>
      </dsp:txBody>
      <dsp:txXfrm>
        <a:off x="6184977" y="3172057"/>
        <a:ext cx="1853087" cy="862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13D45-386D-4C33-B402-5544A1DBBB19}">
      <dsp:nvSpPr>
        <dsp:cNvPr id="0" name=""/>
        <dsp:cNvSpPr/>
      </dsp:nvSpPr>
      <dsp:spPr>
        <a:xfrm>
          <a:off x="2320" y="66756"/>
          <a:ext cx="3204065" cy="9033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tx1"/>
              </a:solidFill>
            </a:rPr>
            <a:t>Tienen </a:t>
          </a:r>
          <a:endParaRPr lang="es-ES" sz="3600" kern="1200" dirty="0">
            <a:solidFill>
              <a:schemeClr val="tx1"/>
            </a:solidFill>
          </a:endParaRPr>
        </a:p>
      </dsp:txBody>
      <dsp:txXfrm>
        <a:off x="28777" y="93213"/>
        <a:ext cx="3151151" cy="850387"/>
      </dsp:txXfrm>
    </dsp:sp>
    <dsp:sp modelId="{2FCEA560-EAA2-4425-B218-BC1224C48F6F}">
      <dsp:nvSpPr>
        <dsp:cNvPr id="0" name=""/>
        <dsp:cNvSpPr/>
      </dsp:nvSpPr>
      <dsp:spPr>
        <a:xfrm>
          <a:off x="322727" y="970058"/>
          <a:ext cx="320406" cy="477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7661"/>
              </a:lnTo>
              <a:lnTo>
                <a:pt x="320406" y="477661"/>
              </a:lnTo>
            </a:path>
          </a:pathLst>
        </a:custGeom>
        <a:noFill/>
        <a:ln w="20000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 contourW="9525" prstMaterial="matte">
          <a:bevelT w="0" h="0"/>
          <a:contourClr>
            <a:schemeClr val="dk1">
              <a:shade val="70000"/>
              <a:satMod val="105000"/>
            </a:schemeClr>
          </a:contourClr>
        </a:sp3d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E58C391E-A782-4BC3-A26F-A2E915590654}">
      <dsp:nvSpPr>
        <dsp:cNvPr id="0" name=""/>
        <dsp:cNvSpPr/>
      </dsp:nvSpPr>
      <dsp:spPr>
        <a:xfrm>
          <a:off x="643133" y="1195883"/>
          <a:ext cx="2563252" cy="503672"/>
        </a:xfrm>
        <a:prstGeom prst="roundRect">
          <a:avLst>
            <a:gd name="adj" fmla="val 10000"/>
          </a:avLst>
        </a:prstGeom>
        <a:solidFill>
          <a:schemeClr val="accent1">
            <a:tint val="45000"/>
          </a:schemeClr>
        </a:solidFill>
        <a:ln w="9525" cap="flat" cmpd="sng" algn="ctr">
          <a:solidFill>
            <a:schemeClr val="accen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Pared Celular</a:t>
          </a:r>
          <a:endParaRPr lang="es-ES" sz="2000" kern="1200" dirty="0"/>
        </a:p>
      </dsp:txBody>
      <dsp:txXfrm>
        <a:off x="657885" y="1210635"/>
        <a:ext cx="2533748" cy="474168"/>
      </dsp:txXfrm>
    </dsp:sp>
    <dsp:sp modelId="{F9A6661F-3EF2-4923-8393-E2E321FFFADC}">
      <dsp:nvSpPr>
        <dsp:cNvPr id="0" name=""/>
        <dsp:cNvSpPr/>
      </dsp:nvSpPr>
      <dsp:spPr>
        <a:xfrm>
          <a:off x="322727" y="970058"/>
          <a:ext cx="320406" cy="1207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7159"/>
              </a:lnTo>
              <a:lnTo>
                <a:pt x="320406" y="1207159"/>
              </a:lnTo>
            </a:path>
          </a:pathLst>
        </a:custGeom>
        <a:noFill/>
        <a:ln w="20000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 contourW="9525" prstMaterial="matte">
          <a:bevelT w="0" h="0"/>
          <a:contourClr>
            <a:schemeClr val="dk1">
              <a:shade val="70000"/>
              <a:satMod val="105000"/>
            </a:schemeClr>
          </a:contourClr>
        </a:sp3d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B3BE87E7-A6CD-4D4E-B9B7-FCA49EB2E8BE}">
      <dsp:nvSpPr>
        <dsp:cNvPr id="0" name=""/>
        <dsp:cNvSpPr/>
      </dsp:nvSpPr>
      <dsp:spPr>
        <a:xfrm>
          <a:off x="643133" y="1925381"/>
          <a:ext cx="2563252" cy="503672"/>
        </a:xfrm>
        <a:prstGeom prst="roundRect">
          <a:avLst>
            <a:gd name="adj" fmla="val 10000"/>
          </a:avLst>
        </a:prstGeom>
        <a:solidFill>
          <a:schemeClr val="accent1">
            <a:tint val="45000"/>
          </a:schemeClr>
        </a:solidFill>
        <a:ln w="9525" cap="flat" cmpd="sng" algn="ctr">
          <a:solidFill>
            <a:schemeClr val="accen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Cloroplastos</a:t>
          </a:r>
          <a:endParaRPr lang="es-ES" sz="2000" kern="1200" dirty="0"/>
        </a:p>
      </dsp:txBody>
      <dsp:txXfrm>
        <a:off x="657885" y="1940133"/>
        <a:ext cx="2533748" cy="474168"/>
      </dsp:txXfrm>
    </dsp:sp>
    <dsp:sp modelId="{F2B5F4FD-E288-4F56-BE5A-F6B765126E6B}">
      <dsp:nvSpPr>
        <dsp:cNvPr id="0" name=""/>
        <dsp:cNvSpPr/>
      </dsp:nvSpPr>
      <dsp:spPr>
        <a:xfrm>
          <a:off x="322727" y="970058"/>
          <a:ext cx="320406" cy="1936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656"/>
              </a:lnTo>
              <a:lnTo>
                <a:pt x="320406" y="1936656"/>
              </a:lnTo>
            </a:path>
          </a:pathLst>
        </a:custGeom>
        <a:noFill/>
        <a:ln w="20000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 contourW="9525" prstMaterial="matte">
          <a:bevelT w="0" h="0"/>
          <a:contourClr>
            <a:schemeClr val="dk1">
              <a:shade val="70000"/>
              <a:satMod val="105000"/>
            </a:schemeClr>
          </a:contourClr>
        </a:sp3d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F3A31D32-E7B3-48B6-888C-B905A1317ECE}">
      <dsp:nvSpPr>
        <dsp:cNvPr id="0" name=""/>
        <dsp:cNvSpPr/>
      </dsp:nvSpPr>
      <dsp:spPr>
        <a:xfrm>
          <a:off x="643133" y="2654878"/>
          <a:ext cx="2563252" cy="503672"/>
        </a:xfrm>
        <a:prstGeom prst="roundRect">
          <a:avLst>
            <a:gd name="adj" fmla="val 10000"/>
          </a:avLst>
        </a:prstGeom>
        <a:solidFill>
          <a:schemeClr val="accent1">
            <a:tint val="45000"/>
          </a:schemeClr>
        </a:solidFill>
        <a:ln w="9525" cap="flat" cmpd="sng" algn="ctr">
          <a:solidFill>
            <a:schemeClr val="accen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Vacuolas</a:t>
          </a:r>
          <a:endParaRPr lang="es-ES" sz="2000" kern="1200" dirty="0"/>
        </a:p>
      </dsp:txBody>
      <dsp:txXfrm>
        <a:off x="657885" y="2669630"/>
        <a:ext cx="2533748" cy="474168"/>
      </dsp:txXfrm>
    </dsp:sp>
    <dsp:sp modelId="{D1582558-0F1B-4E68-AD1B-6ECD85F2FC42}">
      <dsp:nvSpPr>
        <dsp:cNvPr id="0" name=""/>
        <dsp:cNvSpPr/>
      </dsp:nvSpPr>
      <dsp:spPr>
        <a:xfrm>
          <a:off x="322727" y="970058"/>
          <a:ext cx="320406" cy="2712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2863"/>
              </a:lnTo>
              <a:lnTo>
                <a:pt x="320406" y="2712863"/>
              </a:lnTo>
            </a:path>
          </a:pathLst>
        </a:custGeom>
        <a:noFill/>
        <a:ln w="20000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 contourW="9525" prstMaterial="matte">
          <a:bevelT w="0" h="0"/>
          <a:contourClr>
            <a:schemeClr val="dk1">
              <a:shade val="70000"/>
              <a:satMod val="105000"/>
            </a:schemeClr>
          </a:contourClr>
        </a:sp3d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4842F0D4-FC6D-48E1-BD57-6CA3A498CB69}">
      <dsp:nvSpPr>
        <dsp:cNvPr id="0" name=""/>
        <dsp:cNvSpPr/>
      </dsp:nvSpPr>
      <dsp:spPr>
        <a:xfrm>
          <a:off x="643133" y="3384376"/>
          <a:ext cx="2522163" cy="597091"/>
        </a:xfrm>
        <a:prstGeom prst="roundRect">
          <a:avLst>
            <a:gd name="adj" fmla="val 10000"/>
          </a:avLst>
        </a:prstGeom>
        <a:solidFill>
          <a:schemeClr val="accent1">
            <a:tint val="45000"/>
          </a:schemeClr>
        </a:solidFill>
        <a:ln w="9525" cap="flat" cmpd="sng" algn="ctr">
          <a:solidFill>
            <a:schemeClr val="accen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Forma poliédrica</a:t>
          </a:r>
          <a:endParaRPr lang="es-ES" sz="2000" kern="1200" dirty="0"/>
        </a:p>
      </dsp:txBody>
      <dsp:txXfrm>
        <a:off x="660621" y="3401864"/>
        <a:ext cx="2487187" cy="562115"/>
      </dsp:txXfrm>
    </dsp:sp>
    <dsp:sp modelId="{3CAFEC99-0AFC-4B60-998E-7C7E74905D5F}">
      <dsp:nvSpPr>
        <dsp:cNvPr id="0" name=""/>
        <dsp:cNvSpPr/>
      </dsp:nvSpPr>
      <dsp:spPr>
        <a:xfrm>
          <a:off x="3658037" y="66756"/>
          <a:ext cx="3204065" cy="90330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bg1"/>
              </a:solidFill>
            </a:rPr>
            <a:t>No tienen</a:t>
          </a:r>
          <a:endParaRPr lang="es-ES" sz="3600" kern="1200" dirty="0">
            <a:solidFill>
              <a:schemeClr val="bg1"/>
            </a:solidFill>
          </a:endParaRPr>
        </a:p>
      </dsp:txBody>
      <dsp:txXfrm>
        <a:off x="3684494" y="93213"/>
        <a:ext cx="3151151" cy="850387"/>
      </dsp:txXfrm>
    </dsp:sp>
    <dsp:sp modelId="{D50FC810-2550-4BAF-B874-3B034459C663}">
      <dsp:nvSpPr>
        <dsp:cNvPr id="0" name=""/>
        <dsp:cNvSpPr/>
      </dsp:nvSpPr>
      <dsp:spPr>
        <a:xfrm>
          <a:off x="3978444" y="970058"/>
          <a:ext cx="320406" cy="477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7661"/>
              </a:lnTo>
              <a:lnTo>
                <a:pt x="320406" y="477661"/>
              </a:lnTo>
            </a:path>
          </a:pathLst>
        </a:custGeom>
        <a:noFill/>
        <a:ln w="20000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 contourW="9525" prstMaterial="matte">
          <a:bevelT w="0" h="0"/>
          <a:contourClr>
            <a:schemeClr val="dk1">
              <a:shade val="70000"/>
              <a:satMod val="105000"/>
            </a:schemeClr>
          </a:contourClr>
        </a:sp3d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02B32CA1-618E-4BF6-8C81-8560C25C1282}">
      <dsp:nvSpPr>
        <dsp:cNvPr id="0" name=""/>
        <dsp:cNvSpPr/>
      </dsp:nvSpPr>
      <dsp:spPr>
        <a:xfrm>
          <a:off x="4298850" y="1195883"/>
          <a:ext cx="2563252" cy="503672"/>
        </a:xfrm>
        <a:prstGeom prst="roundRect">
          <a:avLst>
            <a:gd name="adj" fmla="val 10000"/>
          </a:avLst>
        </a:prstGeom>
        <a:solidFill>
          <a:schemeClr val="accent5">
            <a:tint val="95000"/>
          </a:schemeClr>
        </a:soli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9525" prstMaterial="matte">
          <a:bevelT w="0" h="0"/>
          <a:contourClr>
            <a:schemeClr val="accent5">
              <a:shade val="70000"/>
              <a:satMod val="105000"/>
            </a:schemeClr>
          </a:contourClr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Centriolos</a:t>
          </a:r>
          <a:endParaRPr lang="es-ES" sz="2000" kern="1200" dirty="0"/>
        </a:p>
      </dsp:txBody>
      <dsp:txXfrm>
        <a:off x="4313602" y="1210635"/>
        <a:ext cx="2533748" cy="474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93F72-25EC-4306-A85D-7FDE6ECBFEBE}">
      <dsp:nvSpPr>
        <dsp:cNvPr id="0" name=""/>
        <dsp:cNvSpPr/>
      </dsp:nvSpPr>
      <dsp:spPr>
        <a:xfrm>
          <a:off x="3554296" y="2187178"/>
          <a:ext cx="1532367" cy="15323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Partes del núcleo</a:t>
          </a:r>
          <a:endParaRPr lang="es-ES" sz="2500" kern="1200" dirty="0"/>
        </a:p>
      </dsp:txBody>
      <dsp:txXfrm>
        <a:off x="3778706" y="2411588"/>
        <a:ext cx="1083547" cy="1083547"/>
      </dsp:txXfrm>
    </dsp:sp>
    <dsp:sp modelId="{A43CCB08-24BB-4B7A-9104-7BD2D0A618A3}">
      <dsp:nvSpPr>
        <dsp:cNvPr id="0" name=""/>
        <dsp:cNvSpPr/>
      </dsp:nvSpPr>
      <dsp:spPr>
        <a:xfrm rot="16200000">
          <a:off x="4075089" y="1470885"/>
          <a:ext cx="490781" cy="534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4148706" y="1651375"/>
        <a:ext cx="343547" cy="320618"/>
      </dsp:txXfrm>
    </dsp:sp>
    <dsp:sp modelId="{8FC53755-8279-409C-8948-D9C34B894B9A}">
      <dsp:nvSpPr>
        <dsp:cNvPr id="0" name=""/>
        <dsp:cNvSpPr/>
      </dsp:nvSpPr>
      <dsp:spPr>
        <a:xfrm>
          <a:off x="3062351" y="249044"/>
          <a:ext cx="2516257" cy="10121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Envoltura nuclear</a:t>
          </a:r>
          <a:endParaRPr lang="es-ES" sz="2500" kern="1200" dirty="0"/>
        </a:p>
      </dsp:txBody>
      <dsp:txXfrm>
        <a:off x="3111759" y="298452"/>
        <a:ext cx="2417441" cy="913316"/>
      </dsp:txXfrm>
    </dsp:sp>
    <dsp:sp modelId="{50C6E063-4396-438F-9CCE-3B1AAD546244}">
      <dsp:nvSpPr>
        <dsp:cNvPr id="0" name=""/>
        <dsp:cNvSpPr/>
      </dsp:nvSpPr>
      <dsp:spPr>
        <a:xfrm>
          <a:off x="5251666" y="2686180"/>
          <a:ext cx="397507" cy="534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71397"/>
            <a:satOff val="2142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5251666" y="2793053"/>
        <a:ext cx="278255" cy="320618"/>
      </dsp:txXfrm>
    </dsp:sp>
    <dsp:sp modelId="{2D9624B3-8CB3-4135-B33A-955250965761}">
      <dsp:nvSpPr>
        <dsp:cNvPr id="0" name=""/>
        <dsp:cNvSpPr/>
      </dsp:nvSpPr>
      <dsp:spPr>
        <a:xfrm>
          <a:off x="5836677" y="2489440"/>
          <a:ext cx="2516257" cy="927844"/>
        </a:xfrm>
        <a:prstGeom prst="roundRect">
          <a:avLst/>
        </a:prstGeom>
        <a:solidFill>
          <a:schemeClr val="accent3">
            <a:hueOff val="-471397"/>
            <a:satOff val="2142"/>
            <a:lumOff val="-2484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Nucleoplasma</a:t>
          </a:r>
          <a:endParaRPr lang="es-ES" sz="2500" kern="1200" dirty="0"/>
        </a:p>
      </dsp:txBody>
      <dsp:txXfrm>
        <a:off x="5881971" y="2534734"/>
        <a:ext cx="2425669" cy="837256"/>
      </dsp:txXfrm>
    </dsp:sp>
    <dsp:sp modelId="{9CC7C1A9-FE07-4253-BAE2-1EEAD3C03C34}">
      <dsp:nvSpPr>
        <dsp:cNvPr id="0" name=""/>
        <dsp:cNvSpPr/>
      </dsp:nvSpPr>
      <dsp:spPr>
        <a:xfrm rot="5400000">
          <a:off x="4093623" y="3867555"/>
          <a:ext cx="453713" cy="534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42795"/>
            <a:satOff val="4283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4161680" y="3906371"/>
        <a:ext cx="317599" cy="320618"/>
      </dsp:txXfrm>
    </dsp:sp>
    <dsp:sp modelId="{21242489-7716-4943-8E9B-54F152A38328}">
      <dsp:nvSpPr>
        <dsp:cNvPr id="0" name=""/>
        <dsp:cNvSpPr/>
      </dsp:nvSpPr>
      <dsp:spPr>
        <a:xfrm>
          <a:off x="2880321" y="4575609"/>
          <a:ext cx="2880316" cy="1152010"/>
        </a:xfrm>
        <a:prstGeom prst="roundRect">
          <a:avLst/>
        </a:prstGeom>
        <a:solidFill>
          <a:schemeClr val="accent3">
            <a:hueOff val="-942795"/>
            <a:satOff val="4283"/>
            <a:lumOff val="-4967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Nucléolo</a:t>
          </a:r>
          <a:endParaRPr lang="es-ES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ADN, ARN, proteínas</a:t>
          </a:r>
          <a:endParaRPr lang="es-ES" sz="2000" kern="1200" dirty="0"/>
        </a:p>
      </dsp:txBody>
      <dsp:txXfrm>
        <a:off x="2936557" y="4631845"/>
        <a:ext cx="2767844" cy="1039538"/>
      </dsp:txXfrm>
    </dsp:sp>
    <dsp:sp modelId="{47685BB5-2D8D-49B4-A93D-2581053CDEAC}">
      <dsp:nvSpPr>
        <dsp:cNvPr id="0" name=""/>
        <dsp:cNvSpPr/>
      </dsp:nvSpPr>
      <dsp:spPr>
        <a:xfrm rot="10800000">
          <a:off x="3099808" y="2686180"/>
          <a:ext cx="321171" cy="534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14192"/>
            <a:satOff val="6425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 rot="10800000">
        <a:off x="3196159" y="2793053"/>
        <a:ext cx="224820" cy="320618"/>
      </dsp:txXfrm>
    </dsp:sp>
    <dsp:sp modelId="{5B9E32B6-3628-44AD-A68B-6A32EFB717EB}">
      <dsp:nvSpPr>
        <dsp:cNvPr id="0" name=""/>
        <dsp:cNvSpPr/>
      </dsp:nvSpPr>
      <dsp:spPr>
        <a:xfrm>
          <a:off x="432054" y="2306326"/>
          <a:ext cx="2516257" cy="1294072"/>
        </a:xfrm>
        <a:prstGeom prst="roundRect">
          <a:avLst/>
        </a:prstGeom>
        <a:solidFill>
          <a:schemeClr val="accent3">
            <a:hueOff val="-1414192"/>
            <a:satOff val="6425"/>
            <a:lumOff val="-7451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Cromatina</a:t>
          </a:r>
          <a:endParaRPr lang="es-ES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ADN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Proteínas</a:t>
          </a:r>
          <a:endParaRPr lang="es-ES" sz="2000" kern="1200" dirty="0"/>
        </a:p>
      </dsp:txBody>
      <dsp:txXfrm>
        <a:off x="495225" y="2369497"/>
        <a:ext cx="2389915" cy="1167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BADBB-AC7D-4D8F-B8E0-3F0BF0DAEDE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642F61-9B30-4149-B611-E23F8DA795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270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ED31-ED44-489C-97BD-B897D95E5D0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3A24-BDBE-4432-B277-C4DEDEC57F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8144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2660D-B007-45F2-BEA6-241EAA972C1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78DA5-B1C1-4B16-B643-AB364FD22E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76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BD628-153B-4F26-AFDF-A4F2AE6D15B8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3CC2-B8F5-42FD-87DF-AFF4542884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915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FF39B-7BBE-40EF-A938-7AF09B630B6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D0BF8-0CD5-47C6-8EC0-52511FBA52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3783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B3D0-6E6C-4C68-8CC6-D87A130BB3E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9FDAA-92D1-428A-A0B1-6B6DB94D1F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772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FACCC-185E-4869-9899-DA8AD159E4B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CA54F-8DEE-4881-B2CB-F295F0531B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1348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669A-90CC-4FEA-9102-0CCF64FD1E5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2037-B603-43A0-9F55-60F8EC861E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28402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72DA-E484-4A34-B322-0D35744785F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C09FA-3963-4EB3-9D4A-C7020DE215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8618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6D53-999F-4A59-AE0F-CC98AB9465A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DBFB-427C-4150-832A-B5981E4127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19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A3A5-9B61-4403-B222-54C5798F743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34CF-2301-4C65-B5F5-E79D774FA5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4805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BADBB-AC7D-4D8F-B8E0-3F0BF0DAEDE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642F61-9B30-4149-B611-E23F8DA795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66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ED31-ED44-489C-97BD-B897D95E5D0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3A24-BDBE-4432-B277-C4DEDEC57F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7027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2660D-B007-45F2-BEA6-241EAA972C1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78DA5-B1C1-4B16-B643-AB364FD22E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571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BD628-153B-4F26-AFDF-A4F2AE6D15B8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3CC2-B8F5-42FD-87DF-AFF4542884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579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FF39B-7BBE-40EF-A938-7AF09B630B6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D0BF8-0CD5-47C6-8EC0-52511FBA52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2555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B3D0-6E6C-4C68-8CC6-D87A130BB3E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9FDAA-92D1-428A-A0B1-6B6DB94D1F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4690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FACCC-185E-4869-9899-DA8AD159E4B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CA54F-8DEE-4881-B2CB-F295F0531B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0517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669A-90CC-4FEA-9102-0CCF64FD1E5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2037-B603-43A0-9F55-60F8EC861E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1088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72DA-E484-4A34-B322-0D35744785F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C09FA-3963-4EB3-9D4A-C7020DE215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061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C216627-5F4B-4052-8394-B0FAD7100CF7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5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6D53-999F-4A59-AE0F-CC98AB9465A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DBFB-427C-4150-832A-B5981E4127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2847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A3A5-9B61-4403-B222-54C5798F743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34CF-2301-4C65-B5F5-E79D774FA5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1964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0463-0954-4C9C-BA90-FF3C5A2A4D3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1BD816-E140-4729-8FDB-38CA41D0D5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923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1C13-5DB5-4910-8B66-033AC660139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FF82-1A0A-4AB0-9729-EAF8A5B1B8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7546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A657-5115-46A2-BE13-F5AF3184161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89984-C306-4B59-A8A0-F04900C83A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4932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D24D-06C8-4EC9-A1D7-4640CA21484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FF6C-52AB-4E3E-BD5A-DF372837DA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2774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08883-CEB4-4DF8-8F36-52E66E9584C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69F61-4AD6-4A76-A0FE-5AC43FF49F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6267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998C3-22D3-41AB-B2D1-A321D24049C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6BFB-DD66-4E0B-A51D-3AAD63AB44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5093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61EF-D4DE-4027-BA37-BEA9349A83F1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5317-DF00-4358-A49B-BA305A5329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6143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8C799-3344-4781-AC8D-FE65A8DDBE0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876A8-88ED-479E-BE1B-D5E7B53C04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547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BEEB6-8742-47D4-93F0-9D9633F1AC3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18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1845-A1EE-4006-B25E-49353BC297E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3035-183F-4373-B9ED-82D1E46156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1790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BE48-1617-4D9F-A5BE-D317BC32618B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0AB8-2A66-4903-A31C-F6D2895880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8020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7FBD-E812-4EA5-8A4F-477F6A34352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FD62-73BC-4A48-8553-4370635EA2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9494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0463-0954-4C9C-BA90-FF3C5A2A4D3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1BD816-E140-4729-8FDB-38CA41D0D5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74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1C13-5DB5-4910-8B66-033AC660139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FF82-1A0A-4AB0-9729-EAF8A5B1B8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52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A657-5115-46A2-BE13-F5AF3184161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89984-C306-4B59-A8A0-F04900C83A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11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D24D-06C8-4EC9-A1D7-4640CA21484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FF6C-52AB-4E3E-BD5A-DF372837DA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1344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08883-CEB4-4DF8-8F36-52E66E9584C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69F61-4AD6-4A76-A0FE-5AC43FF49F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6044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998C3-22D3-41AB-B2D1-A321D24049C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6BFB-DD66-4E0B-A51D-3AAD63AB44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2811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61EF-D4DE-4027-BA37-BEA9349A83F1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5317-DF00-4358-A49B-BA305A5329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5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3DAEDB0-EE15-4648-BD6A-3735F9B406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3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8C799-3344-4781-AC8D-FE65A8DDBE0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876A8-88ED-479E-BE1B-D5E7B53C04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8663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1845-A1EE-4006-B25E-49353BC297E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3035-183F-4373-B9ED-82D1E46156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8450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BE48-1617-4D9F-A5BE-D317BC32618B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0AB8-2A66-4903-A31C-F6D2895880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2572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7FBD-E812-4EA5-8A4F-477F6A34352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FD62-73BC-4A48-8553-4370635EA2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06053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0463-0954-4C9C-BA90-FF3C5A2A4D3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1BD816-E140-4729-8FDB-38CA41D0D5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259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1C13-5DB5-4910-8B66-033AC660139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FF82-1A0A-4AB0-9729-EAF8A5B1B8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010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A657-5115-46A2-BE13-F5AF3184161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89984-C306-4B59-A8A0-F04900C83A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24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D24D-06C8-4EC9-A1D7-4640CA21484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FF6C-52AB-4E3E-BD5A-DF372837DA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88117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08883-CEB4-4DF8-8F36-52E66E9584C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69F61-4AD6-4A76-A0FE-5AC43FF49F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2951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998C3-22D3-41AB-B2D1-A321D24049C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6BFB-DD66-4E0B-A51D-3AAD63AB44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95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AE1-8F85-4A60-859F-240B95FEB3F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30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61EF-D4DE-4027-BA37-BEA9349A83F1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5317-DF00-4358-A49B-BA305A5329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3357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8C799-3344-4781-AC8D-FE65A8DDBE0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876A8-88ED-479E-BE1B-D5E7B53C04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5554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1845-A1EE-4006-B25E-49353BC297E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3035-183F-4373-B9ED-82D1E46156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6000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BE48-1617-4D9F-A5BE-D317BC32618B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0AB8-2A66-4903-A31C-F6D2895880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8532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7FBD-E812-4EA5-8A4F-477F6A34352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FD62-73BC-4A48-8553-4370635EA2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73438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0463-0954-4C9C-BA90-FF3C5A2A4D3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1BD816-E140-4729-8FDB-38CA41D0D5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946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1C13-5DB5-4910-8B66-033AC660139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FF82-1A0A-4AB0-9729-EAF8A5B1B8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1392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A657-5115-46A2-BE13-F5AF3184161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89984-C306-4B59-A8A0-F04900C83A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839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FD24D-06C8-4EC9-A1D7-4640CA21484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FF6C-52AB-4E3E-BD5A-DF372837DA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0721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08883-CEB4-4DF8-8F36-52E66E9584C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69F61-4AD6-4A76-A0FE-5AC43FF49F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855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8134103-7C71-49AE-8A55-CF128012F598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1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998C3-22D3-41AB-B2D1-A321D24049C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6BFB-DD66-4E0B-A51D-3AAD63AB44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1150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61EF-D4DE-4027-BA37-BEA9349A83F1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5317-DF00-4358-A49B-BA305A5329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5423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8C799-3344-4781-AC8D-FE65A8DDBE07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876A8-88ED-479E-BE1B-D5E7B53C04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52184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1845-A1EE-4006-B25E-49353BC297E9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3035-183F-4373-B9ED-82D1E46156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4861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BE48-1617-4D9F-A5BE-D317BC32618B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0AB8-2A66-4903-A31C-F6D2895880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1782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7FBD-E812-4EA5-8A4F-477F6A34352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FD62-73BC-4A48-8553-4370635EA2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4738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F4B3D-B266-49E6-BCF9-0E4F1AAEBED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4ADB5-8E0F-46AC-A80F-AE22AF25BF4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824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17B3-4887-4E3A-8ABD-D49662BC511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C5C98-CAE2-4F8F-BAD6-E72978E021F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895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20063-7DCC-41F1-943A-FC89161E650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A7865-6BB8-4896-B374-09D3B313AD3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937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39C79-AD3F-404D-93B8-FB16D3C00E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0CD2D-EA8A-4739-B63D-D6CD18C210E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0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EF69-46EA-435F-9841-8E8AD5B91455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5602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58AD-5851-497B-B65B-1A6F0513F5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B2FD6-8ABD-4D6B-8497-A1423253D5D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137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744D-533B-41C3-8200-AF5A103F9BE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E9A01-85E4-4299-B2D2-01E09A1AAC42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077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FAF0-DA43-4F65-8C4F-7F33F6B2128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1ABB2-9FDB-4FB2-86C7-6358A34B9D9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84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7A2D5-C458-4D75-9E2B-90B4872089E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023C9-974D-4B53-9EC2-DCE278AE4AB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098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D9EA-1969-4873-8771-2991A5A3F28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D04AE-FF51-4373-8B34-14B77A01989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624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F8F62-3D9D-4F41-B044-32DF5911295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4F20-6C82-4BFC-8A55-4059ECDCD37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175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A05F7-CA67-46E2-8318-2145AC61417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58EF8-81B8-4BC3-983C-51FF67AF345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138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107950" y="6381750"/>
            <a:ext cx="3455988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PROFESOR JANO – Recursos culturales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CE080-3305-4B03-8508-42BD60F0B5BF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71632"/>
      </p:ext>
    </p:extLst>
  </p:cSld>
  <p:clrMapOvr>
    <a:masterClrMapping/>
  </p:clrMapOvr>
  <p:transition spd="slow"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550" y="620713"/>
            <a:ext cx="7715250" cy="796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107950" y="6381750"/>
            <a:ext cx="3455988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PROFESOR JANO – Recursos culturales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1E365-D797-4C12-9110-FD450F46F1D2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32202"/>
      </p:ext>
    </p:extLst>
  </p:cSld>
  <p:clrMapOvr>
    <a:masterClrMapping/>
  </p:clrMapOvr>
  <p:transition spd="slow"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550" y="620713"/>
            <a:ext cx="7715250" cy="796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107950" y="6381750"/>
            <a:ext cx="3455988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PROFESOR JANO – Recursos culturales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4F612-7159-4C62-A6EC-C2F02C2B0A6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68953"/>
      </p:ext>
    </p:extLst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195A96-B87C-47FD-8AB3-66BAD60BFD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1942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F4B3D-B266-49E6-BCF9-0E4F1AAEBED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4ADB5-8E0F-46AC-A80F-AE22AF25BF4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896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17B3-4887-4E3A-8ABD-D49662BC511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C5C98-CAE2-4F8F-BAD6-E72978E021F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048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20063-7DCC-41F1-943A-FC89161E650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A7865-6BB8-4896-B374-09D3B313AD3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610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39C79-AD3F-404D-93B8-FB16D3C00E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0CD2D-EA8A-4739-B63D-D6CD18C210E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8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58AD-5851-497B-B65B-1A6F0513F5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B2FD6-8ABD-4D6B-8497-A1423253D5D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191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744D-533B-41C3-8200-AF5A103F9BE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E9A01-85E4-4299-B2D2-01E09A1AAC42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322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FAF0-DA43-4F65-8C4F-7F33F6B2128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1ABB2-9FDB-4FB2-86C7-6358A34B9D9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0418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7A2D5-C458-4D75-9E2B-90B4872089E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023C9-974D-4B53-9EC2-DCE278AE4AB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827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D9EA-1969-4873-8771-2991A5A3F281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D04AE-FF51-4373-8B34-14B77A01989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9620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F8F62-3D9D-4F41-B044-32DF5911295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4F20-6C82-4BFC-8A55-4059ECDCD37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40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C1359EB-5012-4C3A-A83C-CCEB7EB414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8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A05F7-CA67-46E2-8318-2145AC61417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58EF8-81B8-4BC3-983C-51FF67AF345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133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107950" y="6381750"/>
            <a:ext cx="3455988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PROFESOR JANO – Recursos culturales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CE080-3305-4B03-8508-42BD60F0B5BF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70961"/>
      </p:ext>
    </p:extLst>
  </p:cSld>
  <p:clrMapOvr>
    <a:masterClrMapping/>
  </p:clrMapOvr>
  <p:transition spd="slow"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550" y="620713"/>
            <a:ext cx="7715250" cy="796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107950" y="6381750"/>
            <a:ext cx="3455988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PROFESOR JANO – Recursos culturales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1E365-D797-4C12-9110-FD450F46F1D2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86208"/>
      </p:ext>
    </p:extLst>
  </p:cSld>
  <p:clrMapOvr>
    <a:masterClrMapping/>
  </p:clrMapOvr>
  <p:transition spd="slow"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550" y="620713"/>
            <a:ext cx="7715250" cy="7969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107950" y="6381750"/>
            <a:ext cx="3455988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PROFESOR JANO – Recursos culturales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4F612-7159-4C62-A6EC-C2F02C2B0A67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43615"/>
      </p:ext>
    </p:extLst>
  </p:cSld>
  <p:clrMapOvr>
    <a:masterClrMapping/>
  </p:clrMapOvr>
  <p:transition spd="slow"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7AEF-6315-4C16-8E75-3196187503A9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64E435-D651-4E05-AB53-5A6A48D8A82C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34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56494-D291-423A-BF84-B159346078BE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C999-6CA5-4D03-B8B4-8FA18528DEBD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4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77DF-92CD-42F3-B6E8-31D9F4DBA8FF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35BA9B2-8DDD-4A0C-9E47-194A4DD0BADA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83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207A-7A39-4442-B04A-5089A5AE7C02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1755-D177-476E-9AFB-651E1ECC35A3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78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A5F60-DE45-42A1-8DBE-60E9EB4C3175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1D2C300-2D84-4AE6-9FA5-521AE86C2C4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80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2196A-AB23-4F18-87F4-5EB937AFEFF3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522A1-4E9B-4C21-8B83-DF97894EBC5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1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4C1FB-203C-4676-B85B-F4E0AB7B8ABF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4240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84A90-60A2-497E-882F-8AF78A7D9265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758E0F-ACE3-404C-ADB4-7219320F26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7092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7E90ABF-C58A-4CD5-AA42-6139C1C605C3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F92B3-E42E-4EAC-A482-608BBB248C07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2863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E6A26-1A48-4260-95D6-A17B699932C9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FAE9C-05E3-43EC-BABC-32179F874BC9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17051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8E8F-FA42-48ED-96FF-D7FE57DF0647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1F8F5-16C5-444A-988F-DAC0D937070D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77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792B2-E5EE-4D30-A17A-A5560C00600D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BC545-1EDE-4D98-88B3-F3F936AECD0A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270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3C5B-8810-43D2-9E66-720143E82E09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27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5DF8A-3BFD-406F-AAE3-55F3DEF30C12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29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C216627-5F4B-4052-8394-B0FAD7100CF7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39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BEEB6-8742-47D4-93F0-9D9633F1AC3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91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3DAEDB0-EE15-4648-BD6A-3735F9B406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42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AE1-8F85-4A60-859F-240B95FEB3F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96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8134103-7C71-49AE-8A55-CF128012F598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23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EF69-46EA-435F-9841-8E8AD5B91455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56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195A96-B87C-47FD-8AB3-66BAD60BFD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30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C1359EB-5012-4C3A-A83C-CCEB7EB414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411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4C1FB-203C-4676-B85B-F4E0AB7B8ABF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989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3C5B-8810-43D2-9E66-720143E82E09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5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5DF8A-3BFD-406F-AAE3-55F3DEF30C12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063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C216627-5F4B-4052-8394-B0FAD7100CF7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81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BEEB6-8742-47D4-93F0-9D9633F1AC3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88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3DAEDB0-EE15-4648-BD6A-3735F9B406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20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AE1-8F85-4A60-859F-240B95FEB3F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70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8134103-7C71-49AE-8A55-CF128012F598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35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EF69-46EA-435F-9841-8E8AD5B91455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3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195A96-B87C-47FD-8AB3-66BAD60BFD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622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C1359EB-5012-4C3A-A83C-CCEB7EB414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725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4C1FB-203C-4676-B85B-F4E0AB7B8ABF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213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3C5B-8810-43D2-9E66-720143E82E09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92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5DF8A-3BFD-406F-AAE3-55F3DEF30C12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474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760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336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732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496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07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935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62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25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500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213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704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377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37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7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36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977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4722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819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15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292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2882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C216627-5F4B-4052-8394-B0FAD7100CF7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1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BEEB6-8742-47D4-93F0-9D9633F1AC3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62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3DAEDB0-EE15-4648-BD6A-3735F9B406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81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AE1-8F85-4A60-859F-240B95FEB3F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8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8134103-7C71-49AE-8A55-CF128012F598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87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EF69-46EA-435F-9841-8E8AD5B91455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195A96-B87C-47FD-8AB3-66BAD60BFD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098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C1359EB-5012-4C3A-A83C-CCEB7EB414E6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313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4C1FB-203C-4676-B85B-F4E0AB7B8ABF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992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3C5B-8810-43D2-9E66-720143E82E09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27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5DF8A-3BFD-406F-AAE3-55F3DEF30C12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707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BADBB-AC7D-4D8F-B8E0-3F0BF0DAEDE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642F61-9B30-4149-B611-E23F8DA795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1116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ED31-ED44-489C-97BD-B897D95E5D0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3A24-BDBE-4432-B277-C4DEDEC57F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93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2660D-B007-45F2-BEA6-241EAA972C1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78DA5-B1C1-4B16-B643-AB364FD22E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99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BD628-153B-4F26-AFDF-A4F2AE6D15B8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3CC2-B8F5-42FD-87DF-AFF4542884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90470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FF39B-7BBE-40EF-A938-7AF09B630B6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D0BF8-0CD5-47C6-8EC0-52511FBA52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832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B3D0-6E6C-4C68-8CC6-D87A130BB3E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9FDAA-92D1-428A-A0B1-6B6DB94D1F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125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FACCC-185E-4869-9899-DA8AD159E4B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CA54F-8DEE-4881-B2CB-F295F0531B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5241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669A-90CC-4FEA-9102-0CCF64FD1E5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2037-B603-43A0-9F55-60F8EC861E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63299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72DA-E484-4A34-B322-0D35744785F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C09FA-3963-4EB3-9D4A-C7020DE215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296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6D53-999F-4A59-AE0F-CC98AB9465A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DBFB-427C-4150-832A-B5981E4127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95209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A3A5-9B61-4403-B222-54C5798F743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34CF-2301-4C65-B5F5-E79D774FA5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962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BADBB-AC7D-4D8F-B8E0-3F0BF0DAEDE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2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3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642F61-9B30-4149-B611-E23F8DA795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6174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ED31-ED44-489C-97BD-B897D95E5D0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3A24-BDBE-4432-B277-C4DEDEC57F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8381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4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2660D-B007-45F2-BEA6-241EAA972C1D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78DA5-B1C1-4B16-B643-AB364FD22E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21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BD628-153B-4F26-AFDF-A4F2AE6D15B8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3CC2-B8F5-42FD-87DF-AFF4542884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9742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FF39B-7BBE-40EF-A938-7AF09B630B6C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D0BF8-0CD5-47C6-8EC0-52511FBA52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2215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B3D0-6E6C-4C68-8CC6-D87A130BB3E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9FDAA-92D1-428A-A0B1-6B6DB94D1F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882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FACCC-185E-4869-9899-DA8AD159E4B6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CA54F-8DEE-4881-B2CB-F295F0531B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372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5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669A-90CC-4FEA-9102-0CCF64FD1E5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2037-B603-43A0-9F55-60F8EC861E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1944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72DA-E484-4A34-B322-0D35744785FF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C09FA-3963-4EB3-9D4A-C7020DE215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5218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6D53-999F-4A59-AE0F-CC98AB9465AA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DBFB-427C-4150-832A-B5981E4127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3289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A3A5-9B61-4403-B222-54C5798F743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34CF-2301-4C65-B5F5-E79D774FA5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95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E9D5AA9-CE03-4AD6-9712-D4952569549C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3E65EB1-2449-45A6-99F5-C6415D302A73}" type="datetimeFigureOut">
              <a:rPr lang="es-ES" smtClean="0"/>
              <a:t>23/01/2018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7A1273-9E0F-458B-9B7D-0D2FE7FB47A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7F0D727-F45B-456D-8E85-350536C9C3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3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7A1273-9E0F-458B-9B7D-0D2FE7FB47A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7F0D727-F45B-456D-8E85-350536C9C3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3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39B754-92B8-4EC1-BFE3-FDF928B07B1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F529655F-8D0A-41F4-8949-999F534045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46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39B754-92B8-4EC1-BFE3-FDF928B07B1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F529655F-8D0A-41F4-8949-999F534045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16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39B754-92B8-4EC1-BFE3-FDF928B07B1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F529655F-8D0A-41F4-8949-999F534045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2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39B754-92B8-4EC1-BFE3-FDF928B07B12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F529655F-8D0A-41F4-8949-999F534045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94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3304B7-6839-40EB-A5E4-4FF73BEF6F1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4E7A07-7F44-40D7-B3C3-7788ABFE60FB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0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3304B7-6839-40EB-A5E4-4FF73BEF6F1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23/01/2018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4E7A07-7F44-40D7-B3C3-7788ABFE60FB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4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7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98F3CF-2DEE-49FA-8A52-40708EF9A773}" type="datetimeFigureOut">
              <a:rPr lang="es-ES"/>
              <a:pPr>
                <a:defRPr/>
              </a:pPr>
              <a:t>23/01/2018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FE7856-672B-4740-8062-433702379DF8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21 Marcador de título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610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9B3B2-ECE5-4066-93F4-5DF61BFD9B37}" type="slidenum">
              <a:rPr lang="es-ES">
                <a:solidFill>
                  <a:srgbClr val="8CADA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21 Marcador de título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441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9B3B2-ECE5-4066-93F4-5DF61BFD9B37}" type="slidenum">
              <a:rPr lang="es-ES">
                <a:solidFill>
                  <a:srgbClr val="8CADA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21 Marcador de título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509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9B3B2-ECE5-4066-93F4-5DF61BFD9B37}" type="slidenum">
              <a:rPr lang="es-ES">
                <a:solidFill>
                  <a:srgbClr val="8CADA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21 Marcador de título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935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8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47FDC39-1139-48AD-9D98-8EAF72CDAB1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A413A0E-569E-4D1D-84DF-91D3D6C6A8F7}" type="datetimeFigureOut">
              <a:rPr lang="es-ES" smtClean="0">
                <a:solidFill>
                  <a:srgbClr val="DFDCB7"/>
                </a:solidFill>
              </a:rPr>
              <a:pPr/>
              <a:t>23/01/2018</a:t>
            </a:fld>
            <a:endParaRPr lang="es-E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1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9B3B2-ECE5-4066-93F4-5DF61BFD9B37}" type="slidenum">
              <a:rPr lang="es-ES">
                <a:solidFill>
                  <a:srgbClr val="8CADA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21 Marcador de título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3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439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7A1273-9E0F-458B-9B7D-0D2FE7FB47A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7F0D727-F45B-456D-8E85-350536C9C3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80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2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7A1273-9E0F-458B-9B7D-0D2FE7FB47AE}" type="datetimeFigureOut">
              <a:rPr lang="es-ES">
                <a:solidFill>
                  <a:srgbClr val="696464"/>
                </a:solidFill>
              </a:rPr>
              <a:pPr>
                <a:defRPr/>
              </a:pPr>
              <a:t>23/01/2018</a:t>
            </a:fld>
            <a:endParaRPr lang="es-ES">
              <a:solidFill>
                <a:srgbClr val="696464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696464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7F0D727-F45B-456D-8E85-350536C9C3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26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8.jpeg"/><Relationship Id="rId7" Type="http://schemas.openxmlformats.org/officeDocument/2006/relationships/diagramLayout" Target="../diagrams/layout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5.xml"/><Relationship Id="rId6" Type="http://schemas.openxmlformats.org/officeDocument/2006/relationships/diagramData" Target="../diagrams/data3.xml"/><Relationship Id="rId5" Type="http://schemas.openxmlformats.org/officeDocument/2006/relationships/image" Target="../media/image20.jpeg"/><Relationship Id="rId10" Type="http://schemas.microsoft.com/office/2007/relationships/diagramDrawing" Target="../diagrams/drawing3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www.arrakis.es/~lluengo/cariotipo.gi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Unidade</a:t>
            </a:r>
            <a:r>
              <a:rPr lang="es-ES" dirty="0" smtClean="0"/>
              <a:t> 6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 organización celular dos seres vivos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93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Páx</a:t>
            </a:r>
            <a:r>
              <a:rPr lang="es-ES" dirty="0" smtClean="0"/>
              <a:t> 110: 3</a:t>
            </a:r>
          </a:p>
          <a:p>
            <a:r>
              <a:rPr lang="es-ES" dirty="0" err="1" smtClean="0"/>
              <a:t>Páx</a:t>
            </a:r>
            <a:r>
              <a:rPr lang="es-ES" smtClean="0"/>
              <a:t> 111: </a:t>
            </a:r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95A96-B87C-47FD-8AB3-66BAD60BFDF5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8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 A célula eucariota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Identificar os orgánulos celulares en distintos tipos de células e saber a </a:t>
            </a:r>
            <a:r>
              <a:rPr lang="es-ES" dirty="0" err="1" smtClean="0"/>
              <a:t>súa</a:t>
            </a:r>
            <a:r>
              <a:rPr lang="es-ES" dirty="0" smtClean="0"/>
              <a:t> función.</a:t>
            </a:r>
          </a:p>
          <a:p>
            <a:r>
              <a:rPr lang="es-ES" dirty="0" err="1" smtClean="0"/>
              <a:t>Diferenzas</a:t>
            </a:r>
            <a:r>
              <a:rPr lang="es-ES" dirty="0" smtClean="0"/>
              <a:t> entre as células </a:t>
            </a:r>
            <a:r>
              <a:rPr lang="es-ES" dirty="0" err="1" smtClean="0"/>
              <a:t>animais</a:t>
            </a:r>
            <a:r>
              <a:rPr lang="es-ES" dirty="0" smtClean="0"/>
              <a:t> e as </a:t>
            </a:r>
            <a:r>
              <a:rPr lang="es-ES" dirty="0" err="1" smtClean="0"/>
              <a:t>vexetais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BEEB6-8742-47D4-93F0-9D9633F1AC3E}" type="slidenum">
              <a:rPr lang="es-E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11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84213" y="1052513"/>
            <a:ext cx="7848600" cy="86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dirty="0">
                <a:solidFill>
                  <a:prstClr val="white"/>
                </a:solidFill>
              </a:rPr>
              <a:t>Diferencias con las células animales</a:t>
            </a:r>
          </a:p>
        </p:txBody>
      </p:sp>
      <p:sp>
        <p:nvSpPr>
          <p:cNvPr id="70659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A7B5C8-ED77-4CBA-B8C4-D1BA313E4BA3}" type="slidenum">
              <a:rPr lang="es-ES" smtClean="0">
                <a:latin typeface="Arial" pitchFamily="34" charset="0"/>
              </a:rPr>
              <a:pPr>
                <a:defRPr/>
              </a:pPr>
              <a:t>12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85786" y="428604"/>
            <a:ext cx="457830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solidFill>
                  <a:prstClr val="white"/>
                </a:solidFill>
              </a:rPr>
              <a:t>LAS CÉLULAS VEGETALES 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557111847"/>
              </p:ext>
            </p:extLst>
          </p:nvPr>
        </p:nvGraphicFramePr>
        <p:xfrm>
          <a:off x="1259632" y="1772816"/>
          <a:ext cx="6864424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361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713D45-386D-4C33-B402-5544A1DBBB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4713D45-386D-4C33-B402-5544A1DBBB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CEA560-EAA2-4425-B218-BC1224C48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2FCEA560-EAA2-4425-B218-BC1224C48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8C391E-A782-4BC3-A26F-A2E915590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E58C391E-A782-4BC3-A26F-A2E915590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A6661F-3EF2-4923-8393-E2E321FFF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F9A6661F-3EF2-4923-8393-E2E321FFF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BE87E7-A6CD-4D4E-B9B7-FCA49EB2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B3BE87E7-A6CD-4D4E-B9B7-FCA49EB2E8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B5F4FD-E288-4F56-BE5A-F6B765126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F2B5F4FD-E288-4F56-BE5A-F6B765126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A31D32-E7B3-48B6-888C-B905A1317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F3A31D32-E7B3-48B6-888C-B905A1317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582558-0F1B-4E68-AD1B-6ECD85F2F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D1582558-0F1B-4E68-AD1B-6ECD85F2F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42F0D4-FC6D-48E1-BD57-6CA3A498C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4842F0D4-FC6D-48E1-BD57-6CA3A498C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AFEC99-0AFC-4B60-998E-7C7E74905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3CAFEC99-0AFC-4B60-998E-7C7E74905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0FC810-2550-4BAF-B874-3B034459C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D50FC810-2550-4BAF-B874-3B034459C6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B32CA1-618E-4BF6-8C81-8560C25C1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02B32CA1-618E-4BF6-8C81-8560C25C12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4. O núcleo celular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Saber identificar as partes do núcleo.</a:t>
            </a:r>
            <a:endParaRPr lang="es-ES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95A96-B87C-47FD-8AB3-66BAD60BFDF5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5974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1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54D06B3-6058-472B-B825-BC8969E34A3F}" type="slidenum">
              <a:rPr lang="es-ES">
                <a:latin typeface="Arial" pitchFamily="34" charset="0"/>
              </a:rPr>
              <a:pPr>
                <a:defRPr/>
              </a:pPr>
              <a:t>14</a:t>
            </a:fld>
            <a:endParaRPr lang="es-ES">
              <a:latin typeface="Arial" pitchFamily="34" charset="0"/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49275"/>
            <a:ext cx="49593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14772" y="692696"/>
            <a:ext cx="204976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prstClr val="white"/>
                </a:solidFill>
              </a:rPr>
              <a:t>Envoltura nuclear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045955" y="1542390"/>
            <a:ext cx="787395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prstClr val="white"/>
                </a:solidFill>
              </a:rPr>
              <a:t>Poros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15122" y="2392084"/>
            <a:ext cx="1249061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prstClr val="white"/>
                </a:solidFill>
              </a:rPr>
              <a:t>Cromatina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98478" y="3241778"/>
            <a:ext cx="108234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prstClr val="white"/>
                </a:solidFill>
              </a:rPr>
              <a:t>Nucléolo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16350" y="4091472"/>
            <a:ext cx="1646605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dirty="0">
                <a:solidFill>
                  <a:prstClr val="white"/>
                </a:solidFill>
              </a:rPr>
              <a:t>Nucleoplasma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58642" y="4941168"/>
            <a:ext cx="1762021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dirty="0">
                <a:solidFill>
                  <a:prstClr val="white"/>
                </a:solidFill>
              </a:rPr>
              <a:t>Lámina nuclear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2484438" y="908050"/>
            <a:ext cx="1727200" cy="4333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2124075" y="2565400"/>
            <a:ext cx="1727200" cy="3587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V="1">
            <a:off x="2051050" y="3213100"/>
            <a:ext cx="2808288" cy="215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262188" y="4276725"/>
            <a:ext cx="2309812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2320925" y="5013325"/>
            <a:ext cx="2322513" cy="1127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1835150" y="1773238"/>
            <a:ext cx="5761038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edususa\AppData\Local\Microsoft\Windows\Temporary Internet Files\Low\Content.IE5\M9VMCTK1\imagesCADATO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1828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edususa\AppData\Local\Microsoft\Windows\Temporary Internet Files\Low\Content.IE5\X44ILMNM\imagesCAGNSLQ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1497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edususa\AppData\Local\Microsoft\Windows\Temporary Internet Files\Low\Content.IE5\M9VMCTK1\imagesCAGCR1N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73463"/>
            <a:ext cx="20859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edususa\AppData\Local\Microsoft\Windows\Temporary Internet Files\Low\Content.IE5\M9VMCTK1\imagesCA62IO4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2009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26306B9-A132-42CB-A5C5-A768CFF6B498}" type="slidenum">
              <a:rPr lang="es-ES">
                <a:latin typeface="Arial" pitchFamily="34" charset="0"/>
              </a:rPr>
              <a:pPr>
                <a:defRPr/>
              </a:pPr>
              <a:t>15</a:t>
            </a:fld>
            <a:endParaRPr lang="es-ES">
              <a:latin typeface="Arial" pitchFamily="34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323528" y="332656"/>
          <a:ext cx="86409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7256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87B4AD7-2FED-408F-84F3-2F25A991EE89}" type="slidenum">
              <a:rPr lang="es-ES">
                <a:latin typeface="Arial" pitchFamily="34" charset="0"/>
              </a:rPr>
              <a:pPr>
                <a:defRPr/>
              </a:pPr>
              <a:t>16</a:t>
            </a:fld>
            <a:endParaRPr lang="es-ES">
              <a:latin typeface="Arial" pitchFamily="34" charset="0"/>
            </a:endParaRPr>
          </a:p>
        </p:txBody>
      </p:sp>
      <p:pic>
        <p:nvPicPr>
          <p:cNvPr id="33795" name="Picture 1" descr="C:\Users\Edu y Susa\AppData\Local\Microsoft\Windows\Temporary Internet Files\Low\Content.IE5\GMQNEJHW\chromatinstructurefigure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64754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5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5F7C161-BE97-48F0-A8C6-66ADD5820D09}" type="slidenum">
              <a:rPr lang="es-ES">
                <a:latin typeface="Arial" pitchFamily="34" charset="0"/>
              </a:rPr>
              <a:pPr>
                <a:defRPr/>
              </a:pPr>
              <a:t>17</a:t>
            </a:fld>
            <a:endParaRPr lang="es-ES">
              <a:latin typeface="Arial" pitchFamily="34" charset="0"/>
            </a:endParaRPr>
          </a:p>
        </p:txBody>
      </p:sp>
      <p:pic>
        <p:nvPicPr>
          <p:cNvPr id="34819" name="Picture 2" descr="C:\Users\Edu y Susa\AppData\Local\Microsoft\Windows\Temporary Internet Files\Low\Content.IE5\GMQNEJHW\fig6_1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385762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06388"/>
            <a:ext cx="492918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6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5. O ciclo celular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 qué denominamos ciclo celular?</a:t>
            </a:r>
          </a:p>
          <a:p>
            <a:r>
              <a:rPr lang="es-ES" dirty="0" smtClean="0"/>
              <a:t>Qué células do </a:t>
            </a:r>
            <a:r>
              <a:rPr lang="es-ES" dirty="0" err="1" smtClean="0"/>
              <a:t>corpo</a:t>
            </a:r>
            <a:r>
              <a:rPr lang="es-ES" dirty="0" smtClean="0"/>
              <a:t> humano non sufren división celular?</a:t>
            </a:r>
          </a:p>
          <a:p>
            <a:r>
              <a:rPr lang="es-ES" dirty="0" smtClean="0"/>
              <a:t>Etapas do ciclo celular:</a:t>
            </a:r>
          </a:p>
          <a:p>
            <a:pPr lvl="2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179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427458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03848" y="332656"/>
            <a:ext cx="13321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Ciclo celular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515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 A teoría celular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Puntos básicos da teoría celular</a:t>
            </a:r>
          </a:p>
          <a:p>
            <a:r>
              <a:rPr lang="es-ES" dirty="0" smtClean="0"/>
              <a:t>Partes </a:t>
            </a:r>
            <a:r>
              <a:rPr lang="es-ES" dirty="0" err="1" smtClean="0"/>
              <a:t>comúns</a:t>
            </a:r>
            <a:r>
              <a:rPr lang="es-ES" dirty="0" smtClean="0"/>
              <a:t> a todas as células e as </a:t>
            </a:r>
            <a:r>
              <a:rPr lang="es-ES" dirty="0" err="1" smtClean="0"/>
              <a:t>súas</a:t>
            </a:r>
            <a:r>
              <a:rPr lang="es-ES" dirty="0" smtClean="0"/>
              <a:t> </a:t>
            </a:r>
            <a:r>
              <a:rPr lang="es-ES" dirty="0" err="1" smtClean="0"/>
              <a:t>funcións</a:t>
            </a:r>
            <a:endParaRPr lang="es-ES" dirty="0" smtClean="0"/>
          </a:p>
          <a:p>
            <a:pPr lvl="1"/>
            <a:r>
              <a:rPr lang="es-ES" dirty="0" smtClean="0"/>
              <a:t>Membrana plasmática</a:t>
            </a:r>
          </a:p>
          <a:p>
            <a:pPr lvl="1"/>
            <a:r>
              <a:rPr lang="es-ES" dirty="0" smtClean="0"/>
              <a:t>Citoplasma</a:t>
            </a:r>
          </a:p>
          <a:p>
            <a:pPr lvl="1"/>
            <a:r>
              <a:rPr lang="es-ES" dirty="0" smtClean="0"/>
              <a:t>Material </a:t>
            </a:r>
            <a:r>
              <a:rPr lang="es-ES" dirty="0" err="1" smtClean="0"/>
              <a:t>xenético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72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6. Os cromosomas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Estrutura</a:t>
            </a:r>
            <a:r>
              <a:rPr lang="es-ES" dirty="0" smtClean="0"/>
              <a:t> </a:t>
            </a:r>
            <a:r>
              <a:rPr lang="es-ES" dirty="0" err="1" smtClean="0"/>
              <a:t>dun</a:t>
            </a:r>
            <a:r>
              <a:rPr lang="es-ES" dirty="0" smtClean="0"/>
              <a:t> cromosoma</a:t>
            </a:r>
          </a:p>
          <a:p>
            <a:r>
              <a:rPr lang="es-ES" dirty="0" smtClean="0"/>
              <a:t>Qué son os organismos diploides? E haploides?</a:t>
            </a:r>
          </a:p>
          <a:p>
            <a:r>
              <a:rPr lang="es-ES" dirty="0" smtClean="0"/>
              <a:t>Qué son os cromosomas homólogos?</a:t>
            </a:r>
          </a:p>
          <a:p>
            <a:r>
              <a:rPr lang="es-ES" dirty="0" smtClean="0"/>
              <a:t>Cantos cromosomas </a:t>
            </a:r>
            <a:r>
              <a:rPr lang="es-ES" dirty="0" err="1" smtClean="0"/>
              <a:t>teñen</a:t>
            </a:r>
            <a:r>
              <a:rPr lang="es-ES" dirty="0" smtClean="0"/>
              <a:t> as células non reproductoras do </a:t>
            </a:r>
            <a:r>
              <a:rPr lang="es-ES" dirty="0" err="1" smtClean="0"/>
              <a:t>corpo</a:t>
            </a:r>
            <a:r>
              <a:rPr lang="es-ES" dirty="0" smtClean="0"/>
              <a:t> humano? E as reproductoras?</a:t>
            </a:r>
          </a:p>
          <a:p>
            <a:r>
              <a:rPr lang="es-ES" dirty="0" smtClean="0"/>
              <a:t>Tipos de cromosomas según a posición do </a:t>
            </a:r>
            <a:r>
              <a:rPr lang="es-ES" dirty="0" smtClean="0"/>
              <a:t>centrómero</a:t>
            </a:r>
          </a:p>
          <a:p>
            <a:r>
              <a:rPr lang="es-ES" dirty="0" smtClean="0"/>
              <a:t>Cariotipo</a:t>
            </a:r>
          </a:p>
          <a:p>
            <a:pPr lvl="1"/>
            <a:r>
              <a:rPr lang="es-ES" dirty="0" smtClean="0"/>
              <a:t>Autosomas</a:t>
            </a:r>
          </a:p>
          <a:p>
            <a:pPr lvl="1"/>
            <a:r>
              <a:rPr lang="es-ES" dirty="0" smtClean="0"/>
              <a:t>Cromosomas </a:t>
            </a:r>
            <a:r>
              <a:rPr lang="es-ES" dirty="0" err="1" smtClean="0"/>
              <a:t>sexuais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42868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2962913" cy="29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19446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551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23850" y="620713"/>
            <a:ext cx="8424863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S">
              <a:solidFill>
                <a:prstClr val="black"/>
              </a:solidFill>
              <a:latin typeface="Perpetua" pitchFamily="18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>
                <a:solidFill>
                  <a:prstClr val="black"/>
                </a:solidFill>
                <a:latin typeface="Perpetua" pitchFamily="18" charset="0"/>
              </a:rPr>
              <a:t>Las especies llamadas </a:t>
            </a: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haploides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 poseen un número </a:t>
            </a: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n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 de cromosomas distintos. 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>
                <a:solidFill>
                  <a:prstClr val="black"/>
                </a:solidFill>
                <a:latin typeface="Perpetua" pitchFamily="18" charset="0"/>
              </a:rPr>
              <a:t>Sin embargo las llamadas </a:t>
            </a: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diploides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 poseen </a:t>
            </a: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2n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 cromosomas, es decir, n parejas de cromosomas</a:t>
            </a: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 homólogos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 (idénticos). 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>
                <a:solidFill>
                  <a:prstClr val="black"/>
                </a:solidFill>
                <a:latin typeface="Perpetua" pitchFamily="18" charset="0"/>
              </a:rPr>
              <a:t>En cada pareja, uno de los cromosomas procede del padre y otro de la madre.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>
                <a:solidFill>
                  <a:prstClr val="black"/>
                </a:solidFill>
                <a:latin typeface="Perpetua" pitchFamily="18" charset="0"/>
              </a:rPr>
              <a:t>En la especie humana, las células poseen 46 cromosomas en 23 parejas de homólogos. Es lo que se denomina </a:t>
            </a:r>
            <a:r>
              <a:rPr lang="es-ES" u="sng">
                <a:solidFill>
                  <a:prstClr val="black"/>
                </a:solidFill>
                <a:latin typeface="Perpetua" pitchFamily="18" charset="0"/>
              </a:rPr>
              <a:t>dotación cromosómica de la especie humana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. 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>
                <a:solidFill>
                  <a:prstClr val="black"/>
                </a:solidFill>
                <a:latin typeface="Perpetua" pitchFamily="18" charset="0"/>
              </a:rPr>
              <a:t>En algunos organismos puede haber más juegos de cromosomas (3n, 4n...)  y se denominan poliploides. </a:t>
            </a:r>
          </a:p>
        </p:txBody>
      </p:sp>
      <p:sp>
        <p:nvSpPr>
          <p:cNvPr id="115715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8AFF03-8B11-4FF7-B572-8B0DF3A19CEF}" type="slidenum">
              <a:rPr lang="es-ES">
                <a:latin typeface="Arial" pitchFamily="34" charset="0"/>
              </a:rPr>
              <a:pPr>
                <a:defRPr/>
              </a:pPr>
              <a:t>22</a:t>
            </a:fld>
            <a:endParaRPr lang="es-ES">
              <a:latin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4" y="404664"/>
            <a:ext cx="4725168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000" b="1" dirty="0">
                <a:solidFill>
                  <a:prstClr val="white"/>
                </a:solidFill>
              </a:rPr>
              <a:t>NÚMERO DE CROMOSOMAS</a:t>
            </a:r>
          </a:p>
        </p:txBody>
      </p:sp>
    </p:spTree>
    <p:extLst>
      <p:ext uri="{BB962C8B-B14F-4D97-AF65-F5344CB8AC3E}">
        <p14:creationId xmlns:p14="http://schemas.microsoft.com/office/powerpoint/2010/main" val="17009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792003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 i="1">
                <a:solidFill>
                  <a:prstClr val="black"/>
                </a:solidFill>
                <a:latin typeface="Perpetua" pitchFamily="18" charset="0"/>
              </a:rPr>
              <a:t>Número de cromosomas.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b="1" i="1">
              <a:solidFill>
                <a:prstClr val="black"/>
              </a:solidFill>
              <a:latin typeface="Perpetua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>
                <a:solidFill>
                  <a:prstClr val="black"/>
                </a:solidFill>
                <a:latin typeface="Perpetua" pitchFamily="18" charset="0"/>
              </a:rPr>
              <a:t>El número de cromosomas de cada especie es constante. El conjunto formado por los cromosomas de una especie, representados de forma fotográfica, constituye su </a:t>
            </a: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cariotipo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black"/>
              </a:solidFill>
              <a:latin typeface="Perpetua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>
              <a:solidFill>
                <a:prstClr val="black"/>
              </a:solidFill>
              <a:latin typeface="Perpetua" pitchFamily="18" charset="0"/>
            </a:endParaRPr>
          </a:p>
        </p:txBody>
      </p:sp>
      <p:sp>
        <p:nvSpPr>
          <p:cNvPr id="112643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E0B8DB-0076-4A86-A717-FDF81CB15946}" type="slidenum">
              <a:rPr lang="es-ES">
                <a:latin typeface="Arial" pitchFamily="34" charset="0"/>
              </a:rPr>
              <a:pPr>
                <a:defRPr/>
              </a:pPr>
              <a:t>23</a:t>
            </a:fld>
            <a:endParaRPr lang="es-ES">
              <a:latin typeface="Arial" pitchFamily="34" charset="0"/>
            </a:endParaRPr>
          </a:p>
        </p:txBody>
      </p:sp>
      <p:pic>
        <p:nvPicPr>
          <p:cNvPr id="40964" name="Picture 5" descr="http://www.arrakis.es/~lluengo/cariotipo.gif"/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r="3909"/>
          <a:stretch>
            <a:fillRect/>
          </a:stretch>
        </p:blipFill>
        <p:spPr bwMode="auto">
          <a:xfrm>
            <a:off x="5072063" y="2214563"/>
            <a:ext cx="3505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4 Rectángulo"/>
          <p:cNvSpPr>
            <a:spLocks noChangeArrowheads="1"/>
          </p:cNvSpPr>
          <p:nvPr/>
        </p:nvSpPr>
        <p:spPr bwMode="auto">
          <a:xfrm>
            <a:off x="395288" y="2276475"/>
            <a:ext cx="44640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s-ES">
                <a:solidFill>
                  <a:prstClr val="black"/>
                </a:solidFill>
                <a:cs typeface="Arial" pitchFamily="34" charset="0"/>
              </a:rPr>
              <a:t>Dentro del cariotipo se distinguen: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b="1">
                <a:solidFill>
                  <a:prstClr val="black"/>
                </a:solidFill>
                <a:cs typeface="Arial" pitchFamily="34" charset="0"/>
              </a:rPr>
              <a:t>Cromosomas somáticos o autosomas</a:t>
            </a:r>
            <a:r>
              <a:rPr lang="es-ES">
                <a:solidFill>
                  <a:prstClr val="black"/>
                </a:solidFill>
                <a:cs typeface="Arial" pitchFamily="34" charset="0"/>
              </a:rPr>
              <a:t>, que son comunes a los dos sexos y están implicados en el desarrollo de las características del cuerpo.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b="1">
                <a:solidFill>
                  <a:prstClr val="black"/>
                </a:solidFill>
                <a:cs typeface="Arial" pitchFamily="34" charset="0"/>
              </a:rPr>
              <a:t>Cromosomas sexuales</a:t>
            </a:r>
            <a:r>
              <a:rPr lang="es-ES">
                <a:solidFill>
                  <a:prstClr val="black"/>
                </a:solidFill>
                <a:cs typeface="Arial" pitchFamily="34" charset="0"/>
              </a:rPr>
              <a:t>: Son los que determinan el sexo del individuo. Son el cromosoma X y el Y (generalmente de menor tamaño).</a:t>
            </a:r>
          </a:p>
        </p:txBody>
      </p:sp>
    </p:spTree>
    <p:extLst>
      <p:ext uri="{BB962C8B-B14F-4D97-AF65-F5344CB8AC3E}">
        <p14:creationId xmlns:p14="http://schemas.microsoft.com/office/powerpoint/2010/main" val="24939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Edu y Susa\AppData\Local\Microsoft\Windows\Temporary Internet Files\Low\Content.IE5\FRMD6HD6\004fig0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8" r="25504" b="11266"/>
          <a:stretch>
            <a:fillRect/>
          </a:stretch>
        </p:blipFill>
        <p:spPr bwMode="auto">
          <a:xfrm>
            <a:off x="5651500" y="3644900"/>
            <a:ext cx="14414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39750" y="1412875"/>
            <a:ext cx="4824413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Metacéntricos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: Los dos brazos tienen, aproximadamente, la misma longitud  porque el centrómero se encuentra en la mitad del cromosoma.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endParaRPr lang="es-ES">
              <a:solidFill>
                <a:prstClr val="black"/>
              </a:solidFill>
              <a:latin typeface="Perpetua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Submetacéntrico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. Brazos cromosómicos ligeramente desiguales.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endParaRPr lang="es-ES">
              <a:solidFill>
                <a:prstClr val="black"/>
              </a:solidFill>
              <a:latin typeface="Perpetua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Acrocéntricos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: Los dos brazos son de distinta longitud, muy desiguales.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endParaRPr lang="es-ES">
              <a:solidFill>
                <a:prstClr val="black"/>
              </a:solidFill>
              <a:latin typeface="Perpetua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r>
              <a:rPr lang="es-ES" b="1">
                <a:solidFill>
                  <a:prstClr val="black"/>
                </a:solidFill>
                <a:latin typeface="Perpetua" pitchFamily="18" charset="0"/>
              </a:rPr>
              <a:t>Telocéntricos</a:t>
            </a:r>
            <a:r>
              <a:rPr lang="es-ES">
                <a:solidFill>
                  <a:prstClr val="black"/>
                </a:solidFill>
                <a:latin typeface="Perpetua" pitchFamily="18" charset="0"/>
              </a:rPr>
              <a:t>: Sólo es visible un brazo porque el centrómero se encuentra en un extremo.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Georgia" pitchFamily="18" charset="0"/>
              <a:buAutoNum type="alphaLcPeriod"/>
            </a:pPr>
            <a:endParaRPr lang="es-ES">
              <a:solidFill>
                <a:prstClr val="black"/>
              </a:solidFill>
              <a:latin typeface="Perpetua" pitchFamily="18" charset="0"/>
            </a:endParaRPr>
          </a:p>
        </p:txBody>
      </p:sp>
      <p:sp>
        <p:nvSpPr>
          <p:cNvPr id="111620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7770CEB-B264-42CD-A6EA-4C26DE04A7DA}" type="slidenum">
              <a:rPr lang="es-ES">
                <a:latin typeface="Arial" pitchFamily="34" charset="0"/>
              </a:rPr>
              <a:pPr>
                <a:defRPr/>
              </a:pPr>
              <a:t>24</a:t>
            </a:fld>
            <a:endParaRPr lang="es-ES">
              <a:latin typeface="Arial" pitchFamily="34" charset="0"/>
            </a:endParaRPr>
          </a:p>
        </p:txBody>
      </p:sp>
      <p:sp>
        <p:nvSpPr>
          <p:cNvPr id="39941" name="3 Rectángulo"/>
          <p:cNvSpPr>
            <a:spLocks noChangeArrowheads="1"/>
          </p:cNvSpPr>
          <p:nvPr/>
        </p:nvSpPr>
        <p:spPr bwMode="auto">
          <a:xfrm>
            <a:off x="642938" y="357188"/>
            <a:ext cx="7358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es-ES">
                <a:solidFill>
                  <a:prstClr val="black"/>
                </a:solidFill>
                <a:cs typeface="Arial" pitchFamily="34" charset="0"/>
              </a:rPr>
              <a:t>Según el tamaño relativo de los brazos (o según la posición del centrómero) se distinguen 4 </a:t>
            </a:r>
            <a:r>
              <a:rPr lang="es-ES" u="sng">
                <a:solidFill>
                  <a:prstClr val="black"/>
                </a:solidFill>
                <a:cs typeface="Arial" pitchFamily="34" charset="0"/>
              </a:rPr>
              <a:t>tipos de cromosomas</a:t>
            </a:r>
            <a:r>
              <a:rPr lang="es-ES">
                <a:solidFill>
                  <a:prstClr val="black"/>
                </a:solidFill>
                <a:cs typeface="Arial" pitchFamily="34" charset="0"/>
              </a:rPr>
              <a:t>:</a:t>
            </a:r>
          </a:p>
        </p:txBody>
      </p:sp>
      <p:pic>
        <p:nvPicPr>
          <p:cNvPr id="6" name="Picture 1" descr="C:\Users\Edu y Susa\AppData\Local\Microsoft\Windows\Temporary Internet Files\Low\Content.IE5\FRMD6HD6\004fig0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69" b="11266"/>
          <a:stretch>
            <a:fillRect/>
          </a:stretch>
        </p:blipFill>
        <p:spPr bwMode="auto">
          <a:xfrm>
            <a:off x="5940425" y="1557338"/>
            <a:ext cx="1152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Edu y Susa\AppData\Local\Microsoft\Windows\Temporary Internet Files\Low\Content.IE5\FRMD6HD6\004fig0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9" r="49792" b="11266"/>
          <a:stretch>
            <a:fillRect/>
          </a:stretch>
        </p:blipFill>
        <p:spPr bwMode="auto">
          <a:xfrm>
            <a:off x="7308850" y="1557338"/>
            <a:ext cx="15367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Edu y Susa\AppData\Local\Microsoft\Windows\Temporary Internet Files\Low\Content.IE5\FRMD6HD6\004fig0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8" b="11266"/>
          <a:stretch>
            <a:fillRect/>
          </a:stretch>
        </p:blipFill>
        <p:spPr bwMode="auto">
          <a:xfrm>
            <a:off x="7451725" y="3797300"/>
            <a:ext cx="13049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2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86A09E9-3D75-4145-A4C2-E253EB28F5C9}" type="slidenum">
              <a:rPr lang="es-ES">
                <a:latin typeface="Arial" pitchFamily="34" charset="0"/>
              </a:rPr>
              <a:pPr>
                <a:defRPr/>
              </a:pPr>
              <a:t>25</a:t>
            </a:fld>
            <a:endParaRPr lang="es-ES">
              <a:latin typeface="Arial" pitchFamily="34" charset="0"/>
            </a:endParaRPr>
          </a:p>
        </p:txBody>
      </p:sp>
      <p:pic>
        <p:nvPicPr>
          <p:cNvPr id="41987" name="Picture 2" descr="C:\Users\edususa\AppData\Local\Microsoft\Windows\Temporary Internet Files\Low\Content.IE5\B6OVUT2I\idio1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8913"/>
            <a:ext cx="62103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4 Rectángulo"/>
          <p:cNvSpPr>
            <a:spLocks noChangeArrowheads="1"/>
          </p:cNvSpPr>
          <p:nvPr/>
        </p:nvSpPr>
        <p:spPr bwMode="auto">
          <a:xfrm>
            <a:off x="179388" y="4149725"/>
            <a:ext cx="33131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600">
                <a:solidFill>
                  <a:prstClr val="black"/>
                </a:solidFill>
                <a:cs typeface="Arial" pitchFamily="34" charset="0"/>
              </a:rPr>
              <a:t>Un idiograma es la representación esquemática del tamaño, forma y patrón de bandas de todos los cromosomas, que se alinean por el centrómero, y con el brazo largo siempre hacia abajo.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60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es-ES" sz="1600">
                <a:solidFill>
                  <a:prstClr val="black"/>
                </a:solidFill>
                <a:cs typeface="Arial" pitchFamily="34" charset="0"/>
              </a:rPr>
            </a:br>
            <a:endParaRPr lang="es-ES" sz="16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332656"/>
            <a:ext cx="201622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dirty="0" err="1">
                <a:solidFill>
                  <a:prstClr val="white"/>
                </a:solidFill>
              </a:rPr>
              <a:t>Idiograma</a:t>
            </a:r>
            <a:r>
              <a:rPr lang="es-ES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07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Páx</a:t>
            </a:r>
            <a:r>
              <a:rPr lang="es-ES" smtClean="0"/>
              <a:t> 117: 15, 17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459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7. A división celular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Que é a </a:t>
            </a:r>
            <a:r>
              <a:rPr lang="es-ES" dirty="0" err="1" smtClean="0"/>
              <a:t>mitose</a:t>
            </a:r>
            <a:r>
              <a:rPr lang="es-ES" dirty="0" smtClean="0"/>
              <a:t>?</a:t>
            </a:r>
          </a:p>
          <a:p>
            <a:r>
              <a:rPr lang="es-ES" dirty="0" err="1" smtClean="0"/>
              <a:t>Mitose</a:t>
            </a:r>
            <a:endParaRPr lang="es-ES" dirty="0" smtClean="0"/>
          </a:p>
          <a:p>
            <a:pPr lvl="1"/>
            <a:r>
              <a:rPr lang="es-ES" dirty="0" smtClean="0"/>
              <a:t>Profase</a:t>
            </a:r>
          </a:p>
          <a:p>
            <a:pPr lvl="1"/>
            <a:r>
              <a:rPr lang="es-ES" dirty="0" smtClean="0"/>
              <a:t>Metafase</a:t>
            </a:r>
          </a:p>
          <a:p>
            <a:pPr lvl="1"/>
            <a:r>
              <a:rPr lang="es-ES" dirty="0" smtClean="0"/>
              <a:t>Anafase</a:t>
            </a:r>
          </a:p>
          <a:p>
            <a:pPr lvl="1"/>
            <a:r>
              <a:rPr lang="es-ES" dirty="0" smtClean="0"/>
              <a:t>Telofase</a:t>
            </a:r>
          </a:p>
          <a:p>
            <a:pPr lvl="1"/>
            <a:endParaRPr lang="es-ES" dirty="0"/>
          </a:p>
          <a:p>
            <a:pPr lvl="1"/>
            <a:endParaRPr lang="es-ES" dirty="0" smtClean="0"/>
          </a:p>
          <a:p>
            <a:pPr lvl="1"/>
            <a:endParaRPr lang="es-ES" dirty="0"/>
          </a:p>
          <a:p>
            <a:pPr lvl="1"/>
            <a:r>
              <a:rPr lang="es-ES" dirty="0" err="1" smtClean="0"/>
              <a:t>Citocinese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221544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32" y="1600200"/>
            <a:ext cx="313713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552" y="904979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Profase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39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63" y="2534285"/>
            <a:ext cx="4084674" cy="293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3608" y="1700808"/>
            <a:ext cx="11521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Metafase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803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500063" y="357188"/>
            <a:ext cx="8001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000" b="1">
                <a:solidFill>
                  <a:prstClr val="black"/>
                </a:solidFill>
              </a:rPr>
              <a:t>ESTRUCTURA DE LAS CÉLULAS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2000" b="1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prstClr val="black"/>
                </a:solidFill>
              </a:rPr>
              <a:t>La estructura común a todas las células es: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prstClr val="black"/>
                </a:solidFill>
              </a:rPr>
              <a:t>Membrana plasmática, citoplasma y el material genético o ADN.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8371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FCEF762-A46C-4A35-9321-A04391E2B4D7}" type="slidenum">
              <a:rPr lang="es-ES" smtClean="0">
                <a:latin typeface="Arial" pitchFamily="34" charset="0"/>
              </a:rPr>
              <a:pPr>
                <a:defRPr/>
              </a:pPr>
              <a:t>3</a:t>
            </a:fld>
            <a:endParaRPr lang="es-ES" smtClean="0">
              <a:latin typeface="Arial" pitchFamily="34" charset="0"/>
            </a:endParaRPr>
          </a:p>
        </p:txBody>
      </p:sp>
      <p:pic>
        <p:nvPicPr>
          <p:cNvPr id="5734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071688"/>
            <a:ext cx="498475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93" y="1600200"/>
            <a:ext cx="29170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419872" y="908720"/>
            <a:ext cx="11521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Anafase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0668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50" y="1600200"/>
            <a:ext cx="31921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419872" y="836712"/>
            <a:ext cx="11521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Telofase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9255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484784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221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73" y="2704987"/>
            <a:ext cx="5700254" cy="25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096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3" y="1600200"/>
            <a:ext cx="663321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5576" y="1124744"/>
            <a:ext cx="331236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Citocinese</a:t>
            </a:r>
            <a:r>
              <a:rPr lang="es-ES" dirty="0" smtClean="0"/>
              <a:t> en células </a:t>
            </a:r>
            <a:r>
              <a:rPr lang="es-ES" dirty="0" err="1" smtClean="0"/>
              <a:t>animais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450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06204"/>
            <a:ext cx="7620000" cy="298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87624" y="1268760"/>
            <a:ext cx="32403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Citocinese</a:t>
            </a:r>
            <a:r>
              <a:rPr lang="es-ES" dirty="0" smtClean="0"/>
              <a:t> en células </a:t>
            </a:r>
            <a:r>
              <a:rPr lang="es-ES" dirty="0" err="1" smtClean="0"/>
              <a:t>vexetais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6490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Edu y Susa\AppData\Local\Microsoft\Windows\Temporary Internet Files\Low\Content.IE5\8PCA48S1\20070417klpcnavid_166.Ees.SC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857375"/>
            <a:ext cx="78882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85786" y="642918"/>
            <a:ext cx="621510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dirty="0">
                <a:solidFill>
                  <a:prstClr val="white"/>
                </a:solidFill>
              </a:rPr>
              <a:t>Comparación citocinesis animal y vegetal</a:t>
            </a:r>
          </a:p>
        </p:txBody>
      </p:sp>
    </p:spTree>
    <p:extLst>
      <p:ext uri="{BB962C8B-B14F-4D97-AF65-F5344CB8AC3E}">
        <p14:creationId xmlns:p14="http://schemas.microsoft.com/office/powerpoint/2010/main" val="19985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8. A </a:t>
            </a:r>
            <a:r>
              <a:rPr lang="es-ES" dirty="0" err="1" smtClean="0"/>
              <a:t>meiose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Que é a </a:t>
            </a:r>
            <a:r>
              <a:rPr lang="es-ES" dirty="0" err="1" smtClean="0"/>
              <a:t>meiose</a:t>
            </a:r>
            <a:r>
              <a:rPr lang="es-ES" dirty="0" smtClean="0"/>
              <a:t>?</a:t>
            </a:r>
          </a:p>
          <a:p>
            <a:r>
              <a:rPr lang="es-ES" dirty="0" smtClean="0"/>
              <a:t>Fases da </a:t>
            </a:r>
            <a:r>
              <a:rPr lang="es-ES" dirty="0" err="1" smtClean="0"/>
              <a:t>meiose</a:t>
            </a:r>
            <a:endParaRPr lang="es-ES" dirty="0" smtClean="0"/>
          </a:p>
          <a:p>
            <a:pPr lvl="1"/>
            <a:r>
              <a:rPr lang="es-ES" dirty="0" smtClean="0"/>
              <a:t>División I</a:t>
            </a:r>
          </a:p>
          <a:p>
            <a:pPr lvl="2"/>
            <a:r>
              <a:rPr lang="es-ES" dirty="0" smtClean="0"/>
              <a:t>Profase I</a:t>
            </a:r>
          </a:p>
          <a:p>
            <a:pPr lvl="2"/>
            <a:r>
              <a:rPr lang="es-ES" dirty="0" smtClean="0"/>
              <a:t>Metafase I</a:t>
            </a:r>
          </a:p>
          <a:p>
            <a:pPr lvl="2"/>
            <a:r>
              <a:rPr lang="es-ES" dirty="0" smtClean="0"/>
              <a:t>Anafase I</a:t>
            </a:r>
          </a:p>
          <a:p>
            <a:pPr lvl="2"/>
            <a:r>
              <a:rPr lang="es-ES" dirty="0" smtClean="0"/>
              <a:t>Telofase I</a:t>
            </a:r>
          </a:p>
          <a:p>
            <a:pPr lvl="1"/>
            <a:r>
              <a:rPr lang="es-ES" dirty="0" smtClean="0"/>
              <a:t>División II</a:t>
            </a:r>
          </a:p>
          <a:p>
            <a:pPr lvl="2"/>
            <a:r>
              <a:rPr lang="es-ES" dirty="0" smtClean="0"/>
              <a:t>Profase I</a:t>
            </a:r>
          </a:p>
          <a:p>
            <a:pPr lvl="2"/>
            <a:r>
              <a:rPr lang="es-ES" dirty="0" smtClean="0"/>
              <a:t>Metafase I</a:t>
            </a:r>
          </a:p>
          <a:p>
            <a:pPr lvl="2"/>
            <a:r>
              <a:rPr lang="es-ES" dirty="0" smtClean="0"/>
              <a:t>Anafase I</a:t>
            </a:r>
          </a:p>
          <a:p>
            <a:pPr lvl="2"/>
            <a:r>
              <a:rPr lang="es-ES" dirty="0" smtClean="0"/>
              <a:t>Telofase I</a:t>
            </a:r>
            <a:endParaRPr lang="es-ES" dirty="0"/>
          </a:p>
          <a:p>
            <a:r>
              <a:rPr lang="es-ES" dirty="0" smtClean="0"/>
              <a:t>Importancia </a:t>
            </a:r>
            <a:r>
              <a:rPr lang="es-ES" dirty="0" err="1" smtClean="0"/>
              <a:t>biolóxica</a:t>
            </a:r>
            <a:r>
              <a:rPr lang="es-ES" dirty="0" smtClean="0"/>
              <a:t> da </a:t>
            </a:r>
            <a:r>
              <a:rPr lang="es-ES" dirty="0" err="1" smtClean="0"/>
              <a:t>meiose</a:t>
            </a:r>
            <a:endParaRPr lang="es-ES" dirty="0" smtClean="0"/>
          </a:p>
          <a:p>
            <a:r>
              <a:rPr lang="es-ES" dirty="0" err="1" smtClean="0"/>
              <a:t>Espermatoxénese</a:t>
            </a:r>
            <a:r>
              <a:rPr lang="es-ES" dirty="0" smtClean="0"/>
              <a:t> e </a:t>
            </a:r>
            <a:r>
              <a:rPr lang="es-ES" dirty="0" err="1" smtClean="0"/>
              <a:t>ovoxénese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1172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750888"/>
            <a:ext cx="367030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1560" y="1052736"/>
            <a:ext cx="172819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Primeira</a:t>
            </a:r>
            <a:r>
              <a:rPr lang="es-ES" dirty="0" smtClean="0"/>
              <a:t> e segunda división </a:t>
            </a:r>
            <a:r>
              <a:rPr lang="es-ES" dirty="0" err="1" smtClean="0"/>
              <a:t>meiótica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6773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26673" cy="604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76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 Tipos celulares e a </a:t>
            </a:r>
            <a:r>
              <a:rPr lang="es-ES" dirty="0" err="1" smtClean="0"/>
              <a:t>súa</a:t>
            </a:r>
            <a:r>
              <a:rPr lang="es-ES" dirty="0" smtClean="0"/>
              <a:t> relación evolutiva 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Tipos de células segundo a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 err="1" smtClean="0"/>
              <a:t>complexidade</a:t>
            </a:r>
            <a:r>
              <a:rPr lang="es-ES" dirty="0" smtClean="0"/>
              <a:t> e organización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- Procariotas: identificar partes e saber a 			función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- Eucariotas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	Animal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	</a:t>
            </a:r>
            <a:r>
              <a:rPr lang="es-ES" dirty="0" err="1" smtClean="0"/>
              <a:t>Vexetal</a:t>
            </a:r>
            <a:endParaRPr lang="es-ES" dirty="0" smtClean="0"/>
          </a:p>
          <a:p>
            <a:r>
              <a:rPr lang="es-ES" dirty="0" smtClean="0"/>
              <a:t>Teoría </a:t>
            </a:r>
            <a:r>
              <a:rPr lang="es-ES" dirty="0" err="1" smtClean="0"/>
              <a:t>endosimbióntica</a:t>
            </a:r>
            <a:r>
              <a:rPr lang="es-ES" dirty="0" smtClean="0"/>
              <a:t> de </a:t>
            </a:r>
            <a:r>
              <a:rPr lang="es-ES" dirty="0" err="1" smtClean="0"/>
              <a:t>Margulis</a:t>
            </a:r>
            <a:endParaRPr lang="es-ES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95A96-B87C-47FD-8AB3-66BAD60BFDF5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6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884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04950"/>
            <a:ext cx="47625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422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sultado de imagen de entrecruzami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5828392" cy="351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245836" y="5373216"/>
            <a:ext cx="191034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Entrecruzamiento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7319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542925" y="571500"/>
            <a:ext cx="772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s-ES_tradnl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Mitosis </a:t>
            </a:r>
            <a:r>
              <a:rPr lang="es-ES_tradnl" sz="4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vs</a:t>
            </a:r>
            <a:r>
              <a:rPr lang="es-ES_tradnl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Meiosis: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57188" y="2629730"/>
            <a:ext cx="4114800" cy="25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Conservativa (2n)  </a:t>
            </a:r>
            <a:r>
              <a:rPr lang="es-ES_tradnl" dirty="0" smtClean="0">
                <a:solidFill>
                  <a:prstClr val="black"/>
                </a:solidFill>
                <a:cs typeface="Arial" charset="0"/>
                <a:sym typeface="Wingdings 3" pitchFamily="18" charset="2"/>
              </a:rPr>
              <a:t></a:t>
            </a: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 (2n)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Una división (2 células hijas)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Células no </a:t>
            </a:r>
            <a:r>
              <a:rPr lang="es-ES_tradnl" dirty="0" err="1" smtClean="0">
                <a:solidFill>
                  <a:prstClr val="black"/>
                </a:solidFill>
                <a:cs typeface="Arial" charset="0"/>
              </a:rPr>
              <a:t>gaméticas</a:t>
            </a: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 </a:t>
            </a:r>
            <a:endParaRPr lang="es-ES_tradnl" dirty="0" smtClean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Interviene en el crecimiento y la reproducción asexual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050925" y="1646238"/>
            <a:ext cx="146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prstClr val="black"/>
                </a:solidFill>
                <a:latin typeface="Calibri" pitchFamily="34" charset="0"/>
              </a:rPr>
              <a:t>Mitosis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505450" y="1657350"/>
            <a:ext cx="1609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prstClr val="black"/>
                </a:solidFill>
                <a:latin typeface="Calibri" pitchFamily="34" charset="0"/>
              </a:rPr>
              <a:t>Meiosis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471988" y="2780930"/>
            <a:ext cx="4314825" cy="23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Reductiva (2n) </a:t>
            </a:r>
            <a:r>
              <a:rPr lang="es-ES_tradnl" dirty="0" smtClean="0">
                <a:solidFill>
                  <a:prstClr val="black"/>
                </a:solidFill>
                <a:cs typeface="Arial" charset="0"/>
                <a:sym typeface="Wingdings 3" pitchFamily="18" charset="2"/>
              </a:rPr>
              <a:t></a:t>
            </a: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 (n)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Dos divisiones (4 células hijas)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Células </a:t>
            </a:r>
            <a:r>
              <a:rPr lang="es-ES_tradnl" dirty="0" err="1" smtClean="0">
                <a:solidFill>
                  <a:prstClr val="black"/>
                </a:solidFill>
                <a:cs typeface="Arial" charset="0"/>
              </a:rPr>
              <a:t>gaméticas</a:t>
            </a:r>
            <a:endParaRPr lang="es-ES_tradnl" dirty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_tradnl" dirty="0" smtClean="0">
                <a:solidFill>
                  <a:prstClr val="black"/>
                </a:solidFill>
                <a:cs typeface="Arial" charset="0"/>
              </a:rPr>
              <a:t>Imprescindible en la reproducción sexual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ES_tradnl" dirty="0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3 Marcador de contenido" descr="m3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888" y="1708150"/>
            <a:ext cx="7097712" cy="4210050"/>
          </a:xfrm>
        </p:spPr>
      </p:pic>
      <p:sp>
        <p:nvSpPr>
          <p:cNvPr id="2" name="1 CuadroTexto"/>
          <p:cNvSpPr txBox="1"/>
          <p:nvPr/>
        </p:nvSpPr>
        <p:spPr>
          <a:xfrm>
            <a:off x="2411760" y="476672"/>
            <a:ext cx="41044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Diferenza</a:t>
            </a:r>
            <a:r>
              <a:rPr lang="es-ES" dirty="0" smtClean="0"/>
              <a:t> entre </a:t>
            </a:r>
            <a:r>
              <a:rPr lang="es-ES" dirty="0" err="1" smtClean="0"/>
              <a:t>meiose</a:t>
            </a:r>
            <a:r>
              <a:rPr lang="es-ES" dirty="0" smtClean="0"/>
              <a:t> e </a:t>
            </a:r>
            <a:r>
              <a:rPr lang="es-ES" smtClean="0"/>
              <a:t>mitose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1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3 Marcador de contenido" descr="es3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484313"/>
            <a:ext cx="3876675" cy="4752975"/>
          </a:xfrm>
        </p:spPr>
      </p:pic>
      <p:pic>
        <p:nvPicPr>
          <p:cNvPr id="27651" name="4 Imagen" descr="espermato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318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492500" y="549275"/>
            <a:ext cx="2087563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dirty="0" err="1">
                <a:solidFill>
                  <a:prstClr val="white"/>
                </a:solidFill>
              </a:rPr>
              <a:t>Espermatoxénese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00113" y="4941888"/>
            <a:ext cx="2016125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i="1" dirty="0">
                <a:solidFill>
                  <a:prstClr val="black"/>
                </a:solidFill>
              </a:rPr>
              <a:t>Copiar esquema</a:t>
            </a:r>
          </a:p>
        </p:txBody>
      </p:sp>
    </p:spTree>
    <p:extLst>
      <p:ext uri="{BB962C8B-B14F-4D97-AF65-F5344CB8AC3E}">
        <p14:creationId xmlns:p14="http://schemas.microsoft.com/office/powerpoint/2010/main" val="28243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Páx</a:t>
            </a:r>
            <a:r>
              <a:rPr lang="es-ES" dirty="0" smtClean="0"/>
              <a:t> 121: 26, 27, 32</a:t>
            </a:r>
          </a:p>
          <a:p>
            <a:r>
              <a:rPr lang="es-ES" dirty="0" err="1" smtClean="0"/>
              <a:t>Páx</a:t>
            </a:r>
            <a:r>
              <a:rPr lang="es-ES" dirty="0" smtClean="0"/>
              <a:t>: 122: 36,37,38</a:t>
            </a:r>
          </a:p>
          <a:p>
            <a:r>
              <a:rPr lang="es-ES" dirty="0" err="1" smtClean="0"/>
              <a:t>Páx</a:t>
            </a:r>
            <a:r>
              <a:rPr lang="es-ES" dirty="0" smtClean="0"/>
              <a:t> 123: 43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990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:\Users\edususa\AppData\Local\Microsoft\Windows\Temporary Internet Files\Low\Content.IE5\Y0L18E2M\imagesCA8DF7L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276725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80E2458-1E66-4FB8-A1B4-424DA46AE169}" type="slidenum">
              <a:rPr lang="es-ES" smtClean="0">
                <a:latin typeface="Arial" pitchFamily="34" charset="0"/>
              </a:rPr>
              <a:pPr>
                <a:defRPr/>
              </a:pPr>
              <a:t>5</a:t>
            </a:fld>
            <a:endParaRPr lang="es-ES" smtClean="0">
              <a:latin typeface="Arial" pitchFamily="34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539552" y="260648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6325" name="Picture 2" descr="C:\Users\edususa\AppData\Local\Microsoft\Windows\Temporary Internet Files\Low\Content.IE5\M9VMCTK1\imagesCAA03AF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73463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3" descr="C:\Users\edususa\AppData\Local\Microsoft\Windows\Temporary Internet Files\Low\Content.IE5\Y0L18E2M\imagesCAH3OT0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652963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6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58840"/>
            <a:ext cx="7790622" cy="575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3569" y="332656"/>
            <a:ext cx="194421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Célula procariota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97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5612089" cy="4800600"/>
          </a:xfrm>
        </p:spPr>
      </p:pic>
      <p:sp>
        <p:nvSpPr>
          <p:cNvPr id="5" name="4 CuadroTexto"/>
          <p:cNvSpPr txBox="1"/>
          <p:nvPr/>
        </p:nvSpPr>
        <p:spPr>
          <a:xfrm>
            <a:off x="2843808" y="404664"/>
            <a:ext cx="28083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2F2B20"/>
                </a:solidFill>
              </a:rPr>
              <a:t>Celula</a:t>
            </a:r>
            <a:r>
              <a:rPr lang="es-ES" dirty="0">
                <a:solidFill>
                  <a:srgbClr val="2F2B20"/>
                </a:solidFill>
              </a:rPr>
              <a:t> eucariota animal</a:t>
            </a:r>
          </a:p>
        </p:txBody>
      </p:sp>
    </p:spTree>
    <p:extLst>
      <p:ext uri="{BB962C8B-B14F-4D97-AF65-F5344CB8AC3E}">
        <p14:creationId xmlns:p14="http://schemas.microsoft.com/office/powerpoint/2010/main" val="183732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2014537"/>
            <a:ext cx="6505575" cy="3971925"/>
          </a:xfrm>
        </p:spPr>
      </p:pic>
      <p:sp>
        <p:nvSpPr>
          <p:cNvPr id="5" name="4 CuadroTexto"/>
          <p:cNvSpPr txBox="1"/>
          <p:nvPr/>
        </p:nvSpPr>
        <p:spPr>
          <a:xfrm>
            <a:off x="2627784" y="620688"/>
            <a:ext cx="27363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2F2B20"/>
                </a:solidFill>
              </a:rPr>
              <a:t>Célula eucariota </a:t>
            </a:r>
            <a:r>
              <a:rPr lang="es-ES" dirty="0" err="1">
                <a:solidFill>
                  <a:srgbClr val="2F2B20"/>
                </a:solidFill>
              </a:rPr>
              <a:t>vexetal</a:t>
            </a:r>
            <a:endParaRPr lang="es-ES" dirty="0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428625" y="500063"/>
            <a:ext cx="6519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b="1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dirty="0">
              <a:solidFill>
                <a:prstClr val="black"/>
              </a:solidFill>
            </a:endParaRPr>
          </a:p>
        </p:txBody>
      </p:sp>
      <p:sp>
        <p:nvSpPr>
          <p:cNvPr id="39939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D87698F-3FBF-40EB-AC63-0BA2C00623EE}" type="slidenum">
              <a:rPr lang="es-ES" smtClean="0">
                <a:latin typeface="Arial" pitchFamily="34" charset="0"/>
              </a:rPr>
              <a:pPr>
                <a:defRPr/>
              </a:pPr>
              <a:t>9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188640"/>
            <a:ext cx="329302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prstClr val="white"/>
                </a:solidFill>
              </a:rPr>
              <a:t>La </a:t>
            </a:r>
            <a:r>
              <a:rPr lang="es-ES_tradnl" b="1" dirty="0" err="1" smtClean="0">
                <a:solidFill>
                  <a:prstClr val="white"/>
                </a:solidFill>
              </a:rPr>
              <a:t>endosimbiosis</a:t>
            </a:r>
            <a:endParaRPr lang="es-ES_tradnl" b="1" dirty="0">
              <a:solidFill>
                <a:prstClr val="white"/>
              </a:solidFill>
            </a:endParaRPr>
          </a:p>
        </p:txBody>
      </p:sp>
      <p:pic>
        <p:nvPicPr>
          <p:cNvPr id="38919" name="Picture 2" descr="C:\Users\edususa\AppData\Local\Microsoft\Windows\Temporary Internet Files\Low\Content.IE5\RWY99ATA\imagesCAG85PV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73306"/>
            <a:ext cx="1714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8031"/>
            <a:ext cx="7046913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6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127</TotalTime>
  <Words>740</Words>
  <Application>Microsoft Office PowerPoint</Application>
  <PresentationFormat>Presentación en pantalla (4:3)</PresentationFormat>
  <Paragraphs>174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Títulos de diapositiva</vt:lpstr>
      </vt:variant>
      <vt:variant>
        <vt:i4>46</vt:i4>
      </vt:variant>
    </vt:vector>
  </HeadingPairs>
  <TitlesOfParts>
    <vt:vector size="64" baseType="lpstr">
      <vt:lpstr>Adyacencia</vt:lpstr>
      <vt:lpstr>Civil</vt:lpstr>
      <vt:lpstr>1_Civil</vt:lpstr>
      <vt:lpstr>2_Civil</vt:lpstr>
      <vt:lpstr>1_Adyacencia</vt:lpstr>
      <vt:lpstr>2_Adyacencia</vt:lpstr>
      <vt:lpstr>3_Civil</vt:lpstr>
      <vt:lpstr>Equidad</vt:lpstr>
      <vt:lpstr>1_Equidad</vt:lpstr>
      <vt:lpstr>2_Equidad</vt:lpstr>
      <vt:lpstr>3_Equidad</vt:lpstr>
      <vt:lpstr>4_Equidad</vt:lpstr>
      <vt:lpstr>5_Equidad</vt:lpstr>
      <vt:lpstr>6_Equidad</vt:lpstr>
      <vt:lpstr>7_Equidad</vt:lpstr>
      <vt:lpstr>Tema de Office</vt:lpstr>
      <vt:lpstr>1_Tema de Office</vt:lpstr>
      <vt:lpstr>4_Civil</vt:lpstr>
      <vt:lpstr>Unidade 6</vt:lpstr>
      <vt:lpstr>1. A teoría celular</vt:lpstr>
      <vt:lpstr>Presentación de PowerPoint</vt:lpstr>
      <vt:lpstr>2. Tipos celulares e a súa relación evolutiva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A célula eucariota</vt:lpstr>
      <vt:lpstr>Presentación de PowerPoint</vt:lpstr>
      <vt:lpstr>4. O núcleo celular</vt:lpstr>
      <vt:lpstr>Presentación de PowerPoint</vt:lpstr>
      <vt:lpstr>Presentación de PowerPoint</vt:lpstr>
      <vt:lpstr>Presentación de PowerPoint</vt:lpstr>
      <vt:lpstr>Presentación de PowerPoint</vt:lpstr>
      <vt:lpstr>5. O ciclo celular</vt:lpstr>
      <vt:lpstr>Presentación de PowerPoint</vt:lpstr>
      <vt:lpstr>6. Os cromosomas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7. A división celular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 A meiose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Unidade 6</dc:title>
  <dc:creator>ADMIN</dc:creator>
  <cp:lastModifiedBy>ADMIN</cp:lastModifiedBy>
  <cp:revision>10</cp:revision>
  <dcterms:created xsi:type="dcterms:W3CDTF">2018-01-17T12:05:14Z</dcterms:created>
  <dcterms:modified xsi:type="dcterms:W3CDTF">2018-01-23T12:13:00Z</dcterms:modified>
</cp:coreProperties>
</file>