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4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7A9CA-EAC7-4ABD-AFC5-2829AF04000E}" type="datetimeFigureOut">
              <a:rPr lang="es-ES" smtClean="0"/>
              <a:t>03/11/2017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2A65468-12B9-4DCF-92ED-24F213398DF7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7A9CA-EAC7-4ABD-AFC5-2829AF04000E}" type="datetimeFigureOut">
              <a:rPr lang="es-ES" smtClean="0"/>
              <a:t>03/11/2017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65468-12B9-4DCF-92ED-24F213398DF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7A9CA-EAC7-4ABD-AFC5-2829AF04000E}" type="datetimeFigureOut">
              <a:rPr lang="es-ES" smtClean="0"/>
              <a:t>03/11/2017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65468-12B9-4DCF-92ED-24F213398DF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7A9CA-EAC7-4ABD-AFC5-2829AF04000E}" type="datetimeFigureOut">
              <a:rPr lang="es-ES" smtClean="0"/>
              <a:t>03/11/2017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65468-12B9-4DCF-92ED-24F213398DF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7A9CA-EAC7-4ABD-AFC5-2829AF04000E}" type="datetimeFigureOut">
              <a:rPr lang="es-ES" smtClean="0"/>
              <a:t>03/11/2017</a:t>
            </a:fld>
            <a:endParaRPr lang="es-E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65468-12B9-4DCF-92ED-24F213398DF7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7A9CA-EAC7-4ABD-AFC5-2829AF04000E}" type="datetimeFigureOut">
              <a:rPr lang="es-ES" smtClean="0"/>
              <a:t>03/11/2017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65468-12B9-4DCF-92ED-24F213398DF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7A9CA-EAC7-4ABD-AFC5-2829AF04000E}" type="datetimeFigureOut">
              <a:rPr lang="es-ES" smtClean="0"/>
              <a:t>03/11/2017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65468-12B9-4DCF-92ED-24F213398DF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7A9CA-EAC7-4ABD-AFC5-2829AF04000E}" type="datetimeFigureOut">
              <a:rPr lang="es-ES" smtClean="0"/>
              <a:t>03/11/2017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65468-12B9-4DCF-92ED-24F213398DF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7A9CA-EAC7-4ABD-AFC5-2829AF04000E}" type="datetimeFigureOut">
              <a:rPr lang="es-ES" smtClean="0"/>
              <a:t>03/11/2017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65468-12B9-4DCF-92ED-24F213398DF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7A9CA-EAC7-4ABD-AFC5-2829AF04000E}" type="datetimeFigureOut">
              <a:rPr lang="es-ES" smtClean="0"/>
              <a:t>03/11/2017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65468-12B9-4DCF-92ED-24F213398DF7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7A9CA-EAC7-4ABD-AFC5-2829AF04000E}" type="datetimeFigureOut">
              <a:rPr lang="es-ES" smtClean="0"/>
              <a:t>03/11/2017</a:t>
            </a:fld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65468-12B9-4DCF-92ED-24F213398DF7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B07A9CA-EAC7-4ABD-AFC5-2829AF04000E}" type="datetimeFigureOut">
              <a:rPr lang="es-ES" smtClean="0"/>
              <a:t>03/11/2017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2A65468-12B9-4DCF-92ED-24F213398DF7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BIUIxH9t28s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ztlG90gwJI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Tectónica e relevo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 smtClean="0"/>
              <a:t>Unidade</a:t>
            </a:r>
            <a:r>
              <a:rPr lang="es-ES" dirty="0" smtClean="0"/>
              <a:t> 2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26597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92480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0731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3. Fenómenos </a:t>
            </a:r>
            <a:r>
              <a:rPr lang="es-ES" dirty="0" err="1" smtClean="0"/>
              <a:t>intraplaca</a:t>
            </a:r>
            <a:r>
              <a:rPr lang="es-ES" dirty="0" smtClean="0"/>
              <a:t>. Os puntos </a:t>
            </a:r>
            <a:r>
              <a:rPr lang="es-ES" dirty="0" err="1" smtClean="0"/>
              <a:t>quentes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Cómo se forma un punto </a:t>
            </a:r>
            <a:r>
              <a:rPr lang="es-ES" dirty="0" err="1" smtClean="0"/>
              <a:t>quente</a:t>
            </a:r>
            <a:r>
              <a:rPr lang="es-ES" dirty="0" smtClean="0"/>
              <a:t>?</a:t>
            </a:r>
          </a:p>
          <a:p>
            <a:r>
              <a:rPr lang="es-ES" dirty="0" smtClean="0"/>
              <a:t>Que fenómenos </a:t>
            </a:r>
            <a:r>
              <a:rPr lang="es-ES" dirty="0" err="1" smtClean="0"/>
              <a:t>orixina</a:t>
            </a:r>
            <a:r>
              <a:rPr lang="es-ES" dirty="0" smtClean="0"/>
              <a:t>?</a:t>
            </a:r>
          </a:p>
          <a:p>
            <a:pPr marL="114300" indent="0">
              <a:buNone/>
            </a:pPr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852936"/>
            <a:ext cx="5847630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44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16832"/>
            <a:ext cx="6154124" cy="4110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5006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4. </a:t>
            </a:r>
            <a:r>
              <a:rPr lang="es-ES" sz="2700" dirty="0" smtClean="0"/>
              <a:t>Interacción da dinámica interna e a externa. O Ciclo das rochas</a:t>
            </a:r>
            <a:endParaRPr lang="es-ES" sz="27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Quen</a:t>
            </a:r>
            <a:r>
              <a:rPr lang="es-ES" dirty="0" smtClean="0"/>
              <a:t> forma o relevo?</a:t>
            </a:r>
          </a:p>
          <a:p>
            <a:r>
              <a:rPr lang="es-ES" dirty="0" err="1" smtClean="0"/>
              <a:t>Quen</a:t>
            </a:r>
            <a:r>
              <a:rPr lang="es-ES" dirty="0" smtClean="0"/>
              <a:t> modela o relevo?</a:t>
            </a:r>
          </a:p>
          <a:p>
            <a:r>
              <a:rPr lang="es-ES" dirty="0" smtClean="0"/>
              <a:t>Esquema do ciclo das rochas.</a:t>
            </a:r>
          </a:p>
          <a:p>
            <a:pPr marL="114300" indent="0">
              <a:buNone/>
            </a:pPr>
            <a:r>
              <a:rPr lang="es-ES" dirty="0">
                <a:hlinkClick r:id="rId2"/>
              </a:rPr>
              <a:t>https://</a:t>
            </a:r>
            <a:r>
              <a:rPr lang="es-ES" dirty="0" smtClean="0">
                <a:hlinkClick r:id="rId2"/>
              </a:rPr>
              <a:t>www.youtube.com/watch?v=BIUIxH9t28s</a:t>
            </a:r>
            <a:endParaRPr lang="es-ES" dirty="0" smtClean="0"/>
          </a:p>
          <a:p>
            <a:r>
              <a:rPr lang="es-ES" dirty="0" smtClean="0"/>
              <a:t>Meteorización</a:t>
            </a:r>
          </a:p>
          <a:p>
            <a:r>
              <a:rPr lang="es-ES" dirty="0" err="1" smtClean="0"/>
              <a:t>Diaxénese</a:t>
            </a:r>
            <a:r>
              <a:rPr lang="es-ES" dirty="0" smtClean="0"/>
              <a:t> </a:t>
            </a:r>
          </a:p>
          <a:p>
            <a:r>
              <a:rPr lang="es-ES" dirty="0" smtClean="0"/>
              <a:t>Metamorfismo</a:t>
            </a:r>
          </a:p>
          <a:p>
            <a:r>
              <a:rPr lang="es-ES" dirty="0" smtClean="0"/>
              <a:t>Que factores </a:t>
            </a:r>
            <a:r>
              <a:rPr lang="es-ES" dirty="0" err="1" smtClean="0"/>
              <a:t>contribúen</a:t>
            </a:r>
            <a:r>
              <a:rPr lang="es-ES" dirty="0" smtClean="0"/>
              <a:t> </a:t>
            </a:r>
            <a:r>
              <a:rPr lang="es-ES" dirty="0" err="1" smtClean="0"/>
              <a:t>na</a:t>
            </a:r>
            <a:r>
              <a:rPr lang="es-ES" dirty="0" smtClean="0"/>
              <a:t> formación dos diferentes tipos de rochas?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61947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7638242" cy="4187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0237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0"/>
            <a:ext cx="6074420" cy="4605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406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5. </a:t>
            </a:r>
            <a:r>
              <a:rPr lang="es-ES" dirty="0" err="1" smtClean="0"/>
              <a:t>Pregamentos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Tipos de </a:t>
            </a:r>
            <a:r>
              <a:rPr lang="es-ES" dirty="0" err="1" smtClean="0"/>
              <a:t>deformacións</a:t>
            </a:r>
            <a:r>
              <a:rPr lang="es-ES" dirty="0" smtClean="0"/>
              <a:t> que poden experimentar as rochas.</a:t>
            </a:r>
          </a:p>
          <a:p>
            <a:r>
              <a:rPr lang="es-ES" dirty="0" smtClean="0"/>
              <a:t>Deformación plástica: </a:t>
            </a:r>
            <a:r>
              <a:rPr lang="es-ES" dirty="0" err="1" smtClean="0"/>
              <a:t>pregamentos</a:t>
            </a:r>
            <a:endParaRPr lang="es-ES" dirty="0" smtClean="0"/>
          </a:p>
          <a:p>
            <a:pPr lvl="1"/>
            <a:r>
              <a:rPr lang="es-ES" dirty="0" smtClean="0"/>
              <a:t>Que son?</a:t>
            </a:r>
          </a:p>
          <a:p>
            <a:pPr lvl="1"/>
            <a:r>
              <a:rPr lang="es-ES" dirty="0" smtClean="0"/>
              <a:t>Partes </a:t>
            </a:r>
            <a:r>
              <a:rPr lang="es-ES" dirty="0" err="1" smtClean="0"/>
              <a:t>dun</a:t>
            </a:r>
            <a:r>
              <a:rPr lang="es-ES" dirty="0" smtClean="0"/>
              <a:t> </a:t>
            </a:r>
            <a:r>
              <a:rPr lang="es-ES" dirty="0" err="1" smtClean="0"/>
              <a:t>pregamento</a:t>
            </a:r>
            <a:endParaRPr lang="es-ES" dirty="0" smtClean="0"/>
          </a:p>
          <a:p>
            <a:pPr lvl="1"/>
            <a:r>
              <a:rPr lang="es-ES" dirty="0" smtClean="0"/>
              <a:t>Tipos de </a:t>
            </a:r>
            <a:r>
              <a:rPr lang="es-ES" dirty="0" err="1" smtClean="0"/>
              <a:t>pregamento</a:t>
            </a:r>
            <a:endParaRPr lang="es-ES" dirty="0" smtClean="0"/>
          </a:p>
          <a:p>
            <a:pPr lvl="1"/>
            <a:r>
              <a:rPr lang="es-ES" dirty="0" smtClean="0"/>
              <a:t>Tipos de </a:t>
            </a:r>
            <a:r>
              <a:rPr lang="es-ES" dirty="0" err="1" smtClean="0"/>
              <a:t>pregamentos</a:t>
            </a:r>
            <a:r>
              <a:rPr lang="es-ES" dirty="0" smtClean="0"/>
              <a:t> segundo a posición do plano axial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926205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620982"/>
            <a:ext cx="5554697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5236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63852"/>
            <a:ext cx="7267905" cy="5159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076056" y="5877272"/>
            <a:ext cx="338437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Elementos </a:t>
            </a:r>
            <a:r>
              <a:rPr lang="es-ES" dirty="0" err="1" smtClean="0"/>
              <a:t>dun</a:t>
            </a:r>
            <a:r>
              <a:rPr lang="es-ES" dirty="0" smtClean="0"/>
              <a:t> </a:t>
            </a:r>
            <a:r>
              <a:rPr lang="es-ES" dirty="0" err="1" smtClean="0"/>
              <a:t>pregamento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41965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52736"/>
            <a:ext cx="7658100" cy="447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9222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1. Bordos </a:t>
            </a:r>
            <a:r>
              <a:rPr lang="es-ES" dirty="0" err="1" smtClean="0"/>
              <a:t>converxentes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Se </a:t>
            </a:r>
            <a:r>
              <a:rPr lang="es-ES" dirty="0" err="1" smtClean="0"/>
              <a:t>destrúe</a:t>
            </a:r>
            <a:r>
              <a:rPr lang="es-ES" dirty="0" smtClean="0"/>
              <a:t> o se forma </a:t>
            </a:r>
            <a:r>
              <a:rPr lang="es-ES" dirty="0" err="1" smtClean="0"/>
              <a:t>litosférica</a:t>
            </a:r>
            <a:r>
              <a:rPr lang="es-ES" dirty="0" smtClean="0"/>
              <a:t>?</a:t>
            </a:r>
          </a:p>
          <a:p>
            <a:r>
              <a:rPr lang="es-ES" dirty="0" smtClean="0"/>
              <a:t>Fenómenos asociados </a:t>
            </a:r>
            <a:r>
              <a:rPr lang="es-ES" dirty="0" err="1" smtClean="0"/>
              <a:t>aos</a:t>
            </a:r>
            <a:r>
              <a:rPr lang="es-ES" dirty="0" smtClean="0"/>
              <a:t> bordos </a:t>
            </a:r>
            <a:r>
              <a:rPr lang="es-ES" dirty="0" err="1" smtClean="0"/>
              <a:t>converxentes</a:t>
            </a:r>
            <a:r>
              <a:rPr lang="es-ES" dirty="0" smtClean="0"/>
              <a:t>:</a:t>
            </a:r>
          </a:p>
          <a:p>
            <a:pPr lvl="1"/>
            <a:r>
              <a:rPr lang="es-ES" dirty="0" smtClean="0"/>
              <a:t>Procesos e </a:t>
            </a:r>
            <a:r>
              <a:rPr lang="es-ES" dirty="0" err="1" smtClean="0"/>
              <a:t>estruturas</a:t>
            </a:r>
            <a:r>
              <a:rPr lang="es-ES" dirty="0" smtClean="0"/>
              <a:t> que se </a:t>
            </a:r>
            <a:r>
              <a:rPr lang="es-ES" dirty="0" err="1" smtClean="0"/>
              <a:t>xeran</a:t>
            </a:r>
            <a:r>
              <a:rPr lang="es-ES" dirty="0" smtClean="0"/>
              <a:t> </a:t>
            </a:r>
            <a:r>
              <a:rPr lang="es-ES" dirty="0" err="1" smtClean="0"/>
              <a:t>nas</a:t>
            </a:r>
            <a:r>
              <a:rPr lang="es-ES" dirty="0" smtClean="0"/>
              <a:t> zonas de subducción</a:t>
            </a:r>
          </a:p>
          <a:p>
            <a:pPr lvl="2"/>
            <a:r>
              <a:rPr lang="es-ES" dirty="0" smtClean="0"/>
              <a:t>Continental-oceánica: </a:t>
            </a:r>
            <a:r>
              <a:rPr lang="es-ES" dirty="0" err="1" smtClean="0"/>
              <a:t>cordilleiras</a:t>
            </a:r>
            <a:r>
              <a:rPr lang="es-ES" dirty="0" smtClean="0"/>
              <a:t> térmicas (Andes)</a:t>
            </a:r>
          </a:p>
          <a:p>
            <a:pPr lvl="2"/>
            <a:r>
              <a:rPr lang="es-ES" dirty="0" smtClean="0"/>
              <a:t>Oceánica- oceánica: arco de illas</a:t>
            </a:r>
          </a:p>
          <a:p>
            <a:pPr lvl="1"/>
            <a:r>
              <a:rPr lang="es-ES" dirty="0" smtClean="0"/>
              <a:t>Procesos e </a:t>
            </a:r>
            <a:r>
              <a:rPr lang="es-ES" dirty="0" err="1" smtClean="0"/>
              <a:t>estruturas</a:t>
            </a:r>
            <a:r>
              <a:rPr lang="es-ES" dirty="0" smtClean="0"/>
              <a:t> que se </a:t>
            </a:r>
            <a:r>
              <a:rPr lang="es-ES" dirty="0" err="1" smtClean="0"/>
              <a:t>xeran</a:t>
            </a:r>
            <a:r>
              <a:rPr lang="es-ES" dirty="0" smtClean="0"/>
              <a:t> </a:t>
            </a:r>
            <a:r>
              <a:rPr lang="es-ES" dirty="0" err="1" smtClean="0"/>
              <a:t>nas</a:t>
            </a:r>
            <a:r>
              <a:rPr lang="es-ES" dirty="0" smtClean="0"/>
              <a:t> </a:t>
            </a:r>
            <a:r>
              <a:rPr lang="es-ES" dirty="0" err="1" smtClean="0"/>
              <a:t>colisións</a:t>
            </a:r>
            <a:r>
              <a:rPr lang="es-ES" dirty="0" smtClean="0"/>
              <a:t> </a:t>
            </a:r>
            <a:r>
              <a:rPr lang="es-ES" dirty="0" err="1" smtClean="0"/>
              <a:t>continentais</a:t>
            </a:r>
            <a:endParaRPr lang="es-ES" dirty="0" smtClean="0"/>
          </a:p>
          <a:p>
            <a:pPr lvl="2"/>
            <a:r>
              <a:rPr lang="es-ES" dirty="0" smtClean="0"/>
              <a:t>Continental- continental: </a:t>
            </a:r>
            <a:r>
              <a:rPr lang="es-ES" dirty="0" err="1" smtClean="0"/>
              <a:t>cordilleiras</a:t>
            </a:r>
            <a:r>
              <a:rPr lang="es-ES" dirty="0" smtClean="0"/>
              <a:t> de colisión (</a:t>
            </a:r>
            <a:r>
              <a:rPr lang="es-ES" dirty="0" err="1" smtClean="0"/>
              <a:t>Himalaia</a:t>
            </a:r>
            <a:r>
              <a:rPr lang="es-ES" dirty="0" smtClean="0"/>
              <a:t>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980155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98730"/>
            <a:ext cx="6888765" cy="5166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5417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989" y="2276872"/>
            <a:ext cx="2962275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44824"/>
            <a:ext cx="3848100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83568" y="4896247"/>
            <a:ext cx="151216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Anticlinal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69285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3456384" cy="3396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32856"/>
            <a:ext cx="3137514" cy="3351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043608" y="5157192"/>
            <a:ext cx="1368152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Sinclinal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829234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925" y="1814513"/>
            <a:ext cx="6534150" cy="322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699792" y="5229200"/>
            <a:ext cx="554461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Tipos de </a:t>
            </a:r>
            <a:r>
              <a:rPr lang="es-ES" dirty="0" err="1" smtClean="0"/>
              <a:t>pregamentos</a:t>
            </a:r>
            <a:r>
              <a:rPr lang="es-ES" dirty="0" smtClean="0"/>
              <a:t> segundo o plano axial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533608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161873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7786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47988"/>
            <a:ext cx="4740176" cy="314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708920"/>
            <a:ext cx="5015573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77733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31: 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710504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6. </a:t>
            </a:r>
            <a:r>
              <a:rPr lang="es-ES" dirty="0" err="1" smtClean="0"/>
              <a:t>Diáclases</a:t>
            </a:r>
            <a:r>
              <a:rPr lang="es-ES" dirty="0" smtClean="0"/>
              <a:t> e fallas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Deformación </a:t>
            </a:r>
            <a:r>
              <a:rPr lang="es-ES" dirty="0" err="1" smtClean="0"/>
              <a:t>fráxil</a:t>
            </a:r>
            <a:r>
              <a:rPr lang="es-ES" dirty="0" smtClean="0"/>
              <a:t>: fallas e </a:t>
            </a:r>
            <a:r>
              <a:rPr lang="es-ES" dirty="0" err="1" smtClean="0"/>
              <a:t>diáclases</a:t>
            </a:r>
            <a:endParaRPr lang="es-ES" dirty="0" smtClean="0"/>
          </a:p>
          <a:p>
            <a:r>
              <a:rPr lang="es-ES" dirty="0" smtClean="0"/>
              <a:t>Que é </a:t>
            </a:r>
            <a:r>
              <a:rPr lang="es-ES" dirty="0" err="1" smtClean="0"/>
              <a:t>unha</a:t>
            </a:r>
            <a:r>
              <a:rPr lang="es-ES" dirty="0" smtClean="0"/>
              <a:t> </a:t>
            </a:r>
            <a:r>
              <a:rPr lang="es-ES" dirty="0" err="1" smtClean="0"/>
              <a:t>diáclase</a:t>
            </a:r>
            <a:r>
              <a:rPr lang="es-ES" dirty="0" smtClean="0"/>
              <a:t>?</a:t>
            </a:r>
          </a:p>
          <a:p>
            <a:r>
              <a:rPr lang="es-ES" dirty="0" smtClean="0"/>
              <a:t>Que é </a:t>
            </a:r>
            <a:r>
              <a:rPr lang="es-ES" dirty="0" err="1" smtClean="0"/>
              <a:t>unha</a:t>
            </a:r>
            <a:r>
              <a:rPr lang="es-ES" dirty="0" smtClean="0"/>
              <a:t> falla?</a:t>
            </a:r>
          </a:p>
          <a:p>
            <a:r>
              <a:rPr lang="es-ES" dirty="0" smtClean="0"/>
              <a:t>Tipos de fracturas</a:t>
            </a:r>
          </a:p>
          <a:p>
            <a:r>
              <a:rPr lang="es-ES" dirty="0" smtClean="0"/>
              <a:t>Que é un </a:t>
            </a:r>
            <a:r>
              <a:rPr lang="es-ES" dirty="0" err="1" smtClean="0"/>
              <a:t>cabalgamento</a:t>
            </a:r>
            <a:r>
              <a:rPr lang="es-ES" dirty="0" smtClean="0"/>
              <a:t>?</a:t>
            </a:r>
          </a:p>
          <a:p>
            <a:r>
              <a:rPr lang="es-ES" dirty="0" smtClean="0"/>
              <a:t>Que é un manto de </a:t>
            </a:r>
            <a:r>
              <a:rPr lang="es-ES" dirty="0" err="1" smtClean="0"/>
              <a:t>corremento</a:t>
            </a:r>
            <a:r>
              <a:rPr lang="es-ES" sz="2000" dirty="0" smtClean="0"/>
              <a:t>?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51707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877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27111"/>
            <a:ext cx="4032448" cy="3031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755576" y="4293096"/>
            <a:ext cx="2736304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Diferenza</a:t>
            </a:r>
            <a:r>
              <a:rPr lang="es-ES" dirty="0" smtClean="0"/>
              <a:t> entre falla e </a:t>
            </a:r>
            <a:r>
              <a:rPr lang="es-ES" dirty="0" err="1" smtClean="0"/>
              <a:t>diáclase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74295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8" y="2014538"/>
            <a:ext cx="5953125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843808" y="5085184"/>
            <a:ext cx="244827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Tipos de falla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73264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745974"/>
            <a:ext cx="7451458" cy="348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796136" y="5589240"/>
            <a:ext cx="266429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Continental-oceánica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420595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1624013"/>
            <a:ext cx="6229350" cy="360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971600" y="5517232"/>
            <a:ext cx="208823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Falla normal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463157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0865"/>
            <a:ext cx="7620000" cy="573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940152" y="6309320"/>
            <a:ext cx="201622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Falla inversa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189973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6215548" cy="4165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347864" y="5085184"/>
            <a:ext cx="331236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Falla transformante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582927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065349"/>
            <a:ext cx="5126881" cy="248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4716016" y="5733256"/>
            <a:ext cx="237626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Horst y graben</a:t>
            </a:r>
            <a:endParaRPr lang="es-ES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7390"/>
            <a:ext cx="8096250" cy="309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6327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3472780" cy="2448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827584" y="764704"/>
            <a:ext cx="244827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Cabalgamiento</a:t>
            </a:r>
            <a:endParaRPr lang="es-ES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429000"/>
            <a:ext cx="5023814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22763"/>
            <a:ext cx="4314056" cy="3235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07542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44824"/>
            <a:ext cx="381000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899592" y="980728"/>
            <a:ext cx="288032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Manto de </a:t>
            </a:r>
            <a:r>
              <a:rPr lang="es-ES" dirty="0" err="1" smtClean="0"/>
              <a:t>corremento</a:t>
            </a:r>
            <a:endParaRPr lang="es-ES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708920"/>
            <a:ext cx="6248400" cy="337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18332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smtClean="0"/>
              <a:t> 36:14, 15, 19, 20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4992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164288" cy="537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220072" y="6021288"/>
            <a:ext cx="288032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Oceánica-oceánica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46656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318" y="4365104"/>
            <a:ext cx="4009134" cy="1972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4762500" cy="607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508104" y="3140968"/>
            <a:ext cx="309634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Continental-continental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49010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24: 1</a:t>
            </a:r>
          </a:p>
          <a:p>
            <a:r>
              <a:rPr lang="es-ES" dirty="0" smtClean="0"/>
              <a:t>Páx25: 2,3,4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73099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Bordes</a:t>
            </a:r>
          </a:p>
          <a:p>
            <a:pPr marL="114300" indent="0">
              <a:buNone/>
            </a:pPr>
            <a:r>
              <a:rPr lang="es-ES" dirty="0">
                <a:hlinkClick r:id="rId2"/>
              </a:rPr>
              <a:t>https://</a:t>
            </a:r>
            <a:r>
              <a:rPr lang="es-ES" dirty="0" smtClean="0">
                <a:hlinkClick r:id="rId2"/>
              </a:rPr>
              <a:t>www.youtube.com/watch?v=NztlG90gwJI</a:t>
            </a:r>
            <a:endParaRPr lang="es-ES" dirty="0" smtClean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59829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2. Bordos </a:t>
            </a:r>
            <a:r>
              <a:rPr lang="es-ES" dirty="0" err="1" smtClean="0"/>
              <a:t>diverxentes</a:t>
            </a:r>
            <a:r>
              <a:rPr lang="es-ES" dirty="0" smtClean="0"/>
              <a:t> e bordos de cizalla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Bordos </a:t>
            </a:r>
            <a:r>
              <a:rPr lang="es-ES" dirty="0" err="1" smtClean="0"/>
              <a:t>diverxentes</a:t>
            </a:r>
            <a:endParaRPr lang="es-ES" dirty="0" smtClean="0"/>
          </a:p>
          <a:p>
            <a:pPr lvl="1"/>
            <a:r>
              <a:rPr lang="es-ES" dirty="0" smtClean="0"/>
              <a:t>Se </a:t>
            </a:r>
            <a:r>
              <a:rPr lang="es-ES" dirty="0" err="1" smtClean="0"/>
              <a:t>destrúe</a:t>
            </a:r>
            <a:r>
              <a:rPr lang="es-ES" dirty="0" smtClean="0"/>
              <a:t> </a:t>
            </a:r>
            <a:r>
              <a:rPr lang="es-ES" dirty="0" err="1" smtClean="0"/>
              <a:t>ou</a:t>
            </a:r>
            <a:r>
              <a:rPr lang="es-ES" dirty="0" smtClean="0"/>
              <a:t> se forma litosfera?</a:t>
            </a:r>
          </a:p>
          <a:p>
            <a:pPr lvl="1"/>
            <a:r>
              <a:rPr lang="es-ES" dirty="0" smtClean="0"/>
              <a:t>Procesos e </a:t>
            </a:r>
            <a:r>
              <a:rPr lang="es-ES" dirty="0" err="1" smtClean="0"/>
              <a:t>estruturas</a:t>
            </a:r>
            <a:r>
              <a:rPr lang="es-ES" dirty="0" smtClean="0"/>
              <a:t> que se forman </a:t>
            </a:r>
            <a:r>
              <a:rPr lang="es-ES" dirty="0" err="1" smtClean="0"/>
              <a:t>nesas</a:t>
            </a:r>
            <a:r>
              <a:rPr lang="es-ES" dirty="0" smtClean="0"/>
              <a:t> zonas</a:t>
            </a:r>
          </a:p>
          <a:p>
            <a:pPr lvl="1"/>
            <a:endParaRPr lang="es-ES" dirty="0" smtClean="0"/>
          </a:p>
          <a:p>
            <a:r>
              <a:rPr lang="es-ES" dirty="0" smtClean="0"/>
              <a:t>Bordos de cizalla</a:t>
            </a:r>
          </a:p>
          <a:p>
            <a:pPr lvl="1"/>
            <a:r>
              <a:rPr lang="es-ES" dirty="0" smtClean="0"/>
              <a:t>Se forma </a:t>
            </a:r>
            <a:r>
              <a:rPr lang="es-ES" dirty="0" err="1" smtClean="0"/>
              <a:t>ou</a:t>
            </a:r>
            <a:r>
              <a:rPr lang="es-ES" dirty="0" smtClean="0"/>
              <a:t> se </a:t>
            </a:r>
            <a:r>
              <a:rPr lang="es-ES" dirty="0" err="1" smtClean="0"/>
              <a:t>destrúe</a:t>
            </a:r>
            <a:r>
              <a:rPr lang="es-ES" dirty="0" smtClean="0"/>
              <a:t> litosfera?</a:t>
            </a:r>
          </a:p>
          <a:p>
            <a:pPr lvl="1"/>
            <a:r>
              <a:rPr lang="es-ES" dirty="0" smtClean="0"/>
              <a:t>Procesos e </a:t>
            </a:r>
            <a:r>
              <a:rPr lang="es-ES" dirty="0" err="1" smtClean="0"/>
              <a:t>estruturas</a:t>
            </a:r>
            <a:r>
              <a:rPr lang="es-ES" dirty="0" smtClean="0"/>
              <a:t> que se forman </a:t>
            </a:r>
            <a:r>
              <a:rPr lang="es-ES" dirty="0" err="1" smtClean="0"/>
              <a:t>nesas</a:t>
            </a:r>
            <a:r>
              <a:rPr lang="es-ES" dirty="0" smtClean="0"/>
              <a:t> zonas</a:t>
            </a:r>
            <a:endParaRPr lang="es-ES" dirty="0" smtClean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70611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85838"/>
            <a:ext cx="7924800" cy="488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8663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ticario">
  <a:themeElements>
    <a:clrScheme name="Boticario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Boticario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oticari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88</TotalTime>
  <Words>302</Words>
  <Application>Microsoft Office PowerPoint</Application>
  <PresentationFormat>Presentación en pantalla (4:3)</PresentationFormat>
  <Paragraphs>66</Paragraphs>
  <Slides>36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37" baseType="lpstr">
      <vt:lpstr>Boticario</vt:lpstr>
      <vt:lpstr>Unidade 2</vt:lpstr>
      <vt:lpstr>1. Bordos converxentes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2. Bordos diverxentes e bordos de cizalla</vt:lpstr>
      <vt:lpstr>Presentación de PowerPoint</vt:lpstr>
      <vt:lpstr>Presentación de PowerPoint</vt:lpstr>
      <vt:lpstr>3. Fenómenos intraplaca. Os puntos quentes</vt:lpstr>
      <vt:lpstr>Presentación de PowerPoint</vt:lpstr>
      <vt:lpstr>4. Interacción da dinámica interna e a externa. O Ciclo das rochas</vt:lpstr>
      <vt:lpstr>Presentación de PowerPoint</vt:lpstr>
      <vt:lpstr>Presentación de PowerPoint</vt:lpstr>
      <vt:lpstr>5. Pregamentos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6. Diáclases e fallas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</vt:lpstr>
    </vt:vector>
  </TitlesOfParts>
  <Company>GP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Unidade 2</dc:title>
  <dc:creator>ADMIN</dc:creator>
  <cp:lastModifiedBy>ADMIN</cp:lastModifiedBy>
  <cp:revision>10</cp:revision>
  <dcterms:created xsi:type="dcterms:W3CDTF">2017-10-17T09:22:25Z</dcterms:created>
  <dcterms:modified xsi:type="dcterms:W3CDTF">2017-11-03T11:43:53Z</dcterms:modified>
</cp:coreProperties>
</file>