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0701"/>
    <a:srgbClr val="E9DA11"/>
    <a:srgbClr val="210141"/>
    <a:srgbClr val="7303E3"/>
    <a:srgbClr val="FA0EC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3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gl-ES" smtClean="0"/>
              <a:t>Prema para editar o estilo do título do padrón global</a:t>
            </a:r>
            <a:endParaRPr kumimoji="0" lang="en-US"/>
          </a:p>
        </p:txBody>
      </p:sp>
      <p:sp>
        <p:nvSpPr>
          <p:cNvPr id="22" name="Subtítu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gl-ES" smtClean="0"/>
              <a:t>Prema para editar o estilo do subtítulo do padrón global</a:t>
            </a:r>
            <a:endParaRPr kumimoji="0" lang="en-US"/>
          </a:p>
        </p:txBody>
      </p:sp>
      <p:sp>
        <p:nvSpPr>
          <p:cNvPr id="7" name="Marcador de posición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0DD0C5-F452-46A7-88D3-51EF0A024425}" type="datetimeFigureOut">
              <a:rPr lang="es-ES" smtClean="0"/>
              <a:t>02/10/2013</a:t>
            </a:fld>
            <a:endParaRPr lang="es-ES"/>
          </a:p>
        </p:txBody>
      </p:sp>
      <p:sp>
        <p:nvSpPr>
          <p:cNvPr id="20" name="Marcador de posición de pé de páxina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0" name="Marcador de posición de número de diapos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ADE328-4104-4BAE-B62F-249C685FA3C1}" type="slidenum">
              <a:rPr lang="es-ES" smtClean="0"/>
              <a:t>‹#›</a:t>
            </a:fld>
            <a:endParaRPr lang="es-ES"/>
          </a:p>
        </p:txBody>
      </p:sp>
      <p:sp>
        <p:nvSpPr>
          <p:cNvPr id="8" name="E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gl-ES" smtClean="0"/>
              <a:t>Prema para editar o estilo do título do padrón global</a:t>
            </a:r>
            <a:endParaRPr kumimoji="0" lang="en-US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gl-ES" smtClean="0"/>
              <a:t>Prema para editar estilos do texto</a:t>
            </a:r>
          </a:p>
          <a:p>
            <a:pPr lvl="1" eaLnBrk="1" latinLnBrk="0" hangingPunct="1"/>
            <a:r>
              <a:rPr lang="gl-ES" smtClean="0"/>
              <a:t>Segundo nivel</a:t>
            </a:r>
          </a:p>
          <a:p>
            <a:pPr lvl="2" eaLnBrk="1" latinLnBrk="0" hangingPunct="1"/>
            <a:r>
              <a:rPr lang="gl-ES" smtClean="0"/>
              <a:t>Terceiro nivel</a:t>
            </a:r>
          </a:p>
          <a:p>
            <a:pPr lvl="3" eaLnBrk="1" latinLnBrk="0" hangingPunct="1"/>
            <a:r>
              <a:rPr lang="gl-ES" smtClean="0"/>
              <a:t>Cuarto nivel</a:t>
            </a:r>
          </a:p>
          <a:p>
            <a:pPr lvl="4" eaLnBrk="1" latinLnBrk="0" hangingPunct="1"/>
            <a:r>
              <a:rPr lang="gl-ES" smtClean="0"/>
              <a:t>Quinto nivel</a:t>
            </a:r>
            <a:endParaRPr kumimoji="0" lang="en-US"/>
          </a:p>
        </p:txBody>
      </p:sp>
      <p:sp>
        <p:nvSpPr>
          <p:cNvPr id="4" name="Marcador de posición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0DD0C5-F452-46A7-88D3-51EF0A024425}" type="datetimeFigureOut">
              <a:rPr lang="es-ES" smtClean="0"/>
              <a:t>02/10/2013</a:t>
            </a:fld>
            <a:endParaRPr lang="es-ES"/>
          </a:p>
        </p:txBody>
      </p:sp>
      <p:sp>
        <p:nvSpPr>
          <p:cNvPr id="5" name="Marcador de posición de pé de páx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ADE328-4104-4BAE-B62F-249C685FA3C1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gl-ES" smtClean="0"/>
              <a:t>Prema para editar o estilo do título do padrón global</a:t>
            </a:r>
            <a:endParaRPr kumimoji="0" lang="en-US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gl-ES" smtClean="0"/>
              <a:t>Prema para editar estilos do texto</a:t>
            </a:r>
          </a:p>
          <a:p>
            <a:pPr lvl="1" eaLnBrk="1" latinLnBrk="0" hangingPunct="1"/>
            <a:r>
              <a:rPr lang="gl-ES" smtClean="0"/>
              <a:t>Segundo nivel</a:t>
            </a:r>
          </a:p>
          <a:p>
            <a:pPr lvl="2" eaLnBrk="1" latinLnBrk="0" hangingPunct="1"/>
            <a:r>
              <a:rPr lang="gl-ES" smtClean="0"/>
              <a:t>Terceiro nivel</a:t>
            </a:r>
          </a:p>
          <a:p>
            <a:pPr lvl="3" eaLnBrk="1" latinLnBrk="0" hangingPunct="1"/>
            <a:r>
              <a:rPr lang="gl-ES" smtClean="0"/>
              <a:t>Cuarto nivel</a:t>
            </a:r>
          </a:p>
          <a:p>
            <a:pPr lvl="4" eaLnBrk="1" latinLnBrk="0" hangingPunct="1"/>
            <a:r>
              <a:rPr lang="gl-ES" smtClean="0"/>
              <a:t>Quinto nivel</a:t>
            </a:r>
            <a:endParaRPr kumimoji="0" lang="en-US"/>
          </a:p>
        </p:txBody>
      </p:sp>
      <p:sp>
        <p:nvSpPr>
          <p:cNvPr id="4" name="Marcador de posición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0DD0C5-F452-46A7-88D3-51EF0A024425}" type="datetimeFigureOut">
              <a:rPr lang="es-ES" smtClean="0"/>
              <a:t>02/10/2013</a:t>
            </a:fld>
            <a:endParaRPr lang="es-ES"/>
          </a:p>
        </p:txBody>
      </p:sp>
      <p:sp>
        <p:nvSpPr>
          <p:cNvPr id="5" name="Marcador de posición de pé de páx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ADE328-4104-4BAE-B62F-249C685FA3C1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x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gl-ES" smtClean="0"/>
              <a:t>Prema para editar o estilo do título do padrón global</a:t>
            </a:r>
            <a:endParaRPr kumimoji="0" lang="en-US"/>
          </a:p>
        </p:txBody>
      </p:sp>
      <p:sp>
        <p:nvSpPr>
          <p:cNvPr id="3" name="Marcador de posición de conti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gl-ES" smtClean="0"/>
              <a:t>Prema para editar estilos do texto</a:t>
            </a:r>
          </a:p>
          <a:p>
            <a:pPr lvl="1" eaLnBrk="1" latinLnBrk="0" hangingPunct="1"/>
            <a:r>
              <a:rPr lang="gl-ES" smtClean="0"/>
              <a:t>Segundo nivel</a:t>
            </a:r>
          </a:p>
          <a:p>
            <a:pPr lvl="2" eaLnBrk="1" latinLnBrk="0" hangingPunct="1"/>
            <a:r>
              <a:rPr lang="gl-ES" smtClean="0"/>
              <a:t>Terceiro nivel</a:t>
            </a:r>
          </a:p>
          <a:p>
            <a:pPr lvl="3" eaLnBrk="1" latinLnBrk="0" hangingPunct="1"/>
            <a:r>
              <a:rPr lang="gl-ES" smtClean="0"/>
              <a:t>Cuarto nivel</a:t>
            </a:r>
          </a:p>
          <a:p>
            <a:pPr lvl="4" eaLnBrk="1" latinLnBrk="0" hangingPunct="1"/>
            <a:r>
              <a:rPr lang="gl-ES" smtClean="0"/>
              <a:t>Quinto nivel</a:t>
            </a:r>
            <a:endParaRPr kumimoji="0" lang="en-US"/>
          </a:p>
        </p:txBody>
      </p:sp>
      <p:sp>
        <p:nvSpPr>
          <p:cNvPr id="4" name="Marcador de posición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0DD0C5-F452-46A7-88D3-51EF0A024425}" type="datetimeFigureOut">
              <a:rPr lang="es-ES" smtClean="0"/>
              <a:t>02/10/2013</a:t>
            </a:fld>
            <a:endParaRPr lang="es-ES"/>
          </a:p>
        </p:txBody>
      </p:sp>
      <p:sp>
        <p:nvSpPr>
          <p:cNvPr id="5" name="Marcador de posición de pé de páx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ADE328-4104-4BAE-B62F-249C685FA3C1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ceira da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gl-ES" smtClean="0"/>
              <a:t>Prema para editar o estilo do título do padrón global</a:t>
            </a:r>
            <a:endParaRPr kumimoji="0" lang="en-US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gl-ES" smtClean="0"/>
              <a:t>Prema para editar estilos do texto</a:t>
            </a:r>
          </a:p>
        </p:txBody>
      </p:sp>
      <p:sp>
        <p:nvSpPr>
          <p:cNvPr id="4" name="Marcador de posición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0DD0C5-F452-46A7-88D3-51EF0A024425}" type="datetimeFigureOut">
              <a:rPr lang="es-ES" smtClean="0"/>
              <a:t>02/10/2013</a:t>
            </a:fld>
            <a:endParaRPr lang="es-ES"/>
          </a:p>
        </p:txBody>
      </p:sp>
      <p:sp>
        <p:nvSpPr>
          <p:cNvPr id="5" name="Marcador de posición de pé de páx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ADE328-4104-4BAE-B62F-249C685FA3C1}" type="slidenum">
              <a:rPr lang="es-ES" smtClean="0"/>
              <a:t>‹#›</a:t>
            </a:fld>
            <a:endParaRPr lang="es-ES"/>
          </a:p>
        </p:txBody>
      </p:sp>
      <p:sp>
        <p:nvSpPr>
          <p:cNvPr id="10" name="Rectángu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s obxec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gl-ES" smtClean="0"/>
              <a:t>Prema para editar o estilo do título do padrón global</a:t>
            </a:r>
            <a:endParaRPr kumimoji="0" lang="en-US"/>
          </a:p>
        </p:txBody>
      </p:sp>
      <p:sp>
        <p:nvSpPr>
          <p:cNvPr id="3" name="Marcador de posición de contid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gl-ES" smtClean="0"/>
              <a:t>Prema para editar estilos do texto</a:t>
            </a:r>
          </a:p>
          <a:p>
            <a:pPr lvl="1" eaLnBrk="1" latinLnBrk="0" hangingPunct="1"/>
            <a:r>
              <a:rPr lang="gl-ES" smtClean="0"/>
              <a:t>Segundo nivel</a:t>
            </a:r>
          </a:p>
          <a:p>
            <a:pPr lvl="2" eaLnBrk="1" latinLnBrk="0" hangingPunct="1"/>
            <a:r>
              <a:rPr lang="gl-ES" smtClean="0"/>
              <a:t>Terceiro nivel</a:t>
            </a:r>
          </a:p>
          <a:p>
            <a:pPr lvl="3" eaLnBrk="1" latinLnBrk="0" hangingPunct="1"/>
            <a:r>
              <a:rPr lang="gl-ES" smtClean="0"/>
              <a:t>Cuarto nivel</a:t>
            </a:r>
          </a:p>
          <a:p>
            <a:pPr lvl="4" eaLnBrk="1" latinLnBrk="0" hangingPunct="1"/>
            <a:r>
              <a:rPr lang="gl-ES" smtClean="0"/>
              <a:t>Quinto nivel</a:t>
            </a:r>
            <a:endParaRPr kumimoji="0" lang="en-US"/>
          </a:p>
        </p:txBody>
      </p:sp>
      <p:sp>
        <p:nvSpPr>
          <p:cNvPr id="4" name="Marcador de posición de contid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gl-ES" smtClean="0"/>
              <a:t>Prema para editar estilos do texto</a:t>
            </a:r>
          </a:p>
          <a:p>
            <a:pPr lvl="1" eaLnBrk="1" latinLnBrk="0" hangingPunct="1"/>
            <a:r>
              <a:rPr lang="gl-ES" smtClean="0"/>
              <a:t>Segundo nivel</a:t>
            </a:r>
          </a:p>
          <a:p>
            <a:pPr lvl="2" eaLnBrk="1" latinLnBrk="0" hangingPunct="1"/>
            <a:r>
              <a:rPr lang="gl-ES" smtClean="0"/>
              <a:t>Terceiro nivel</a:t>
            </a:r>
          </a:p>
          <a:p>
            <a:pPr lvl="3" eaLnBrk="1" latinLnBrk="0" hangingPunct="1"/>
            <a:r>
              <a:rPr lang="gl-ES" smtClean="0"/>
              <a:t>Cuarto nivel</a:t>
            </a:r>
          </a:p>
          <a:p>
            <a:pPr lvl="4" eaLnBrk="1" latinLnBrk="0" hangingPunct="1"/>
            <a:r>
              <a:rPr lang="gl-ES" smtClean="0"/>
              <a:t>Quinto nivel</a:t>
            </a:r>
            <a:endParaRPr kumimoji="0" lang="en-US"/>
          </a:p>
        </p:txBody>
      </p:sp>
      <p:sp>
        <p:nvSpPr>
          <p:cNvPr id="5" name="Marcador de posición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0DD0C5-F452-46A7-88D3-51EF0A024425}" type="datetimeFigureOut">
              <a:rPr lang="es-ES" smtClean="0"/>
              <a:t>02/10/2013</a:t>
            </a:fld>
            <a:endParaRPr lang="es-ES"/>
          </a:p>
        </p:txBody>
      </p:sp>
      <p:sp>
        <p:nvSpPr>
          <p:cNvPr id="6" name="Marcador de posición de pé de páx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ADE328-4104-4BAE-B62F-249C685FA3C1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gl-ES" smtClean="0"/>
              <a:t>Prema para editar o estilo do título do padrón global</a:t>
            </a:r>
            <a:endParaRPr kumimoji="0" lang="en-US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gl-ES" smtClean="0"/>
              <a:t>Prema para editar estilos do texto</a:t>
            </a:r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gl-ES" smtClean="0"/>
              <a:t>Prema para editar estilos do texto</a:t>
            </a:r>
          </a:p>
        </p:txBody>
      </p:sp>
      <p:sp>
        <p:nvSpPr>
          <p:cNvPr id="5" name="Marcador de posición de contid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gl-ES" smtClean="0"/>
              <a:t>Prema para editar estilos do texto</a:t>
            </a:r>
          </a:p>
          <a:p>
            <a:pPr lvl="1" eaLnBrk="1" latinLnBrk="0" hangingPunct="1"/>
            <a:r>
              <a:rPr lang="gl-ES" smtClean="0"/>
              <a:t>Segundo nivel</a:t>
            </a:r>
          </a:p>
          <a:p>
            <a:pPr lvl="2" eaLnBrk="1" latinLnBrk="0" hangingPunct="1"/>
            <a:r>
              <a:rPr lang="gl-ES" smtClean="0"/>
              <a:t>Terceiro nivel</a:t>
            </a:r>
          </a:p>
          <a:p>
            <a:pPr lvl="3" eaLnBrk="1" latinLnBrk="0" hangingPunct="1"/>
            <a:r>
              <a:rPr lang="gl-ES" smtClean="0"/>
              <a:t>Cuarto nivel</a:t>
            </a:r>
          </a:p>
          <a:p>
            <a:pPr lvl="4" eaLnBrk="1" latinLnBrk="0" hangingPunct="1"/>
            <a:r>
              <a:rPr lang="gl-ES" smtClean="0"/>
              <a:t>Quinto nivel</a:t>
            </a:r>
            <a:endParaRPr kumimoji="0" lang="en-US"/>
          </a:p>
        </p:txBody>
      </p:sp>
      <p:sp>
        <p:nvSpPr>
          <p:cNvPr id="6" name="Marcador de posición de contid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gl-ES" smtClean="0"/>
              <a:t>Prema para editar estilos do texto</a:t>
            </a:r>
          </a:p>
          <a:p>
            <a:pPr lvl="1" eaLnBrk="1" latinLnBrk="0" hangingPunct="1"/>
            <a:r>
              <a:rPr lang="gl-ES" smtClean="0"/>
              <a:t>Segundo nivel</a:t>
            </a:r>
          </a:p>
          <a:p>
            <a:pPr lvl="2" eaLnBrk="1" latinLnBrk="0" hangingPunct="1"/>
            <a:r>
              <a:rPr lang="gl-ES" smtClean="0"/>
              <a:t>Terceiro nivel</a:t>
            </a:r>
          </a:p>
          <a:p>
            <a:pPr lvl="3" eaLnBrk="1" latinLnBrk="0" hangingPunct="1"/>
            <a:r>
              <a:rPr lang="gl-ES" smtClean="0"/>
              <a:t>Cuarto nivel</a:t>
            </a:r>
          </a:p>
          <a:p>
            <a:pPr lvl="4" eaLnBrk="1" latinLnBrk="0" hangingPunct="1"/>
            <a:r>
              <a:rPr lang="gl-ES" smtClean="0"/>
              <a:t>Quinto nivel</a:t>
            </a:r>
            <a:endParaRPr kumimoji="0" lang="en-US"/>
          </a:p>
        </p:txBody>
      </p:sp>
      <p:sp>
        <p:nvSpPr>
          <p:cNvPr id="7" name="Marcador de posición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0DD0C5-F452-46A7-88D3-51EF0A024425}" type="datetimeFigureOut">
              <a:rPr lang="es-ES" smtClean="0"/>
              <a:t>02/10/2013</a:t>
            </a:fld>
            <a:endParaRPr lang="es-ES"/>
          </a:p>
        </p:txBody>
      </p:sp>
      <p:sp>
        <p:nvSpPr>
          <p:cNvPr id="8" name="Marcador de posición de pé de páx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Marcador de posición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ADE328-4104-4BAE-B62F-249C685FA3C1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gl-ES" smtClean="0"/>
              <a:t>Prema para editar o estilo do título do padrón global</a:t>
            </a:r>
            <a:endParaRPr kumimoji="0" lang="en-US"/>
          </a:p>
        </p:txBody>
      </p:sp>
      <p:sp>
        <p:nvSpPr>
          <p:cNvPr id="3" name="Marcador de posición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0DD0C5-F452-46A7-88D3-51EF0A024425}" type="datetimeFigureOut">
              <a:rPr lang="es-ES" smtClean="0"/>
              <a:t>02/10/2013</a:t>
            </a:fld>
            <a:endParaRPr lang="es-ES"/>
          </a:p>
        </p:txBody>
      </p:sp>
      <p:sp>
        <p:nvSpPr>
          <p:cNvPr id="4" name="Marcador de posición de pé de páx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ADE328-4104-4BAE-B62F-249C685FA3C1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Marcador de posición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0DD0C5-F452-46A7-88D3-51EF0A024425}" type="datetimeFigureOut">
              <a:rPr lang="es-ES" smtClean="0"/>
              <a:t>02/10/2013</a:t>
            </a:fld>
            <a:endParaRPr lang="es-ES"/>
          </a:p>
        </p:txBody>
      </p:sp>
      <p:sp>
        <p:nvSpPr>
          <p:cNvPr id="3" name="Marcador de posición de pé de páx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ADE328-4104-4BAE-B62F-249C685FA3C1}" type="slidenum">
              <a:rPr lang="es-ES" smtClean="0"/>
              <a:t>‹#›</a:t>
            </a:fld>
            <a:endParaRPr lang="es-ES"/>
          </a:p>
        </p:txBody>
      </p:sp>
      <p:sp>
        <p:nvSpPr>
          <p:cNvPr id="6" name="Rectángu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ido con l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gl-ES" smtClean="0"/>
              <a:t>Prema para editar o estilo do título do padrón global</a:t>
            </a:r>
            <a:endParaRPr kumimoji="0" lang="en-US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gl-ES" smtClean="0"/>
              <a:t>Prema para editar estilos do texto</a:t>
            </a:r>
          </a:p>
        </p:txBody>
      </p:sp>
      <p:sp>
        <p:nvSpPr>
          <p:cNvPr id="4" name="Marcador de posición de conti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gl-ES" smtClean="0"/>
              <a:t>Prema para editar estilos do texto</a:t>
            </a:r>
          </a:p>
          <a:p>
            <a:pPr lvl="1" eaLnBrk="1" latinLnBrk="0" hangingPunct="1"/>
            <a:r>
              <a:rPr lang="gl-ES" smtClean="0"/>
              <a:t>Segundo nivel</a:t>
            </a:r>
          </a:p>
          <a:p>
            <a:pPr lvl="2" eaLnBrk="1" latinLnBrk="0" hangingPunct="1"/>
            <a:r>
              <a:rPr lang="gl-ES" smtClean="0"/>
              <a:t>Terceiro nivel</a:t>
            </a:r>
          </a:p>
          <a:p>
            <a:pPr lvl="3" eaLnBrk="1" latinLnBrk="0" hangingPunct="1"/>
            <a:r>
              <a:rPr lang="gl-ES" smtClean="0"/>
              <a:t>Cuarto nivel</a:t>
            </a:r>
          </a:p>
          <a:p>
            <a:pPr lvl="4" eaLnBrk="1" latinLnBrk="0" hangingPunct="1"/>
            <a:r>
              <a:rPr lang="gl-ES" smtClean="0"/>
              <a:t>Quinto nivel</a:t>
            </a:r>
            <a:endParaRPr kumimoji="0" lang="en-US"/>
          </a:p>
        </p:txBody>
      </p:sp>
      <p:sp>
        <p:nvSpPr>
          <p:cNvPr id="5" name="Marcador de posición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0DD0C5-F452-46A7-88D3-51EF0A024425}" type="datetimeFigureOut">
              <a:rPr lang="es-ES" smtClean="0"/>
              <a:t>02/10/2013</a:t>
            </a:fld>
            <a:endParaRPr lang="es-ES"/>
          </a:p>
        </p:txBody>
      </p:sp>
      <p:sp>
        <p:nvSpPr>
          <p:cNvPr id="6" name="Marcador de posición de pé de páx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ADE328-4104-4BAE-B62F-249C685FA3C1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xe con l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gl-ES" smtClean="0"/>
              <a:t>Prema para editar o estilo do título do padrón global</a:t>
            </a:r>
            <a:endParaRPr kumimoji="0" lang="en-US"/>
          </a:p>
        </p:txBody>
      </p:sp>
      <p:sp>
        <p:nvSpPr>
          <p:cNvPr id="5" name="Marcador de posición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0DD0C5-F452-46A7-88D3-51EF0A024425}" type="datetimeFigureOut">
              <a:rPr lang="es-ES" smtClean="0"/>
              <a:t>02/10/2013</a:t>
            </a:fld>
            <a:endParaRPr lang="es-ES"/>
          </a:p>
        </p:txBody>
      </p:sp>
      <p:sp>
        <p:nvSpPr>
          <p:cNvPr id="6" name="Marcador de posición de pé de páx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ADE328-4104-4BAE-B62F-249C685FA3C1}" type="slidenum">
              <a:rPr lang="es-ES" smtClean="0"/>
              <a:t>‹#›</a:t>
            </a:fld>
            <a:endParaRPr lang="es-ES"/>
          </a:p>
        </p:txBody>
      </p:sp>
      <p:sp>
        <p:nvSpPr>
          <p:cNvPr id="8" name="Rectángu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Marcador de posición de imax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gl-ES" smtClean="0"/>
              <a:t>Prema na icona para engadir unha imaxe</a:t>
            </a:r>
            <a:endParaRPr kumimoji="0" lang="en-US" dirty="0"/>
          </a:p>
        </p:txBody>
      </p:sp>
      <p:sp>
        <p:nvSpPr>
          <p:cNvPr id="9" name="Fluxograma: Proceso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uxograma: Proceso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gl-ES" smtClean="0"/>
              <a:t>Prema para editar estilos do texto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ircular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nel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ángu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Marcador de posición de títu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gl-ES" smtClean="0"/>
              <a:t>Prema para editar o estilo do título do padrón global</a:t>
            </a:r>
            <a:endParaRPr kumimoji="0" lang="en-US"/>
          </a:p>
        </p:txBody>
      </p:sp>
      <p:sp>
        <p:nvSpPr>
          <p:cNvPr id="9" name="Marcador de posición de tex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gl-ES" smtClean="0"/>
              <a:t>Prema para editar estilos do texto</a:t>
            </a:r>
          </a:p>
          <a:p>
            <a:pPr lvl="1" eaLnBrk="1" latinLnBrk="0" hangingPunct="1"/>
            <a:r>
              <a:rPr kumimoji="0" lang="gl-ES" smtClean="0"/>
              <a:t>Segundo nivel</a:t>
            </a:r>
          </a:p>
          <a:p>
            <a:pPr lvl="2" eaLnBrk="1" latinLnBrk="0" hangingPunct="1"/>
            <a:r>
              <a:rPr kumimoji="0" lang="gl-ES" smtClean="0"/>
              <a:t>Terceiro nivel</a:t>
            </a:r>
          </a:p>
          <a:p>
            <a:pPr lvl="3" eaLnBrk="1" latinLnBrk="0" hangingPunct="1"/>
            <a:r>
              <a:rPr kumimoji="0" lang="gl-ES" smtClean="0"/>
              <a:t>Cuarto nivel</a:t>
            </a:r>
          </a:p>
          <a:p>
            <a:pPr lvl="4" eaLnBrk="1" latinLnBrk="0" hangingPunct="1"/>
            <a:r>
              <a:rPr kumimoji="0" lang="gl-ES" smtClean="0"/>
              <a:t>Quinto nivel</a:t>
            </a:r>
            <a:endParaRPr kumimoji="0" lang="en-US"/>
          </a:p>
        </p:txBody>
      </p:sp>
      <p:sp>
        <p:nvSpPr>
          <p:cNvPr id="24" name="Marcador de posición de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C0DD0C5-F452-46A7-88D3-51EF0A024425}" type="datetimeFigureOut">
              <a:rPr lang="es-ES" smtClean="0"/>
              <a:t>02/10/2013</a:t>
            </a:fld>
            <a:endParaRPr lang="es-ES"/>
          </a:p>
        </p:txBody>
      </p:sp>
      <p:sp>
        <p:nvSpPr>
          <p:cNvPr id="10" name="Marcador de posición de pé de páxina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Marcador de posición de número de diapositiv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7ADE328-4104-4BAE-B62F-249C685FA3C1}" type="slidenum">
              <a:rPr lang="es-ES" smtClean="0"/>
              <a:t>‹#›</a:t>
            </a:fld>
            <a:endParaRPr lang="es-ES"/>
          </a:p>
        </p:txBody>
      </p:sp>
      <p:sp>
        <p:nvSpPr>
          <p:cNvPr id="15" name="Rectángu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072858" y="1643050"/>
            <a:ext cx="7772400" cy="1470025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144164" y="3000372"/>
            <a:ext cx="6400800" cy="1752600"/>
          </a:xfrm>
        </p:spPr>
        <p:txBody>
          <a:bodyPr>
            <a:normAutofit/>
          </a:bodyPr>
          <a:lstStyle/>
          <a:p>
            <a:endParaRPr lang="es-ES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58544" y="285728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8" name="AutoShape 4" descr="data:image/jpeg;base64,/9j/4AAQSkZJRgABAQAAAQABAAD/2wCEAAkGBhQSERUUExQVFRUWGR0aGRgYGRgbHxgcHRwcHh0cGhwfHSYeIBwkHh4eHy8gIycpLjAsGx4xNTAqNSYrLCkBCQoKDgwOGg8PGi8kHyQsKSwsLCosLCwtLCwsLCwsLCwsLywsKSwsLCwsLCwvLCwsLC8sLCwsLCwsLCwsLCwsLP/AABEIALkBEAMBIgACEQEDEQH/xAAcAAACAgMBAQAAAAAAAAAAAAAGBwQFAgMIAQD/xABNEAACAQIEAwUDBgwDBQcFAAABAhEDIQAEEjEFBkEHEyJRYTJxgRRCkaGx0QgVI1JTYnJzkrLB8CQzNBdUgsLhNUNjdKLD8RYlg5PS/8QAGwEAAQUBAQAAAAAAAAAAAAAABQECAwQGAAf/xAA9EQABAwMCAwQJAgQFBQEAAAABAAIDBBEhBTESQVEiYXGRBhMUUoGhsdHwweEWMjRCM0NTkvEjJGJyghX/2gAMAwEAAhEDEQA/AG5x3l2jm6eisgbyPVT5qemE5zZyJXyRLf5lH9IB7P7Y6e/b3Ye8YwqUwQQRINiDivNA2UZ36otp2rT0LuzlvMH9Oi5nf1xI4fnWpspDsuk6hH5231jrhk839lwcmrlTpMXpdDG2i9vdthXVaTIxR1Kspgqwgg+owJkifE7K9Co66n1CKzDnmDuEzOU+1O4pZyBeFrDb/jHT9rE/njsry3EkNWkVo12uKqiVqW+eBv8AtC49dsKQf36YI+V+da2SIAOukTek3Ta6N0+y3rIuU1a5h7XmgGqejrX3kpcH3eR8On0QTzZwnNUMwKecpw4UhWPs1FUmCrCNUA26gRIxSpSkxIMR7hYGPIRsfUHfHUtOrk+L5UqyrVpt7SN7SH7VIvDD4HCq5x7Ja2Xl6IbMUBqICqgqUyYgtpHjAgXFwBZZvjTQVbZALrBywujcWuFiOSEOHcBSpmqVNgfyradoC6bOwWGVgTYDocWGcpDhzGnQYZkKpd6qxNNCQDrSSuoSsEkghsS+V+EdzlKmdqundotZKL0zLmqxCrpGxEiQOkkt6WnBuX6GX4Q2aptl+9ddNd3fvKdVA0tRViBoqOYEAE2HvxK+W30UYCFc/wARKZXK0z4ahq1a1Op3YaKVUhZAjfUGML+aPTEPiHBqlNG7yqXTL1e4EQVEqWBUaxe91uRcyYjG2jkcxmsyWy+uqtIJBK6tCKA2hhEnSbG14O+I/FM9mcwAcxTqsVYiFTRDEM0MoHtb33gEdMSAW2SKiqtqY6VIk2Xc+6euJmZ4iO4TLhWXQ5Z21sdbXAOgwqsoJFt+uI4zjCNMDSZWJlTM2JJNv7vfGuvTIuZk3k7zuZ+nriWyROH8HhQKucINilI+o8VUX9bT8Rif2uJOcp+tL6PEcV34OjTVzn7FH7amL3tUof4mkSphqZUbwzBgQpMf2JxnNTF+L4LQ6A7hq2nuP0S6A6A9Prx7TypYwCAYm5An3evpiVQAqOFpoQDBvuQBJv7/AOmLXLcrd4XemVqiiSayLAbYmFueoK79PTAFsZdsvRJatsP85thWHZhQK8RUGJNJzbp7Nj64mfhE/wClyv75v5DjR2XVQ2cACQoFQq2q4Vo8JHXb2vTG78In/S5X9638hwb0wZHisB6RuLqrPuj9UjKdQg2MSCNp36f9cbqtF1SmxJh5ZbmxVis++R0xGwZcS5dbMZfLtkgatJNYcsQndOxXwszlVibKeu2+NI5wbusyEKLNlY6VaGmJ2DAGN+pHxxMKr3CaydRJBJS1NV1EKpFyXPXYX3vgno5LhuRYU+JZbNVcwVDFEZQqB1ECQyybkz0NhO+K7O0cuwzeZoVQtN1OihVjXqd1lVGzhAWbUNpXyJw0PudsdU6y38u8rmrm8k2XrU63eVEYoQVel3Z1MKi3AXShhpvbA9lMxSQNNJmfxBSxECRA1Lp9pdwQdyfIY31+Mj5PQpqumpRaoRWUlSyOZ0mINmn6/PG/hXBzmmSkHqtVL+KktEtp6SGDHoLyABv0OOyMu2SLVls7Xek1OkajGkBUZlsVpUhC3BkKuomPX0wweyrs3q5ia+aV1oshRQxILq06hp30mQQZEGSAd8GvIHZYuU1VcxpNR4/JpOhQBEMx8VSdzPhm8dcH9WsEBLEKouSbAD+mKE1VuGeakay6h8E4FQydIUcvTWnTHQdT5sdyfU4jca5qoZZlSo3jcgBBc+8+Q9TgU5l7TLacoQV1BDXsQCeijrb5xtfrgW4Fwds3nGWq1VC8t3mlwCR0vYD49Y64DyT5s3JWhpdJ7BlqTwtA25/nzRPmp4uGRaoVqb3p/NADmCw66lG/rgd4itDL5+tToOlNTT0E1FJVGEEge9QY+jG7hHecP4qlC9S8EqDLI4kGPQ3+BwQ86dnLZrMpVolUDiKpI2jZo6k7YrkOe0kDtA5RVr4qWYRufaJzbt+PUfDCXeY4EWSkaMVXclStPxSfmn9UkbqYjB7yj2VKkVc5DtuKXzV/a/OPpt78F/LXKtHJU9FMEk3Z23Y/09wxdDEsVK0HiduqNdr00jTFCbNznmfshXkvtFyvEQRTYpWWdVF4DCDEjoy+o8xMYKcc18scq1KeeprVWtTYsAvdt4l82ZkMBdjOq/rhsr2hjJ1xls8fmyK4BIvtrESPDB1ARuTGC81OAexnuWYa7qjsjFBzVyZSzyQ3gcXWosSD6+Y9MXlCurgMpDKbggyCPQ424pOaHCxU8Ur4Xh8ZsQueuOct1sjVArIGXV4WvoeOk9DG49+IUl3OkBdUkKNgPzRPTpjojPZBKyMlRQ6MIIN8Kfm3szqUJqZXVUpblN3T3dWH1+/AyalLMtyFutO15lRZk/ZfsDyP2Qdw7ilWg4ek7IwM22n9YbH44bvJXaAubXRWASqu5Hst6jy9xwq6HCWKlyfCG06t7kTJi/vG/wBBx4c7ootRABZifGBBKndTN4O/xxFDI6I93RXtRooK9tmjtYyOX50Tk45yRRzDUGB7sUqpqlUCgVCy6ST1BvuPWQcJTm/LHJv+KkdFo0pqh8wijvHqmJViIhVOnUoF1fywdcrc8PlaYGYZqtE+yTdlA3APzult/f0PM3kcrxLLwwSrTcWMXHum4M3g4O01WOfkvP63T5KZxDtuo2K5wr1GolzlmCP8nQsaDgyVnU0QIBAkgdIPzsasxxsrVbTme9pEq7+AqXYkghQ9zEkySN8HXG+yGtSzlNzU7zLx4qkCn3YQQisFNul1AXw7CcLHiNWkxIoUdAWSW1s5YAbiQAAfaiOuDTHteLhDCLLRVqL3hKM0TZm3gjxE73NzjfxDKkHVqV1a6sDE+9SdQ+IxC87YueH0KbUzUIrL4mFVlUMioQSNJkeKYUqdwbYlKamT+DuPy2dA/MpfbU39cOTO5FKoh1DAXE3gjqPXCb/B3UitnZMnTSM+cmpfBR2k85ZjK1qdKgQvh1loknxQB5Ra/v6YA1rwx7iUSoKaSplEUW6A6GRp08w9MnwKzKC1zEkQ0Wm0Yj5PilSg7MtRlZpDgbEE+IEH6LfTjHPZ4VXq1CPE51SLb729+IjZZrEgwdrESPMT09cZwuz2V6lHDxD/AK3MAEFFnZWB+MRH6N/6bYn/AIRX+lyv75v5DiD2WoRxIAgg901v4Y+rE/8ACJ/0uV/fH+Q4NaXy8VhPSa3tePdH6pFOpG4iLf2cEeb5rqPwynkacaVZ6tbwqJOvwAHyEyYvJwPU6ZIsCRI28ztbzMYOOUux3N55dbFcvSg6WcEljMQFkGPUn6emkkLALuWXHcgziDFm1a2caQAzGTAFlJ8xtGN3E+DPlxSdoZaqa1ZbruRp1fnDcjcSPPDQq/g+V2MnOU2J3/JsOkD53pGL3lTsUWl4c2UqLTq61FPUO8sNJqSbAX8I3tJ6YgdUxgXBTuApecp9k2czroXpmhQ+c72kD8wTLT52F8dIZLh9OigSmioqiAFAEAbARjclMKAAAALADYYwat5Xv54GzTukOVI1tlWcyc1UMlT1VWufZQXZj5Af1NsJzmfnavnWIY6KU2pqbH9s9T9XphpdofCUq5Ks5A10qbMrRcRcj4xGElm0UOQjalgXMTcCQek9MBqx7xi+FuPRumpntMhbd467DwTG5U4dVzFEd7SQUFBamGAlmUEAz1Ueu84IeB1jmspTNUDWjI00TYMH2G+0XB6e/Av2X1a1SrobW1GkjqD80Fo8M9T6dIwe8t8qUckHFLV42LEk/UBsABb4YngHE0EbIVqrhFK9jiL3BFtud79+11Kbg6NXWuyrrSQh9CBc+vT3YsAMe4q+P8wU8pRrVX8XdUzUZFI1FR6T59cXA3ogDnE2udlPr11RSzEKqgkk7AC5Jwn+au2jvg9DIKSrh0FYyrBoEMi+0AJIkgX8ou1MmgqqtVjIqKrKvhISV+aRub74UPAeE1aZq5qlQdHyrV6TEgBcwvtGo6soglmDDSY8EARbFmBrLniCidfkiTnXmKplnp0MqypRFOX0iSbxGq5Fuq3k74COYeaaeeSKtBkrU8uzU6paFqkEqylSJPhkTPQ4PE4nl6uaqtU7hkqaUVGBLadEuAOhJMH3DEPm/wDFeWGX7yj32h9Hdm8KzAsTqF430yMWmWbYcJv1TN0O8lZnO8PFPuj3lCoZ7mdStO5RvmEQTa1zINocHBuYaWZHhMOBJRtwD1HQr+sJGB/N1souQrZnIGl4FaoDTGoDq3gHUyTEC++APgFQOz5vW5eig7ukpCSDCIoaDAJ3gddjiNzRMC61ilvwp4Y+OF9wXtQC1RRz6igzn8nU+YQ0lFf81otMkGJtMYP1cESLjFN8bmGzlIDdCvNvIq5lD3RFN51eSs1pJA6kWnyJwq+N8ArZV0FdVXVLAA69o3Pr5Yf8YhcS4PSrgCqgaDIJ3B9DilNTiTI3R3TtYkpSGPy35/BJDK52kp7ty6020ksoOqm8+ILq+bB9dxiw4JxerlPGlQ2YjQzA69oDXNyCDNogicbub+SKuXcMuqpTNtYA8G58Y6Xi+1r4reM01UhlYanALU1WAACPEPNbT7x64o2dHflZakOgqmjhNw7fnt9E3uEcxJW/J1AKdWJNNiDIPVTsR9fpgC5+7EaeY1VslFKsbmkbI5/V/MY/R6DfAvn6ne1joLDu1Z9atBkCQSTsRHvgxgv5S7U400s5baKvl+2Pd8716YvwVvA7os5WaFIGesizzLeY8Oo+aRuZydbLVWp1aZSoLMlReg9DYg9CPKQeuMVYjUu6MQLe+YHx+zHUvMPKmV4jTXvVDEQadRfaX3HqPQ2OEHzp2cZnh7ksne5dn8NZB7IJ2cD2T0nbyxoIalsmDusu5hCM/wAH5V77OaNglGbkyZq+YHTp6Yk9r1s5TMx+Sj/1HEL8HlprZ28nTSJ95ariX2wn/GU/3Q/mOAuqf3fBaP0bzWt8D9EEUxPkCJMkxPp5YK+G8M+WjLU0qotZE0MCGDd2NotpJUE/TgSQ/wDXF5waq9LMrUpanYACPZmwkSJgRAnASIi+dlvNQY4tuw2cLkeNka8t8tVcrxeWVjS7tlSoY8cKm8Gx338sV/4QqzlsoNvyx/kODrlyvUWnTSvqNRy5BN4G8FvjA2xE7R+ThxHJtTH+akvRMx4wDAPSG9kz54PUgbG4HldeZ6hO+d932uBw3HO3NJLs95Oq18/pVKdSlSKmo7zAUmzU4PtGDBv546HpKQyqnsARA2gW6/3bAF2S9mtXIE5iuyh6lOO6iTSMyfEDBJETH14ZgWMWqiXidjIQ9rbLClTIFzOPq9cKCT0BMdbeWPGzAvHTc4iJQ1Q03iDfcHFQlStb1UarxYOkqPIkHqp92NuTrhoDLGmDOwJ6QMaK2QCAhIBMgNEkSDHwB28sJ2jyznK+ZbL/AJRnUjvHZmKggWJa8xNutzivJIWWxe6M0dFFUh13hgbnPRF3aRzkxc5OiAQ6hXPXUxso+G/vxE5V7KXqHXnJpp0pgjU37RBsD5Az6jBfyl2f0cmNTfla25dtgf1R09++CsDDRBxu45PJSv1QU0Xs9Fgc3cyeo6LTksklJAlNQqjYAQBjeceE4VvGuduJjiRpLlSlCmQSACxqIDLP3g8I8IJ0+h32xejjL8BZ9zuZTA4nxfulqMRCU6bOXJEAjZYmZ67RbCzzPA6nF6VDOHSp7lqWYRman4gJlnQwylgpC6SBqM7Rgr4hx7JZ3KZwO0UlUpUIkOREgraWU/NjfxCMV2X4FTzfBhkaPEFqNAmqoElQ8lCgMhY8Eel52M0fYzsbphyiDL8uU6fDjlqTOoKEK6u2oMdmDLBEGLCABYCLYFqvB8+vBnytWslSo7d3rliRSeza9QmVBnzsL4q+IcezGRyNVRVqitQanSFV1BFSZ8WmDKWADQHJgGd8SuA5LMZo5mrDtVpDuu7r+EP3iI7MCtleDAsNxO+JA0jJPO6bdAlXTQK1RU1teVOpe7aLkEG46gyPZ6Yp8qaubrqpYFi6wzbFiY98wfI4rswGqVICxcSARMWBiY+3BGvDwFRLhqRLawwgsTqsdpFhN9sFFEtnL1epw/OlymsKGTSr2cExpYiQRfaLFhhm80cHSjwt3Q/JnqmjAcSUAKkUm0Bv1pYAwTPSRWcE5cQ8RrVaxC0qKpV1T4YIuDIidQbV8I3tZc08y5TO0VWnmDT0O1oHihGjUp3S4uCLkeRGKMh4ni3ddSDZL/mThVUZUHSKqUANVUFmIIGozM2gxtEeU4h8h9qNfh57ttVbLnakTdP3ZOwj5u0jpJOJPFuMH5O6EUofdgpDMB7SxN7Ab28PvwDVKSgtNhNvibQD6X/ri2WB4s5MvbIXVvLPNWXz9IVcu8j5ymzIfJ16H6j0JGLiccgcH4vUy1Za2XqGnUU+2J8QMeEr1HmDPTyx0Lyd2nUsyFp1ytOtpEnZGPpPszuAZ3F8DJqUsy3IUzXgo4dARBEg9MA3OXIRq/lMvpDTLLEE2g6WH8psY6YO8eMMUXsDxYq3T1MlM8PjOVztn8jpANVSGmHuJEQYI/Og/UTiM1YFh3hYhbCNMhZnygn34evMPKFHNCWULVAhagAkfePT1OFTxnlyvlCyVKKspLMaoHh02sv5seXT1wLmgLDfkt3p2rxVI4XYd0v9Fs5W5or5JiqEPQ9vu2YTBmACDCtaYAj3TOGtwPmHL5+iShDAiHpsBI8wyn+zhHJkkZNQUqIUBptqJ8UnYWsBAn44uqPC/k5o1svmdGskE2BUoDq1bA07EeUxvh8Ez294VbU9Op5+0Dwv62wbC+bXz3pm8t8jZfI169XLgotcKDT+apUsZTqJ1bbeWALtfE52n+6/5jhi8s8c7+iSzIzIdLMkhT5ET5i8Xwu+12+apxBHddB+sbE4tVbuOInwQbQmGLUA12LcX0QMANuhi/ljfkM0quhfUFUydJuYMj4SMYVad4GwAG0T64wRT1WcBxcG69EcGyNIJ3707uHcTepmKGpt0dtK7LYQHv4m3vbBK1KWBJNptNr+Y64VvZZxFhW7qAFZSSdySth7rEfRhicY4r3QCqAajhtAYwCQJucG4X8TOJeXahSmGo9SPzdWROI1aswIgWvM/wBcK/gvN2cq5qkXqhaZbSV0iDJEwI8us7XwZ87cfq5eiO4pio5YAyJCr1JFp8onrjmzAtLuiSXTpIpWxEgl3fj4lXS5iAJG4uP/AIxhWW5UQrEGD9UH3eWFlwTmPiNXNKksVYk3pLCj6oUTG5NuuGZwnLVVRe/dalUbsq6R8BJ+nCxycewTaujNIQHuBJ6G6yyeXaSXBkQBcGQPL/riWlICYAE7wN/fjYMaszmlpqzuwVVEliYAHniUIe518rZgQ5v7ScvkiKYYPWZlXSLhNRjU8eQvpFz6TOA7tH7T6xof4KadIsVNUgh2KsQwQRZf1t7nbcqDMVtSgtpJYTbdbkEttLmNUGZ1A9ZwQhpeLL1C5/RNHJ9tmaoV6ozNJcxRBhWpQkDU0E3IkjpINuu+DzlrtMyvEG0US61Quo03ABAI3EEgxbY9RhBPnMw9NqSFitR6cosMpJJ7qT5hpAEjrjEcPalTpOI01WeQGBMIdMq3Ui56XGLDqVh2wU3iKKu2MUanESaJl1Wn3pVxpJEiLbVAPqI2wM5oVaVQpl5ikSO8y+sTqg3YAOwFwCfXzwack8by6Gjl8xTp/Ia61FVqyLLOr6QwaI8hEWncwTgm5B5WalxCpV0qKdBDTphQADr0trEADxLfpBJ88Lx+qbwnkPNduUtOB85VstWas9NswaiRWWqr3AJ8JJmZJ1aiPMdZw7eUOZsrnKJqUmSlmKoV8wgPiV9IQE/QAD1EYuOYOX6eboVKDnStVYlYDKQZBU+YImMBXZ/2UvkazVKtZKmpGR0VWCkalNNgxvqgEnyLC53NSSRkoucEJ4BCEOVODVKtZj8kqUmWnoYVKbFXN9TEsFCkzuJjSPPBBwnkRkrAuRWlyZUsdCCIBYi5i/vUYYT86ZRTBrAWnZtvPbGNPnjJsCRXUx7/ALsRmvucWVgUUvuHyKGe0Wo9LJplKKVqoYQxVSzFdXnEb3PWNsUlfkB1FKuKbsxk1U9ok7CI0gLHTqJnfDKp8y5dhIqiLxveN4tePTEvL8Qp1F1I4ZZiQevl78NZU8Is3/lRugcMkHyST4ryJX7p6hpBBr0hCL6SJGkAxInTFgQLneAH/wCncxq8OXrMT+dQcDoR82Li30+eOmK3OeURirVlDKYIIYEH3RjT/tAyOrT8oWZiIbfy23xKNQtvZPFFMchp8iudafBszRlfkuYDOCNQSpCh4+aKZ8vPrifX4TXFEUquWqMCQ8rQqa21rbU+knwztAPh92OgqPOOUZgorLJMCZEn0kY8qc55RWCtWVCdtQZftAx3/wCgOg80nsct7cJ8ilryn2jZugRSq5XNVaSwi/kqmo7AtLbKBJgkz6Rhw5euHEjb3R9IxVPzhlAzIay6ksVvI+ESfhjRT5+yJMDMJP8AxfdirJMx5vgKRtLP7h8iiGMR85k0qoyVFDKwggixGKT/AGh5Hb5Qn0N92PW5/wAjf/ELYSbNYfR6jEXrGdQnilqAcMd5FC3N/IGiipy6alR5KizaW3kj2gLHaYGAenwt1B1Uag1AqWFNyEm4AWJOx9L4cP8A9f5HSW+ULpBgmGsT52xM4rxelSQPVfRTt4iD126YqugY88QKNQarVQN9U9hJJ53BVfyZloy1JNJUKgkHz6/XgS7U88iZimpph/yTWnTEkXmDO21sFtLn7ICwzCfQ33YAO0LilHMZhKtCoHVU0+HzknCzOAjs0rtMhkdW+slYQDfqPmhfNIi6Wp1CZAOlxDCfIixA8xjEUgDDPI0TIBsTsCPMfZj0qYA6dPTyxprU7SPowMPVbiOx7N/oizsxqH5b6KjX6mY+7Bl2jZ+rSGWeiHPjIbQpbwkegMeeADkDiFPLZsVK7qtM02vM3MQDHW2334Zic8ZIGVzCFevtW+rF+nIMVibLI6wx8deJWMLhYcjbmg/ieVzi6mp6lyxCoHCl3PinWwgNOpt4+/F/leCZnMKqkmgqtLVB7byL6QdgZgzt02GLmhz1kqh0rXUmCYg9BJ6eWMP9oOQ/3lPr+7Ewawf3fNDXzVLgGiGxH/ibq64fw9KKBEEAfSfUnzxKjA2e0LIf7yn/AKvux6O0TIf7wn/q+7E3GwcwhxpKkm5Y7yKl8yczU8nTDMtWoTZUpI7sffpBgepwp+Lc2Z3NVlYUMyAGhENJwo2M7WIiNTHxXHhE4Zh7Qsh/vKfX92Pv9oeQ/wB5T6/uxNHURszg/FNNFUH+x3kUrufey6tU7mtlUqVGakoakxWacAQF28IJMz1M4XtfleurlVoV2AtqNCqATAnYHYyN7gT1x0p/tAyMT8oSJiYbf6Menn/IzHyhZ3sGNvPbbE7NQ4RbHmmGhm9x3kUicjyzUp01zAo1VKsTo0VSzQVtBp6ZIJ2iIk+WKg8GzLyTl8zvCIKdWFBmdxYbe8/TjpfLc2ZV0LpWVlA3E9PSJx9T5tyrGBWUnyv5T5eV8PFf4eaj9kk90+S5lHCM0VCnL5shQxUdzUAVjYx4SbiPiMO7kZxw3KFMx37N7THu6jQSJCKviaY+Ezg1XjVIoXDEqDpJCsYPuicQc5zrk6TaXzCA+Vz9gxHLVh7bO28UrKd7jZoJPghrMdqFIGoUymfqWBA7h11eYEi0bkn1icR8v2vyQKvDc9TkSSEL6fLYA/VbywUL2gZE7ZhPr+7Hi9oORIJ+ULA3s1vqxB6+K3LzU3sdR7h8ik5lczVlWHikkQRIYHoR1n+mLBe77se0skgneY3C/AxibQQKutQSVYAADaRt5b9cSc9kKdM0ggJZvGEiQnQkk2gkf3GAoaQN16BLUMLrWt4d2cq1yxKU6aQraRqGx1TvqjbTEn3jG/lniZpLVNSe6BB0gXLmJsb+seWK3I8bWhVV7M2k6gFYDSQDebTbp5nHnE+ZEzFRe4KrTPhZO7MuZBBMi0QQL9T7sWg4DN9uSCOp3yXYWdk5v+fIqPzTRFfMKaL/AJJwFIYaW1k6hqnxEbX8l3xU5elTymZR2ZqrJ4mULABggiTM7nbEavnnLkkyynUtogSVv5RtfEOtmm1azMtMnebeeKj3i9+aPU9M8R+qLuza3jfvRTxpsvWoipQKp3atVdYJZiPZAJsALkgYw5k4KzBcyNAFelSaoXIDU2EDVpnZtovtGKLhtZP8sGxggvEggGV8oO3uJxsznM1StrNYlg3gMWWmoIstvceuH+saRlQCkljkAjOBffex5eY+S8qU6WpyFdzp6CCJgBgI3i49MeUaqU9Qqu5KKGVdIhnJ8aG3smwk7D1xOr8N0UCgYMalRocsUlV0rrEm8FvZ6jFTl6NNu8LMxKCV0hmkQd7WEgXMb74YQQVZieyRpybDz6fDmFX1qgLSAFHQC0e7y+v442uNJP5hsDvqI3I84nHnDqLPUQSAZF22gX+OxtjKov5NWOsgs0FvZ3Gw8/O/liAZF0Tc4BwZ+fmFa8v8dShUU1aC1QpBPQqYMQNjE9R/TBTzrzfl81kmFCoNRZJRgVO8kAHf3jC+eAtmlS1zFwQBcdYgxHpjKrl20kHSdPiJDA2Pr/TEzZXBpbyQ2fToJJmTHDgR4eR/RYp4iIKqWm2wHu+j68SqbJoUSPXSLi8AEn6cRKCLPiNj1g2+A/u2JBpb2MC8CIPn7rGcRNPNX52g4uvfS5A69PT3dcaWreEiB7+vlvjHvTeNQHW31Y0GT0OFc4ck2KF1+0t5yTd2KhChSSg85Anbf44+yzm+5PTzsLR7oxGA6430CQDH92OGN3ViQENN16cwSImb7xeOs+YjpjAiSPo9Ppxgxg22sLfDG1adttjdgRtEx7/XHbp3CG5C20qcJJClQbm036C8/wBnynGzN5elc0i5hoMiAJ6+gmwk+WI1LJsQDpsbSbCdrn329+PC5UkSdU32i3mDvcYW+MhRFpLrtdn83WJb+9sfabX/ALPr/fQ48q1yxJPUycYhrYZdWuE2XoON2XzJXVpbSCCCBFwRBH9MR1OM1B2jfHArntBFijzlXgyvlXZXPeCxAbxaYEgDqTJ+MeWIGeq1FdcvTRg7PJEbsBePcu+43xW8v51KTS6u91KibWMmRsRHn5Y05jitRqxqzDli4gwAZn+9sXOMcACzgpZDUPJyNxfr9gr2rxOplhUC1dINqdNnkaSsEx5zcTikynE6SU6avQp1WDeImZ0BSAAJsR5+mNOSrl65ZxMyTcC3UAk9cZ0ghqrD6X0qBtpDbNqMGwEj+uGF5OynbTMjBa4ZsCSMcrcsqLQVYZntKkrp2DMDAj6f7OMaZUyrRNgrATt0EEb23xK4jUerUKsyPpXSGUC6qLX9on0JxtGRdWUus61D6oB8BsDvA6x6i+GcOVb9YA27jk8gfpcea3182VUBdUz57nygYMRRYPFi1DLgO2qAzyzFbx7p9Tg/HC6O/dU/P2F+7GbZGmZlEOrfwi/v88E2U5bzWGqdYbNazLWvz6/hSh4rxulVLGnK06ouTpNxuF9PWT1jA3VqAQ4JEN4YIEgb46A/FlKAO7SBsNKx9mMPxNQ/Q0v4F+7DHUpcb3+Ss0+vRwiwjPn+y58zOa8RIYSTf3+Rne+MVqEE3kATHQ9Pq/pjoU8HofoaX8C/dj0cIo/oaf8AAv3Yj9iPvK3/ABOwC3qvn+y57pZ4odSMoY2mxs0zYyB5XvjZl8mhT/MWSwUrOwIktvcCN8P/APE1D9DS/gX7sffiah+hpfwL92FFGeqY70lado7HxH2SM4/xlcxTy6CJpa1LSPESUg/GCcaMjWql2Wme6hdbAQvhUbeZHiJgzvh9Dg9D9DS/gX7sZHhNHrSp+XsL92HeyEm5com+kMbY/Vti67m+5v0XPVPNlVePDUJ3ESAJ1QYsepIONbNqQ+L2TOiSRB3I9Zkn346IHCaP6KnH7C/djz8T0P0NP+Bfuw32M+8ph6SsBuIs+P7LndXplANmGok3lvzR5DHzFQtmBnp5T/cY6I/E1D9DS/gX7sR6vDqIdV7ilB66F+7HexHr8kp9Jm/6Z3v/ADfsufaTC9wbecXkRiV350b2n4agPPzw9W4ei3OVpQP1Vwt+1StTWoipSUF0D6hbTDNNhYk9T6YY+m9U291PS6z7dO2LgPnf7ILNU4x73GsH4YxA+PxxTuVo+BvX5LczwTe3qLNG1jjWlQAWP14JuzmmPlq6kDqabwGAIkEdMN1OGpInK0gP2F+7FmKmMg4r2QSv1ptFL6ot4sA3vb9CueSwx9OOi6HC6LT+QpD/AIF+7G38S0P0NL+BfuxJ7CfeVb+K2/6Xz/Zc+5XOwhpl9K1IDWmwJabGd4EeWIlWqGabCenl/fl92Ojjwah+hpfwL92PPxNQ/Q0v4F+7CmiJFuJRN9J42uLhEc9/7LnIssCN5uSfsGPLRuP78sdH/iWh+hpfwL92PPxNQ/Q0v4F+7Cewnr8k/wDipo/yj/u/Zc4rFtr9ZxuoESCIcg+yRY9duvlGOifxLQ/Q0v4F+7Hy8HoAyKNMEfqL92O9h70jvSppH+EfP9lz93xVokSYBBPsj80Tt7sQ6lQT0iTeek/Zjo1uEUTc0qZnfwL92PPxNQ/Q0v4F+7CmiJ/uTW+k7G/5Xz/Zc8Colr36ncEybgeg6Y8LhlmLAifIzM+6YFsdEfiWh+hpfwL92PfxPR27mnH7C/dhfYj1+ST+J2biI/7v2SNr8Np06eum4fUFdUhgV3kEGJVTC6j1xoTiDuA6szOFVC0L4VBMLHXy+GH1+KaP6KntHsLt5bY8HB6A/wC5pfwL92HGkPI2VdvpC23bjuepPy2Sc5p7Wcw9FBlDo0se+PzgCTpF7gEfOBB/pU8Z7QOJZrLUAr1KVNgVarSs1SorXGpG1KIgRF/MzahyFWlXqMlUAUVPeKyqA7MUKhC25UtpPWAvriu4fmTChD3TqXYsTC6hGnrOqVI95G+NWIWDFljOIq0q8zZ2m6D5XmdauupTmK7A+hBa9919Yt008S51zXd0tObzSuusVPy9cbGVnx3sY87Qek1XEwUqx4mZlpupY31Mqkk3kmbTOM8wi0qzalY7lAw0yWsNayCADvF5UYfwNPJJcq44bzpm0YGrnM2xBnR3tSGmLSWsNJm9vLzx6ebM9XcBc3mZBhQlaqvh2GqGHivOqOlzG1I+TP5RhVB9mRLFmkWgReDb0tiz5a4O1fSEZKAYkHMOY06F1kL4gfQnaCfLHFrRmy65W2hzDxBm0U81m2baDmKnihpmS8AQN1vED51yjlz5fnlAp1M6XLGoH+U1qdLQ5I8Tai4iPCFD7XFzix5K7KWzAatnZC1BEGdRA8NttIhRB6qdvJn5jNZXhuWA8NKkllUXJPkOrMfM74oz1DGCzbKaON8hAbkrTylywclSipmcxmapA11K1Wown9VGYhR7r+ZOKDmrtOSmWpZWKjgXeRpXpb85p6WGB/jfP1TNGFJpU4nSZBkG+siZBHwHr0C6lHQ5Uget7Eb79Ad/PGenqif5PNbPTNCF+Kp+DfujrN8yLVpZcJmaq1HcK4LupBcEFjpaNIJFthGI/FeNumUqquaqs66E1h2hn1ywVtZPsAH3Nck4DDV2sDeyxO/TzPSMG/KXZa9UK+blKe4pTDNO5aPZmBtew2xCyR8mAERqaWlogHyusAb2sCTnYfToq7l5M7nAEpVczIMGq1aqEQep1Szeg9MMrhPBPkpphqtWs59p6ju0+4EkD4YvclkEooEpqERdlUQBjZUy4YgncbYvxQ8G5uVkq/UDUuIY0NbfYfr9lXozVZlwq+WFf2tUozVILeKW+/zmw2fxXT8j9JwrO1nLD5RTGi3diGPSGM+/1w2q/wAMqfQTatb4H6IAi/348UmMSXpXU2Orc7CZi/kNsbuI5NKZTQ+oMocxsoOy+/f6sCOS9CBHEGnc32V32d0iM6liNVNtMjfa/wBOHTSyzggl5HlhQdmSF8+muYWkwAv4QNJAE7dTGHTqwVpP8P4rA+kFxV590fqh3m3lipmVmjmKtCqotpqOqt6MAfrF8KPiVXP5dylavmUI861SD6qdUHD+xXcZ4FSzSaKyBh0PVT5qehw6aDjyDYqLTdV9l7EjQ5vgLjw+yQv4+zUT8pzH/wC6p/8A1iVwrm7N0aiuMxUboRVdmU+hBJ+kXGLTmTs7r5VwUDVqJNmESvo4/qLe7FFw/KyJcNo1hSRFjBIE+RAwMIkY6xut019FUQlzA0g9wv4eKc3K3O9HOKoBCVolqZNxFpHmPvxb8V4YMxSamz1ac/OpVHpup8wykH4beYxz7w4uKisrQxvOorHnLDaCPswweT+08yKWcIAjw1Zj4P6+uL0NUDh+6yepaC6Ml9Nlu9uY+6CueOXeL8OJqDO5ytlptUWvWlR/4i6rH1Fvdtih4ZxrO5hqaJns6GZ1QzmK87FjpvpJMEAE76fOcdOLUWosiGVh6EEH6iMKvnnsVV9Vfh0Uau5o7IxmZpn5jbR0kDa5wchnZs4Ad9llHNIVnzJwQjKI3y3N0+5pNrqDMVAzNBIJAeCxe20RIEQMJmnzLnyo/wAbmwzRAOYrXMwbh/CF6k4x5i4rmw70c1UrMwkOtQ6ZIiCQdxIBBi8Azit4TVUVxJULDXZA4nS2kspBnxRbFyKINGcqMlTm5nz8AjPZszaBmK8g9QfFv1tIvvj2jzVniGnPZoMBInNVQABuPbuTIgehxXqPyRYgiakBxHRSWE9TEekRg05L7MamdWlVL9whQtq0h9figwQYBuLG+9hGHObGwXICQXVC3NGehf8AF5tdQ1A/Ka0aRaw1zE9TJ+3Gw8y8RosjtnMwwdNa/wCIqssNIv4va9CJEjGjmbg1bK1wmYUNeNMgagogGFhoIAIPXcmZxTfJiPmmxgn2pJUGIB9CZHx2w4MYcgBdlS87xBqhOpVFQDxE6pcgbkbT5DbFxRzGXmqAuhKgB8K/5diSFYkmJA9SJ2xUIYqEnQ5qDr4tJeDJ8nF+sgzOLelRjUoAqaBJYEgsSYBWbm8W92JExSMrlKdaqhYk6afhHziEFvrtN7xi55pFL5NTphcvVrViajVVh6iy8lNW4UiPhOKfK5Hw1KpZlKoupSG2JIF+gBkwcXHKHIWYz7HTNCgsA1SJ13M9352MeQPntiN5a3JOAnDoh7I8tvVzNOlTFRncBlNMX0wQdyBCtYsSNvXDl5B7LkyaI+YYVq6g/sU9W4WwLbbt6wBOCDK5LKcMoEjSg+c7XZz79yfJR8BgJ472o96QmXUqJIbVIsNiSDO8GPgcCKqvG17BFKLTJ6k3jbjryR5zLxapQpTRWm1U+yrvpn3eZ9MJXmTjDZmu2pnIUn2jN+sAWtcD09+NfHOKd9V7zvalVosXEafPT5DaI+OK0to6ix6eeAFROX4Gy3mkaSKQesdl1ulreanyXq+G+u4G3nAv63+OJ/DeX6+bRRQolRtqPhBJF2djcrFoHuwZckckLWo99m0fWX1qCYne5HkZmDhj06YAgCANgMTRUvF2nIbX66IXerhFyMX5fDqhvlzkWhlitQojVgoBaLAjqoJME+fXBNpx9GPZwQa0NFgsfLNJM7ikNz3r7EKvxRVqLTEl2kjwsRbeWAgfE4H83zifxqmQXu1AUVHZjJdWVoRFtDaoMmbdL4sKPD64zjOao7gJ4aagBmdmktUMCwAAWPMzOJeEjdQ3Vjl80dZpmSyqCTEAySLfR9mFb2uMflaC+nuhPlJY/CfXDIymac5qqhWFVEKtvqktN9hG0fHqMBXaxkR4ahtq0oDO0Ek+HrY79IxUq23jKM6G8MrGE94S3o5kqwYBXJEQy6gZtcHrjbxSqTU8emQqqypYLpkFY6XEwPPEvP8ACKlGjTfdaglovphhoGobFpkbT8MQjlndYCltMmQZi/iJ/wCu2BBBGCvRGPje4SC1shGXZbQZs6arE+ww239nc+YEYuu2Hi1bK0svXoDxJUMsdUKCttWlhYmBcxsOuKTsxJGcTcK9N4uYaCvTzH9cX3bFklq5aitQsKYqS4UqpZRB0yxABJiDP24N6dbF15/6Qn/uj4BR+z7tYOaUJm6fcuZ01hanUiZidiIMiTt0wyFMjHLGaFGlmqqp3lNwAArurLTsWILpq1DZStg0tMYMuE9pdbJZp6SVRnMqpEr7LUxCDUjEBYLGAp93h3wSlprm7Fnw/qnqyAiDcYEOP8mgqzZcBSd0gRYkynQNPnbpi75e5my+dpd5l6gcAww2ZSOjLuP6i4ti0jA97L4crUM74ncTCudM7kGRyreEyQQbE9dj6ziLXHiJuL7nb6cPnmXlKlnEIcaX6VABI+8emFtxnlV8srd7AK+xWA8LL0XT0aTET1m+BUtKW5Gy3tDrkc4Adh21vz/lV/L/ADfXyDaVPeU5Jam3WbkqdwT53GG9y/zPQziaqLgke0psy+8b/HCJfLln0vqDGCLSzatoxd5PKVqKCpTZaTKfBH+YomSTI9kxfpAwsEz243Ci1XTaecB7TwvPPkU0Ob+RcrxGnprp4wPBVWzp7j1H6pkYQXOPZ1meHMgdVeiWCjML4QdRt3kzoPvttc4c3KPaSlY91mNNOoCFDgjRUnaL2J8vUX6YNatNXUqwDKwgg3BHqMGqerIF2m4WHqqOSnfwSixXO/K1CiFVDToV2d5Q1NQKkAWVRYywsCepJssGx5r5/wCIU8pSpKDRqI511qa6bdEi4gkqZBA8I84wWc69lbtTPyAqsgjum2UE+I07GDaAN/I9MLTkyv8AJ8y9HNeGj4qVdGAtAJII2W6yW28I6GcEmlkna37lSsQqfP57MZ9mrVqnfVKKnU5CrCAkiYAJMkgeWI+X4d+SZ+80d1EnoSxhAoF9g0k9BGL/AJno5I5pHTVTpd3/AJKgElleohM6iADHeAxcbb4qeJ58qrIsBXRICkbKdSF5Ek+I+K02+NlpxjCRVuURRJIBsdPigqQReP764IeHZQVNWmTUsAqywIboijxaw3W8DYY1cm8r5jPs1OgggEaqjDwJ56m8/wBUXOH5wHlPKcLptUJUNHiqvEgfmr5D0uT64hmqGxeKVkZebBDXKfZGAaVfOM5ZQD3APh1KSVLkbx+bt78FHG+c6OWIo0gHq2UIsAJ6HyMfN3wMcz9orPqTLyiRGuPE3uHQeu+A/IZxhmEqv44ZW+A/+MZ2ori84K1lBoLi0yTjFsDmel1v5l4rVqV9WYJJUzoNgo8gvuP0nEbi+aOZqVawRUQr4QtvCkCSPiPp9MSuO8XpVM0ayUyilDJYFtTGbx6EjFpyp2dNmqSO7PTQlg8jSxA9nRI2NzJ/64H8LnuLRlaX10NLCySQcFhbzyRYeCG8lwmrXNKnRU1HYEwBZFn55iw6yT6YaXKXZtSyxFWtFWt0/NT9kdT+sfqwS8G4FRyqBKKBR18z6k9TixjF6KmazLslZXUNclqQY4+yz5nx+yxC4yGMXcAEkgAbk2jC55w7UlVe6yepmcle+VQwXTPeFNXgJVQdzYlTBBxeYwvNgs8TZFXMfOVDKEU2YPXb2aKmWM/OYD2U/WNsbeHcSqmnQet3Slx4wrWBb2NJNz0X44594dmq7ZqtWSrUWpoVu8ZYZi5CzeYET4ja220GNPtJ/K0BXyjVnDsENNyD3lgo7tgB7LrJJjxAiQcXHUtgLZUfHlUmferS5pcuWE1gSVXUTT0Blj00gCRtB8sM3tG4fUGSZcm3dVqz06Y8UFhtpU9GIG+FjxDiebrcWztfLQCtIECdBNPQmkKTBDQdRHvHXDD4Rm3NOhmczmFYalfS6gMtQrEICYEq0W2B9SS57SOE9AF191j2Q8LzFKnVOYWqnsqoqFvFEtrUHodUT1xo7S9JzVHUQSFshmXJaIUjaPW18FHL3NlPOV6qUHpPSpohlWlgxZwQw2AgCOu/lgX7R69Olm6buQWFMaRp1dWk+Xl133wLrSSCXY2RnRgfaRw32O3gqXhuSZjUoOySGDaXEHVe8josyPeTgfoju6NVmBl/yc26hp+IgnyOPc9xapWLEloMzMCFE6dgLTOx9PLEIs7JJ9iSbm0qLgeZg4DveOS3sFO8XLyBe1x4fdG3ZfVpnNmQyuFOhZsFIGswbgkgdeuC7n/i4oLStLP3ioIBGsLqWZBAEiJ9emAfstM8QmNqbSffG+LHt+zD06GUZCQ3fNEX+YenXBbThxWHesX6RN4Ko+AQVX5GzJqqK6IPbdmZ0kKHYqUIhVm3pfpMEH4llWRylWm1JyQYqHoSRJO5Xe4mYn3tCln6/GKIo0XUVRC1nJAVgAYi2pJcLFtwPivc/wAEqUKopVWBqUnFMoxMKLHVJkBIYbjrMQMaGNxvY79Fmlo4Xxyrk661crUZGUAG4Ib84NFipnY7ehw9ORu2bL5wilmNOXrmwk+Cp5BWOzG3hO/ScIQNDPpYKJItcAM2wmJEemwHnjGt3JQaRDaoMkxGn2r9ZOw8sJLA2TfzSh1l2HONdfLq4hgCPI4RvJXalWydNVzDfKKAge0O8pD2ZkxqBMHSbxMGwGHRwXjlHN0VrZeotSm2xHT0INwfQ3wKlhdHgqVrr5CWPN3ZrUok18qWdRcpcuv7J3Yem/vwJ0+Kuq1aZYw0zIvqFok3F5x0TgO5u7O6WampTilX3mPC8fnjr7/t2wKlpf7o/Ja3T9dFhFVi45O5jpf7pOU1GiSurxREwNr7CfK+DjlTtCejqFUs9LUNI3amD7Xi6qN4Ow64E+J8HfL1TRqgo24JB8VvmRYyTFsR6dQiAoIZhFh0m4Hrikxzojhaipp4K2POQdj9l0JwzitLMIKlF1dT1U/UfI+mKHnPs8y3EVJdQlaIWqoGoWIGr84CZg/DCu5c4nXo1kGVYB3JDI11Y9JHS3WcNrgPOVDMN3WtBXWzICYkWOgkDUPdgrBU3zsVhNR0l9K7s9pu/eB3/dJTj/KtThZc1KWtXIWm0FgwJuuoRB0qCBZixOArOIQ5LqxlSUG0XIBIvAkHw++9sddZvKJVQpUUOrCCpEgjCV567GatIPVyBNSnBLUWkuu5mmd29xvfc4NQ1QOH7oCWW2TB4tzLlOFUloUkWQPBRp2j1Y9Pebn1wt6/OlWvWarXAqKFISl81CbAgdSD133wPVWJJYksTckyTPqTc4+Bm0+pxkpap8hXqdFodPSsz2nHc/bp9VL+U2gmTG588b+G0auYcU6YbXpgADoNh6D1NsWfK3JFXPMWg06P6Q/OP6oO9uu2G/wLlujlE00lv1Y3Zulz/TD4ad0mTsqupaxBS3ZH2n/IfnRDnKvZ4KQV80RVqQPDuqwQR7yCB6WFsG6rG2Pox9goxgYLBYSoqZKh/HIbr3FRzJzXl8hR73M1Ai7Abs58lUXJ+zrGBPn/ALXqGR1UaEV8yNxPhp/tnz/VF/dhC8f4rmM3UFbMVDVdxIkiFBJhVGyi0wLYvQ0xfl2AqhdZGfPPaPmM/oXS9PJ1R4Vp6tTHVEMwsz206LqNYJm2NPJmZp0s2jZlSKdMNU1FX0oCfbYXWXWV9kSR1OB7O8SqVRSYa1VlK00FW2lGBjTI0X036wSNsaEzzOf8xQhOkoxhWFysjdlEWJ2YjBIRgN4RhREpjc/16AyVB8i/d6qheoUAOlSIepa8yQYmbk23wOcmcS7vOJ3hqU3W/e1NZLg2QlDeCLWnofm4psyzO1Jj3TNU0wgIjXOiCoOlTp02MAwesxPyb5hqlB6qVFeiKRVisl0LNpgsNIgbDaJjCBga2y691dc/91U/xS9yELAAC5rEpaF1EgLESVGBNs3UHjg923iUElhsCYHshiATBAgTG2D3iXJVNcy2Yp0y4FQ1DTIUSx0zTgmNUkmPZERhXfKTqJYMRqDlR4V9GgWBg7gdcOjtbCQpufg/U4rZ0ibrSmfPVVkH1xI7X3jOUv3Uj+I/9MYdgdDTVzJkEVKNB7TuWqhpkm8ggn0xM7W82BmEp6R4qYOuTIGo2jbz+nGf1Ox4vgtH6OkisZYX3+iA1zHhYQxmLz7I+y+NNYeKPLyxsquBKgnSSN+sCx/6Y8YMLsI1iRI3B6j78Z8leltAabor7KD/APcB+7f/AJcWn4Qf+nylp/LG0gfMPU4q+yn/ALQFr92/0W6Ysvwh2IyuWj9K0/wHB3S+XivO/Sf+sP8A6j9Uq+VuZWytUvRZ6TEORpCuC0HuwUI2BMG/qPPETieZ7yWrOGqtc1AD+UlhOwuYkeLyicQTkmARgY1MRDEAgiN1mSIIMxBmN8YiszCCZIB0k/NvJ+na/njS2F7rKrS9iRfb39Ps+zEiraq5pTpDEqYvp1Qto3uLRj5q7ad5BQqLCQCxJH0k33xbcH5drVq7LHdvTp96upGA8IBQC0AG8MbGDczhSbbrlryXAqroraQUY3gSVIOkKesk2+OLbkbiVbKa8xQqFCF1OCbOon2ljxdT53EdcGfLXDXfKVKbqVbSaroIJ1EqygL1sbCYk+lhXPUnCsKRVdESIggMd1F5EgDrAaLYj4g+7Su2Tg5M7VMtniKTfkcxf8mxs0fmNYH3WPpg1xxlqIPUEGZFoI6j44afIHbXVoRRzuutSG1UXqIB+eN3UCSTdt98UZqS2WeSka/kU6+McDpZmnoqrqHQ7FT5qRcHCo5r5FrZZlNPU1E2LjdSWMah7jE7ecYbvD+I069NatJ1qIwlWUyDiQygi+2BUsLZN90XodSmpHdnLeh2XPmbU08xIABOkyD7JZekHfc4hse7qMUkCQJkyD1hhcGQbjDL5t7LlfXVyvhqb93bSxm8T7JN/TCzqZZqTFXBVh7SEEHePh7xgVLG6M5W9oKyCrjuw3NrEHf870y+V+0cJRpjNsSSdIqRNujNA+HnafcwqFdXUMpDKbggyCMc30IvJFul7/R0wU8l80VMtqOsd3Mmmdr/AJn5pvsN/rxZhquTkE1PQW2MkG/Tlnp+WQvSyrOyois7tsqiScMvlLssC6amchmFxSGw6+M/OPpt78U3ZP8A6x/3f9cN8Y6kga4cZXa/qk8Uhp4zYWFzzN/ovqVIKAAAANgBEY2YxGMsEQsWonEeJ06FNqtZ1p01uWYwBhFc/dtVTMzRyRajRJKmptUqDzX8xT9Pu2wQfhF/6XLfvj/IcJA+yPj/AEwRpIGuHGVE91sKz4mir3T0lKlqcszPrNRmmWM+yTcR8d8QaYgaRpLBgZA8RAtCny9I6A425/5vuH2nFjyT/wBo5b9s/Y2CRwowo3EHWqztrioIAB1nvAbAL4Rp0i0GAem+NPyS1Ut+TNMAqhMmSwBAgbi+8bEb4h0PZX9r+oxIz2/xb+d8LZcVk0kIxA0+wLk3Bk+HfZh6GMEme51rvTGWQ3nQzoSJUSqoALBVJkR8cC5/7r4fzYsOMbZX9zT/AJnw1wFxdJdTeI8w5gIcuKrFNOgz8+W1M2o7kk+1vbfFCiwhY220iD4oIBEgRbe5GLfmH2KH/l//AHDiBmf8ij76v2phQEqbf4PVFj8rqsWhtCrMxYuxgk+bGfX1ONva/wD6ykP/AAv+Y4mdgn+kb3t/OcQe2H/WU/3Q/mOM1qh/m8QtN6N/1rfA/RAzLjLVNjPkPu32vjBsbKO4+H2jGeC9NdtdF3ZYv/3HaPyb/DbF126lRSyhqToFZi+kgEroMgSRJ9MUvZZ/2iP3dT/lxP8AwiP9Llf3rfyHB/S+XiV5r6Tf1f8A8j9UkldqrMWJLAFiSSTA3ub2Hr0x5TMKxBAiPnEFgeijreGPlA9cZ5H2a37o/wA6Y0Utx8cafuWWUrIU9NRWcAopDMG2ZdV1ge1Plhlcx9pVOqf8PTkWC1GBAHmhXqoAt064XA+Z8f5jiyPt/wD5D/O2GuaCQSkur7hXNL08w1cBRrQq6gkA6iWhT0K7AjpO+KHMZkmqatWRqAHhG4uNicfU/YT/AIvtGM3/AMke/wC/C8IC5U/E6ql/CoW1467XNt9z6zjUUAQNJDTp0hSAVgeLXNyTbTGPc57fw/5RjAeyPecKuV/yXzlX4fVmi4CtdkckI5j524BiwIE+zjoHkXtDocSpBlBp1RZ6bdDadLbMLj1vcDHM1T/JH7b/APtYtuUf9Tlf/NL9mKtTA1wvzT2uIwurCMUfMvJ9HOr4xpqD2ai7j3+Y9Di8GPcBnNDhYq3HK+Fwew2I6JC8b5HzOVLmooZF/wC8BGk+++oH0+vEPhPCzUkBlCC9SpqgKsWJkRY7xJvhwdof/Z9b3YUGW/0NX97T+zAqWFrH2HS69A0+vmq6UvcQDxBu3W2fmv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ángulo 7"/>
          <p:cNvSpPr/>
          <p:nvPr/>
        </p:nvSpPr>
        <p:spPr>
          <a:xfrm>
            <a:off x="1500166" y="0"/>
            <a:ext cx="63002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gl-ES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GOOD STUDY HABITS</a:t>
            </a:r>
            <a:endParaRPr lang="gl-E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Banda diagonal 8"/>
          <p:cNvSpPr/>
          <p:nvPr/>
        </p:nvSpPr>
        <p:spPr>
          <a:xfrm>
            <a:off x="11858676" y="928670"/>
            <a:ext cx="6527749" cy="2331184"/>
          </a:xfrm>
          <a:prstGeom prst="diagStripe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gl-ES" sz="5400" b="1" cap="none" spc="0" dirty="0">
                <a:ln w="18000">
                  <a:solidFill>
                    <a:srgbClr val="7030A0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Introduza aquí o texto</a:t>
            </a:r>
          </a:p>
        </p:txBody>
      </p:sp>
      <p:sp>
        <p:nvSpPr>
          <p:cNvPr id="12" name="Forma libre 11"/>
          <p:cNvSpPr/>
          <p:nvPr/>
        </p:nvSpPr>
        <p:spPr>
          <a:xfrm>
            <a:off x="11715800" y="0"/>
            <a:ext cx="184730" cy="923330"/>
          </a:xfrm>
          <a:custGeom>
            <a:avLst/>
            <a:gdLst>
              <a:gd name="connsiteX0" fmla="*/ 0 w 184730"/>
              <a:gd name="connsiteY0" fmla="*/ 0 h 923330"/>
              <a:gd name="connsiteX1" fmla="*/ 184730 w 184730"/>
              <a:gd name="connsiteY1" fmla="*/ 0 h 923330"/>
              <a:gd name="connsiteX2" fmla="*/ 184730 w 184730"/>
              <a:gd name="connsiteY2" fmla="*/ 923330 h 923330"/>
              <a:gd name="connsiteX3" fmla="*/ 0 w 184730"/>
              <a:gd name="connsiteY3" fmla="*/ 923330 h 923330"/>
              <a:gd name="connsiteX4" fmla="*/ 0 w 184730"/>
              <a:gd name="connsiteY4" fmla="*/ 0 h 923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30" h="923330">
                <a:moveTo>
                  <a:pt x="0" y="0"/>
                </a:moveTo>
                <a:lnTo>
                  <a:pt x="184730" y="0"/>
                </a:lnTo>
                <a:lnTo>
                  <a:pt x="184730" y="923330"/>
                </a:lnTo>
                <a:lnTo>
                  <a:pt x="0" y="92333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endParaRPr lang="gl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4" name="Elipse 13"/>
          <p:cNvSpPr/>
          <p:nvPr/>
        </p:nvSpPr>
        <p:spPr>
          <a:xfrm>
            <a:off x="9786974" y="2643182"/>
            <a:ext cx="407196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aixa de texto 14"/>
          <p:cNvSpPr txBox="1"/>
          <p:nvPr/>
        </p:nvSpPr>
        <p:spPr>
          <a:xfrm>
            <a:off x="785786" y="714356"/>
            <a:ext cx="7786742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1Pay </a:t>
            </a:r>
            <a:r>
              <a:rPr lang="es-ES" sz="2700" dirty="0" err="1" smtClean="0">
                <a:solidFill>
                  <a:schemeClr val="bg2">
                    <a:lumMod val="10000"/>
                  </a:schemeClr>
                </a:solidFill>
              </a:rPr>
              <a:t>atenttion</a:t>
            </a:r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 in </a:t>
            </a:r>
            <a:r>
              <a:rPr lang="es-ES" sz="2700" dirty="0" err="1" smtClean="0">
                <a:solidFill>
                  <a:schemeClr val="bg2">
                    <a:lumMod val="10000"/>
                  </a:schemeClr>
                </a:solidFill>
              </a:rPr>
              <a:t>class</a:t>
            </a:r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               4Ask </a:t>
            </a:r>
            <a:r>
              <a:rPr lang="es-ES" sz="2700" dirty="0" err="1" smtClean="0">
                <a:solidFill>
                  <a:schemeClr val="bg2">
                    <a:lumMod val="10000"/>
                  </a:schemeClr>
                </a:solidFill>
              </a:rPr>
              <a:t>yuor</a:t>
            </a:r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s-ES" sz="2700" dirty="0" err="1" smtClean="0">
                <a:solidFill>
                  <a:schemeClr val="bg2">
                    <a:lumMod val="10000"/>
                  </a:schemeClr>
                </a:solidFill>
              </a:rPr>
              <a:t>teacher</a:t>
            </a:r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 y </a:t>
            </a:r>
          </a:p>
          <a:p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2Take </a:t>
            </a:r>
            <a:r>
              <a:rPr lang="es-ES" sz="2700" dirty="0" err="1" smtClean="0">
                <a:solidFill>
                  <a:schemeClr val="bg2">
                    <a:lumMod val="10000"/>
                  </a:schemeClr>
                </a:solidFill>
              </a:rPr>
              <a:t>down</a:t>
            </a:r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 notes                     </a:t>
            </a:r>
            <a:r>
              <a:rPr lang="es-ES" sz="2700" dirty="0" err="1" smtClean="0">
                <a:solidFill>
                  <a:schemeClr val="bg2">
                    <a:lumMod val="10000"/>
                  </a:schemeClr>
                </a:solidFill>
              </a:rPr>
              <a:t>you</a:t>
            </a:r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s-ES" sz="2700" dirty="0" err="1" smtClean="0">
                <a:solidFill>
                  <a:schemeClr val="bg2">
                    <a:lumMod val="10000"/>
                  </a:schemeClr>
                </a:solidFill>
              </a:rPr>
              <a:t>don´t</a:t>
            </a:r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s-ES" sz="2700" dirty="0" err="1" smtClean="0">
                <a:solidFill>
                  <a:schemeClr val="bg2">
                    <a:lumMod val="10000"/>
                  </a:schemeClr>
                </a:solidFill>
              </a:rPr>
              <a:t>understand</a:t>
            </a:r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3Write </a:t>
            </a:r>
            <a:r>
              <a:rPr lang="es-ES" sz="2700" dirty="0" err="1" smtClean="0">
                <a:solidFill>
                  <a:schemeClr val="bg2">
                    <a:lumMod val="10000"/>
                  </a:schemeClr>
                </a:solidFill>
              </a:rPr>
              <a:t>down</a:t>
            </a:r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s-ES" sz="2700" dirty="0" err="1" smtClean="0">
                <a:solidFill>
                  <a:schemeClr val="bg2">
                    <a:lumMod val="10000"/>
                  </a:schemeClr>
                </a:solidFill>
              </a:rPr>
              <a:t>the</a:t>
            </a:r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 date in </a:t>
            </a:r>
            <a:r>
              <a:rPr lang="es-ES" sz="2700" dirty="0" err="1" smtClean="0">
                <a:solidFill>
                  <a:schemeClr val="bg2">
                    <a:lumMod val="10000"/>
                  </a:schemeClr>
                </a:solidFill>
              </a:rPr>
              <a:t>your</a:t>
            </a:r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   5Keep </a:t>
            </a:r>
            <a:r>
              <a:rPr lang="es-ES" sz="2700" dirty="0" err="1" smtClean="0">
                <a:solidFill>
                  <a:schemeClr val="bg2">
                    <a:lumMod val="10000"/>
                  </a:schemeClr>
                </a:solidFill>
              </a:rPr>
              <a:t>you</a:t>
            </a:r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s-ES" sz="2700" dirty="0" err="1" smtClean="0">
                <a:solidFill>
                  <a:schemeClr val="bg2">
                    <a:lumMod val="10000"/>
                  </a:schemeClr>
                </a:solidFill>
              </a:rPr>
              <a:t>study</a:t>
            </a:r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 at                                                                                                             .folder </a:t>
            </a:r>
            <a:r>
              <a:rPr lang="es-ES" sz="2700" dirty="0" err="1" smtClean="0">
                <a:solidFill>
                  <a:schemeClr val="bg2">
                    <a:lumMod val="10000"/>
                  </a:schemeClr>
                </a:solidFill>
              </a:rPr>
              <a:t>every</a:t>
            </a:r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s-ES" sz="2700" dirty="0" err="1" smtClean="0">
                <a:solidFill>
                  <a:schemeClr val="bg2">
                    <a:lumMod val="10000"/>
                  </a:schemeClr>
                </a:solidFill>
              </a:rPr>
              <a:t>day</a:t>
            </a:r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                       home</a:t>
            </a:r>
          </a:p>
          <a:p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            6When </a:t>
            </a:r>
            <a:r>
              <a:rPr lang="es-ES" sz="2700" dirty="0" err="1" smtClean="0">
                <a:solidFill>
                  <a:schemeClr val="bg2">
                    <a:lumMod val="10000"/>
                  </a:schemeClr>
                </a:solidFill>
              </a:rPr>
              <a:t>you</a:t>
            </a:r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s-ES" sz="2700" dirty="0" err="1" smtClean="0">
                <a:solidFill>
                  <a:schemeClr val="bg2">
                    <a:lumMod val="10000"/>
                  </a:schemeClr>
                </a:solidFill>
              </a:rPr>
              <a:t>study</a:t>
            </a:r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 at </a:t>
            </a:r>
            <a:r>
              <a:rPr lang="es-ES" sz="2700" dirty="0" err="1" smtClean="0">
                <a:solidFill>
                  <a:schemeClr val="bg2">
                    <a:lumMod val="10000"/>
                  </a:schemeClr>
                </a:solidFill>
              </a:rPr>
              <a:t>home,turn</a:t>
            </a:r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 off </a:t>
            </a:r>
            <a:r>
              <a:rPr lang="es-ES" sz="2700" dirty="0" err="1" smtClean="0">
                <a:solidFill>
                  <a:schemeClr val="bg2">
                    <a:lumMod val="10000"/>
                  </a:schemeClr>
                </a:solidFill>
              </a:rPr>
              <a:t>the</a:t>
            </a:r>
            <a:endParaRPr lang="es-ES" sz="27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s-ES" sz="27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                 TV and </a:t>
            </a:r>
            <a:r>
              <a:rPr lang="es-ES" sz="2700" dirty="0" err="1" smtClean="0">
                <a:solidFill>
                  <a:schemeClr val="bg2">
                    <a:lumMod val="10000"/>
                  </a:schemeClr>
                </a:solidFill>
              </a:rPr>
              <a:t>your</a:t>
            </a:r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s-ES" sz="2700" dirty="0" err="1" smtClean="0">
                <a:solidFill>
                  <a:schemeClr val="bg2">
                    <a:lumMod val="10000"/>
                  </a:schemeClr>
                </a:solidFill>
              </a:rPr>
              <a:t>mobile</a:t>
            </a:r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s-ES" sz="2700" dirty="0" err="1" smtClean="0">
                <a:solidFill>
                  <a:schemeClr val="bg2">
                    <a:lumMod val="10000"/>
                  </a:schemeClr>
                </a:solidFill>
              </a:rPr>
              <a:t>phone</a:t>
            </a:r>
            <a:endParaRPr lang="es-ES" sz="27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s-ES" sz="27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           7Revise a </a:t>
            </a:r>
            <a:r>
              <a:rPr lang="es-ES" sz="2700" dirty="0" err="1" smtClean="0">
                <a:solidFill>
                  <a:schemeClr val="bg2">
                    <a:lumMod val="10000"/>
                  </a:schemeClr>
                </a:solidFill>
              </a:rPr>
              <a:t>little</a:t>
            </a:r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  bite </a:t>
            </a:r>
            <a:r>
              <a:rPr lang="es-ES" sz="2700" dirty="0" err="1" smtClean="0">
                <a:solidFill>
                  <a:schemeClr val="bg2">
                    <a:lumMod val="10000"/>
                  </a:schemeClr>
                </a:solidFill>
              </a:rPr>
              <a:t>every</a:t>
            </a:r>
            <a:r>
              <a:rPr lang="es-ES" sz="27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s-ES" sz="2700" dirty="0" err="1" smtClean="0">
                <a:solidFill>
                  <a:schemeClr val="bg2">
                    <a:lumMod val="10000"/>
                  </a:schemeClr>
                </a:solidFill>
              </a:rPr>
              <a:t>day</a:t>
            </a:r>
            <a:endParaRPr lang="es-ES" sz="2700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es-ES" sz="2700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s-ES" sz="27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203</TotalTime>
  <Words>57</Words>
  <Application>Microsoft Office PowerPoint</Application>
  <PresentationFormat>Presentación en pantalla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das diapositivas</vt:lpstr>
      </vt:variant>
      <vt:variant>
        <vt:i4>1</vt:i4>
      </vt:variant>
    </vt:vector>
  </HeadingPairs>
  <TitlesOfParts>
    <vt:vector size="2" baseType="lpstr">
      <vt:lpstr>Solsticio</vt:lpstr>
      <vt:lpstr>Diapositiva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 </dc:creator>
  <cp:lastModifiedBy> </cp:lastModifiedBy>
  <cp:revision>10</cp:revision>
  <dcterms:created xsi:type="dcterms:W3CDTF">2013-10-02T16:33:16Z</dcterms:created>
  <dcterms:modified xsi:type="dcterms:W3CDTF">2013-10-02T19:56:44Z</dcterms:modified>
</cp:coreProperties>
</file>