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‹Nº›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CA9pD3pVA4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517100" y="4124100"/>
            <a:ext cx="8437800" cy="10194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>
                <a:solidFill>
                  <a:srgbClr val="FFFFFF"/>
                </a:solidFill>
              </a:rPr>
              <a:t>Bonfire Night/ Guy Fawkes Night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Who was the leader of the English Catholic group responsible for the Gunpowder Plot</a:t>
            </a:r>
            <a:r>
              <a:rPr lang="en" dirty="0" smtClean="0"/>
              <a:t>?</a:t>
            </a:r>
            <a:br>
              <a:rPr lang="en" dirty="0" smtClean="0"/>
            </a:br>
            <a:r>
              <a:rPr lang="en" dirty="0" smtClean="0"/>
              <a:t/>
            </a:r>
            <a:br>
              <a:rPr lang="en" dirty="0" smtClean="0"/>
            </a:br>
            <a:r>
              <a:rPr lang="en" dirty="0" smtClean="0"/>
              <a:t>The leader of the English Catholic group responsible for the Gunpowder Plot was Robert Catesby.</a:t>
            </a:r>
            <a:endParaRPr lang="e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1442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Who was caught guarding the barrels of gunpowder on November 5th</a:t>
            </a:r>
            <a:r>
              <a:rPr lang="en" dirty="0" smtClean="0"/>
              <a:t>?</a:t>
            </a:r>
            <a:br>
              <a:rPr lang="en" dirty="0" smtClean="0"/>
            </a:br>
            <a:r>
              <a:rPr lang="en" dirty="0" smtClean="0"/>
              <a:t/>
            </a:r>
            <a:br>
              <a:rPr lang="en" dirty="0" smtClean="0"/>
            </a:br>
            <a:r>
              <a:rPr lang="en" dirty="0" smtClean="0"/>
              <a:t>Guy Fawkes was caught guarding the barrels of gunpowder on the fifth of November.</a:t>
            </a:r>
            <a:endParaRPr lang="en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Was Guy Fawkes a Protestant or a Catholic</a:t>
            </a:r>
            <a:r>
              <a:rPr lang="en" dirty="0" smtClean="0"/>
              <a:t>?</a:t>
            </a:r>
            <a:br>
              <a:rPr lang="en" dirty="0" smtClean="0"/>
            </a:br>
            <a:r>
              <a:rPr lang="en" dirty="0" smtClean="0"/>
              <a:t/>
            </a:r>
            <a:br>
              <a:rPr lang="en" dirty="0" smtClean="0"/>
            </a:br>
            <a:r>
              <a:rPr lang="en" dirty="0" smtClean="0"/>
              <a:t>Guy Fawkes was a Catholic.</a:t>
            </a:r>
            <a:endParaRPr lang="e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Who was the King of England in 1605</a:t>
            </a:r>
            <a:r>
              <a:rPr lang="en" dirty="0" smtClean="0"/>
              <a:t>?</a:t>
            </a:r>
            <a:br>
              <a:rPr lang="en" dirty="0" smtClean="0"/>
            </a:br>
            <a:r>
              <a:rPr lang="en" dirty="0" smtClean="0"/>
              <a:t/>
            </a:r>
            <a:br>
              <a:rPr lang="en" dirty="0" smtClean="0"/>
            </a:br>
            <a:r>
              <a:rPr lang="en" dirty="0" smtClean="0"/>
              <a:t>James I was the King of England in 1605.</a:t>
            </a:r>
            <a:endParaRPr lang="e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Which war did Guy Fawkes fight in? </a:t>
            </a:r>
            <a:r>
              <a:rPr lang="en" dirty="0" smtClean="0"/>
              <a:t/>
            </a:r>
            <a:br>
              <a:rPr lang="en" dirty="0" smtClean="0"/>
            </a:br>
            <a:r>
              <a:rPr lang="en" dirty="0" smtClean="0"/>
              <a:t/>
            </a:r>
            <a:br>
              <a:rPr lang="en" dirty="0" smtClean="0"/>
            </a:br>
            <a:r>
              <a:rPr lang="en" dirty="0" smtClean="0"/>
              <a:t>Guy Fawked fought in the Eighty Years War.</a:t>
            </a:r>
            <a:endParaRPr lang="e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030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What do British people do during Guy Fawkes Night</a:t>
            </a:r>
            <a:r>
              <a:rPr lang="en" dirty="0" smtClean="0"/>
              <a:t>?</a:t>
            </a:r>
            <a:br>
              <a:rPr lang="en" dirty="0" smtClean="0"/>
            </a:br>
            <a:r>
              <a:rPr lang="en" dirty="0" smtClean="0"/>
              <a:t/>
            </a:r>
            <a:br>
              <a:rPr lang="en" dirty="0" smtClean="0"/>
            </a:br>
            <a:r>
              <a:rPr lang="en" dirty="0" smtClean="0"/>
              <a:t>People watch fireworks, eat special food and make bonfires.</a:t>
            </a:r>
            <a:endParaRPr lang="e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10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What do British people eat during Guy Fawkes night</a:t>
            </a:r>
            <a:r>
              <a:rPr lang="en" dirty="0" smtClean="0"/>
              <a:t>?</a:t>
            </a:r>
            <a:br>
              <a:rPr lang="en" dirty="0" smtClean="0"/>
            </a:br>
            <a:r>
              <a:rPr lang="en" dirty="0" smtClean="0"/>
              <a:t/>
            </a:r>
            <a:br>
              <a:rPr lang="en" dirty="0" smtClean="0"/>
            </a:br>
            <a:r>
              <a:rPr lang="en" dirty="0" smtClean="0"/>
              <a:t>They eat toffee apples, Sheperd’s pie </a:t>
            </a:r>
            <a:r>
              <a:rPr lang="en" smtClean="0"/>
              <a:t>and parkin, and they drink hot wine.</a:t>
            </a:r>
            <a:endParaRPr lang="e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109900" y="0"/>
            <a:ext cx="49224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Who was Guy Fawkes?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198200" y="721800"/>
            <a:ext cx="4619700" cy="4421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He was born on April 13th, 1570.</a:t>
            </a:r>
          </a:p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He was born and raised in York, England. </a:t>
            </a:r>
          </a:p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His father died when he was eight years old.</a:t>
            </a:r>
          </a:p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His mother remarried a Catholic man. </a:t>
            </a:r>
          </a:p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Later, he moved to Spain to fight on the Catholic side of the Eighty Years War. </a:t>
            </a:r>
          </a:p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After he returned, he was introduced to Robert Catesby.</a:t>
            </a:r>
          </a:p>
        </p:txBody>
      </p:sp>
      <p:pic>
        <p:nvPicPr>
          <p:cNvPr id="61" name="Shape 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3650" y="230600"/>
            <a:ext cx="3329750" cy="4439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2"/>
            </a:gs>
            <a:gs pos="100000">
              <a:srgbClr val="795B0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261250" y="0"/>
            <a:ext cx="8520600" cy="99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Who was Robert Catesby? 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311700" y="643225"/>
            <a:ext cx="4317000" cy="4263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Robert Catesby was an English Catholic.</a:t>
            </a:r>
          </a:p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He was the leader of a group of Catholics in England. </a:t>
            </a:r>
          </a:p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In England, Catholics were a minority. King James I was less tolerant of Catholicism and more tolerant of Protestantism. </a:t>
            </a:r>
          </a:p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Guy Fawkes, Robert Catesby, and the English Catholics wanted to see a Catholic revolution in England. </a:t>
            </a:r>
          </a:p>
        </p:txBody>
      </p:sp>
      <p:pic>
        <p:nvPicPr>
          <p:cNvPr id="68" name="Shape 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9583" y="426200"/>
            <a:ext cx="3912268" cy="4262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2F2F2"/>
            </a:gs>
            <a:gs pos="100000">
              <a:srgbClr val="A6A6A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The Gunpowder Plot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311700" y="572700"/>
            <a:ext cx="5111700" cy="4346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This group planned the Gunpowder Plot, which was a plan to kill King James I of England and the entire House of Lords. </a:t>
            </a:r>
          </a:p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If their plan was successful, the king would be replaced by a Catholic Monarch. </a:t>
            </a:r>
          </a:p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They dug tunnels underneath the parliament and placed barrels of gunpowder beneath the House of Lords. </a:t>
            </a:r>
          </a:p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On November 5th, 1605, Guy Fawkes was caught guarding the barrels of gunpowder.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>
                <a:solidFill>
                  <a:srgbClr val="000000"/>
                </a:solidFill>
              </a:rPr>
              <a:t>He was arrested and executed.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75" name="Shape 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2132" y="1142990"/>
            <a:ext cx="3351942" cy="3331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48208"/>
            </a:gs>
            <a:gs pos="100000">
              <a:srgbClr val="703E0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Modern Holiday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79200" cy="3854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People in England celebrate Guy Fawkes night every year on November 5th.</a:t>
            </a:r>
          </a:p>
          <a:p>
            <a:pPr lvl="0"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They light bonfires all over the country to remember that the Parliament had not exploded. </a:t>
            </a:r>
          </a:p>
          <a:p>
            <a:pPr lvl="0"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They create a guy every year to burn in the fire. </a:t>
            </a:r>
          </a:p>
          <a:p>
            <a:pPr lvl="0"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The people eat festive food and watch fireworks during the bonfire.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3300" y="895475"/>
            <a:ext cx="4248300" cy="392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BD4EB"/>
            </a:gs>
            <a:gs pos="100000">
              <a:srgbClr val="9180BB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Popular Food</a:t>
            </a: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75" y="2233825"/>
            <a:ext cx="3517800" cy="234285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/>
        </p:nvSpPr>
        <p:spPr>
          <a:xfrm>
            <a:off x="88275" y="4576675"/>
            <a:ext cx="1753200" cy="441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Toffee Apples</a:t>
            </a:r>
          </a:p>
        </p:txBody>
      </p:sp>
      <p:pic>
        <p:nvPicPr>
          <p:cNvPr id="90" name="Shape 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78275" y="0"/>
            <a:ext cx="3165725" cy="210367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/>
        </p:nvSpPr>
        <p:spPr>
          <a:xfrm>
            <a:off x="5978275" y="2103675"/>
            <a:ext cx="1816200" cy="32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Parkin</a:t>
            </a:r>
          </a:p>
        </p:txBody>
      </p:sp>
      <p:pic>
        <p:nvPicPr>
          <p:cNvPr id="92" name="Shape 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60000" y="2561975"/>
            <a:ext cx="3684000" cy="24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 txBox="1"/>
          <p:nvPr/>
        </p:nvSpPr>
        <p:spPr>
          <a:xfrm>
            <a:off x="4033575" y="4690075"/>
            <a:ext cx="1387500" cy="32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Shepherd’s Pie</a:t>
            </a:r>
          </a:p>
        </p:txBody>
      </p:sp>
      <p:pic>
        <p:nvPicPr>
          <p:cNvPr id="94" name="Shape 9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06075" y="0"/>
            <a:ext cx="1753200" cy="26298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Shape 95"/>
          <p:cNvSpPr txBox="1"/>
          <p:nvPr/>
        </p:nvSpPr>
        <p:spPr>
          <a:xfrm>
            <a:off x="3783725" y="2711675"/>
            <a:ext cx="1519200" cy="268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Hot wine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https://www.youtube.com/watch?v=4CA9pD3pVA4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What day is Bonfire Night celebrated</a:t>
            </a:r>
            <a:r>
              <a:rPr lang="en" dirty="0" smtClean="0"/>
              <a:t>?</a:t>
            </a:r>
            <a:br>
              <a:rPr lang="en" dirty="0" smtClean="0"/>
            </a:br>
            <a:r>
              <a:rPr lang="en" dirty="0" smtClean="0"/>
              <a:t/>
            </a:r>
            <a:br>
              <a:rPr lang="en" dirty="0" smtClean="0"/>
            </a:br>
            <a:r>
              <a:rPr lang="en" dirty="0" smtClean="0"/>
              <a:t>It is celebrated on the fifth of November</a:t>
            </a:r>
            <a:endParaRPr lang="e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What country celebrates Bonfire Night</a:t>
            </a:r>
            <a:r>
              <a:rPr lang="en" dirty="0" smtClean="0"/>
              <a:t>?</a:t>
            </a:r>
            <a:br>
              <a:rPr lang="en" dirty="0" smtClean="0"/>
            </a:br>
            <a:r>
              <a:rPr lang="en" dirty="0" smtClean="0"/>
              <a:t/>
            </a:r>
            <a:br>
              <a:rPr lang="en" dirty="0" smtClean="0"/>
            </a:br>
            <a:r>
              <a:rPr lang="en" dirty="0" smtClean="0"/>
              <a:t>England celebrates Bonfire Night</a:t>
            </a:r>
            <a:endParaRPr lang="e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</Words>
  <Application>Microsoft Office PowerPoint</Application>
  <PresentationFormat>Presentación en pantalla (16:9)</PresentationFormat>
  <Paragraphs>39</Paragraphs>
  <Slides>16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Simple Light</vt:lpstr>
      <vt:lpstr>Bonfire Night/ Guy Fawkes Night</vt:lpstr>
      <vt:lpstr>Who was Guy Fawkes?</vt:lpstr>
      <vt:lpstr>Who was Robert Catesby? </vt:lpstr>
      <vt:lpstr>The Gunpowder Plot</vt:lpstr>
      <vt:lpstr>Modern Holiday</vt:lpstr>
      <vt:lpstr>Popular Food</vt:lpstr>
      <vt:lpstr>Diapositiva 7</vt:lpstr>
      <vt:lpstr>What day is Bonfire Night celebrated?  It is celebrated on the fifth of November</vt:lpstr>
      <vt:lpstr>What country celebrates Bonfire Night?  England celebrates Bonfire Night</vt:lpstr>
      <vt:lpstr>Who was the leader of the English Catholic group responsible for the Gunpowder Plot?  The leader of the English Catholic group responsible for the Gunpowder Plot was Robert Catesby.</vt:lpstr>
      <vt:lpstr>Who was caught guarding the barrels of gunpowder on November 5th?  Guy Fawkes was caught guarding the barrels of gunpowder on the fifth of November.</vt:lpstr>
      <vt:lpstr>Was Guy Fawkes a Protestant or a Catholic?  Guy Fawkes was a Catholic.</vt:lpstr>
      <vt:lpstr>Who was the King of England in 1605?  James I was the King of England in 1605.</vt:lpstr>
      <vt:lpstr>Which war did Guy Fawkes fight in?   Guy Fawked fought in the Eighty Years War.</vt:lpstr>
      <vt:lpstr>What do British people do during Guy Fawkes Night?  People watch fireworks, eat special food and make bonfires.</vt:lpstr>
      <vt:lpstr>What do British people eat during Guy Fawkes night?  They eat toffee apples, Sheperd’s pie and parkin, and they drink hot wine.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Bonfire Night/ Guy Fawkes Night</dc:title>
  <cp:lastModifiedBy>Vaio</cp:lastModifiedBy>
  <cp:revision>1</cp:revision>
  <dcterms:modified xsi:type="dcterms:W3CDTF">2017-11-13T23:15:35Z</dcterms:modified>
</cp:coreProperties>
</file>