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3" r:id="rId23"/>
    <p:sldId id="278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E8227-978D-4BCE-BA68-90B5120A4234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76796-2AAE-419D-8A31-686F4323B2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0324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902D9DB-294E-48AF-80F1-06E6F8A9E77A}" type="datetimeFigureOut">
              <a:rPr lang="es-ES" smtClean="0"/>
              <a:t>06/04/2018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2B73FC6-E933-4F1C-A8FF-E1F96E5F9A3B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kNJ_L5Urj0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5lb40shVtA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eCd2pVtGi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UNIDADE DIDÁCTICA 8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Información e manipulación </a:t>
            </a:r>
            <a:r>
              <a:rPr lang="es-ES" dirty="0" err="1" smtClean="0"/>
              <a:t>xenética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072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60070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436096" y="4261738"/>
            <a:ext cx="165618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Tipos de ARN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5707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151: 3,4,5 e 6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166: 43, 44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167: 55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8304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A replicación do ADN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Proceso se replicación</a:t>
            </a:r>
          </a:p>
          <a:p>
            <a:r>
              <a:rPr lang="es-ES" dirty="0" smtClean="0"/>
              <a:t>Cómo é a replicación do ADN? </a:t>
            </a:r>
            <a:r>
              <a:rPr lang="es-ES" dirty="0" err="1" smtClean="0"/>
              <a:t>Xustifica</a:t>
            </a:r>
            <a:r>
              <a:rPr lang="es-ES" dirty="0" smtClean="0"/>
              <a:t> a </a:t>
            </a:r>
            <a:r>
              <a:rPr lang="es-ES" dirty="0" err="1" smtClean="0"/>
              <a:t>resposta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8995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1815"/>
            <a:ext cx="5861640" cy="203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051720" y="980728"/>
            <a:ext cx="410445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Dogma central de la Biología molecular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5764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545986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195736" y="980728"/>
            <a:ext cx="417646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Modelo </a:t>
            </a:r>
            <a:r>
              <a:rPr lang="es-ES" dirty="0" err="1" smtClean="0"/>
              <a:t>semiconservativo</a:t>
            </a:r>
            <a:r>
              <a:rPr lang="es-ES" dirty="0" smtClean="0"/>
              <a:t> de replicación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4661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8" y="1772816"/>
            <a:ext cx="6171605" cy="2903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059832" y="908720"/>
            <a:ext cx="223224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Replicación do ADN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8642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61339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547664" y="522920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3"/>
              </a:rPr>
              <a:t>https://</a:t>
            </a:r>
            <a:r>
              <a:rPr lang="es-ES" dirty="0" smtClean="0">
                <a:hlinkClick r:id="rId3"/>
              </a:rPr>
              <a:t>www.youtube.com/watch?v=8kNJ_L5Urj0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2654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4. Como se expresa a información </a:t>
            </a:r>
            <a:r>
              <a:rPr lang="es-ES" dirty="0" err="1" smtClean="0"/>
              <a:t>xenética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Transcrición</a:t>
            </a:r>
            <a:r>
              <a:rPr lang="es-ES" dirty="0" smtClean="0"/>
              <a:t> do ADN</a:t>
            </a:r>
          </a:p>
          <a:p>
            <a:r>
              <a:rPr lang="es-ES" dirty="0" err="1" smtClean="0"/>
              <a:t>Tradución</a:t>
            </a:r>
            <a:r>
              <a:rPr lang="es-ES" dirty="0" smtClean="0"/>
              <a:t> do ADN</a:t>
            </a:r>
          </a:p>
          <a:p>
            <a:r>
              <a:rPr lang="es-ES" dirty="0" smtClean="0"/>
              <a:t>Qué elementos </a:t>
            </a:r>
            <a:r>
              <a:rPr lang="es-ES" dirty="0" err="1" smtClean="0"/>
              <a:t>interveñen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tradución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o código </a:t>
            </a:r>
            <a:r>
              <a:rPr lang="es-ES" dirty="0" err="1" smtClean="0"/>
              <a:t>xenético</a:t>
            </a:r>
            <a:r>
              <a:rPr lang="es-ES" dirty="0" smtClean="0"/>
              <a:t>?</a:t>
            </a:r>
          </a:p>
          <a:p>
            <a:r>
              <a:rPr lang="es-ES" dirty="0" smtClean="0"/>
              <a:t>Características do código </a:t>
            </a:r>
            <a:r>
              <a:rPr lang="es-ES" dirty="0" err="1" smtClean="0"/>
              <a:t>xenético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4371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196752"/>
            <a:ext cx="6014101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779912" y="4797152"/>
            <a:ext cx="230425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Transcrición</a:t>
            </a:r>
            <a:r>
              <a:rPr lang="es-ES" dirty="0" smtClean="0"/>
              <a:t> do ADN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695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51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1. O ADN E OS ÁCIDOS NUCLEICOS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o ADN?</a:t>
            </a:r>
          </a:p>
          <a:p>
            <a:r>
              <a:rPr lang="es-ES" dirty="0" smtClean="0"/>
              <a:t>Composición química do ADN</a:t>
            </a:r>
          </a:p>
          <a:p>
            <a:r>
              <a:rPr lang="es-ES" dirty="0" err="1" smtClean="0"/>
              <a:t>Estrutura</a:t>
            </a:r>
            <a:r>
              <a:rPr lang="es-ES" dirty="0" smtClean="0"/>
              <a:t> do </a:t>
            </a:r>
            <a:r>
              <a:rPr lang="es-ES" dirty="0" smtClean="0"/>
              <a:t>ADN</a:t>
            </a:r>
          </a:p>
          <a:p>
            <a:r>
              <a:rPr lang="es-ES" dirty="0" smtClean="0"/>
              <a:t>Que é o ARN?</a:t>
            </a:r>
          </a:p>
          <a:p>
            <a:r>
              <a:rPr lang="es-ES" dirty="0" smtClean="0"/>
              <a:t>Tipos de ARN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2141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5610153" cy="2574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275856" y="4221088"/>
            <a:ext cx="27363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Tradución</a:t>
            </a:r>
            <a:r>
              <a:rPr lang="es-ES" dirty="0" smtClean="0"/>
              <a:t> do ADN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7746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8720"/>
            <a:ext cx="547992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779912" y="5373216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3"/>
              </a:rPr>
              <a:t>https://</a:t>
            </a:r>
            <a:r>
              <a:rPr lang="es-ES" dirty="0" smtClean="0">
                <a:hlinkClick r:id="rId3"/>
              </a:rPr>
              <a:t>www.youtube.com/watch?v=Q5lb40shVtA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9579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155:16, 17, 18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166: 46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167:56, 57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3478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As </a:t>
            </a:r>
            <a:r>
              <a:rPr lang="es-ES" smtClean="0"/>
              <a:t>mutacións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45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531" y="2417193"/>
            <a:ext cx="6000300" cy="300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915816" y="1052736"/>
            <a:ext cx="273630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Estrutura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nucleótido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907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36712"/>
            <a:ext cx="2286000" cy="441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900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150: </a:t>
            </a:r>
            <a:r>
              <a:rPr lang="es-ES" dirty="0" smtClean="0"/>
              <a:t>1,2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166: 42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711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5799593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203848" y="949099"/>
            <a:ext cx="20882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Estrutura</a:t>
            </a:r>
            <a:r>
              <a:rPr lang="es-ES" dirty="0" smtClean="0"/>
              <a:t> do ADN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9173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60769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139952" y="5517232"/>
            <a:ext cx="273630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Estrutura</a:t>
            </a:r>
            <a:r>
              <a:rPr lang="es-ES" dirty="0" smtClean="0"/>
              <a:t> secundaria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8863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047750"/>
            <a:ext cx="638175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2804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Vídeo </a:t>
            </a:r>
            <a:r>
              <a:rPr lang="es-ES" dirty="0" err="1" smtClean="0"/>
              <a:t>niveis</a:t>
            </a:r>
            <a:r>
              <a:rPr lang="es-ES" dirty="0" smtClean="0"/>
              <a:t> de </a:t>
            </a:r>
            <a:r>
              <a:rPr lang="es-ES" dirty="0" err="1" smtClean="0"/>
              <a:t>empaquetamento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www.youtube.com/watch?v=ReCd2pVtGik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958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78</TotalTime>
  <Words>171</Words>
  <Application>Microsoft Office PowerPoint</Application>
  <PresentationFormat>Presentación en pantalla (4:3)</PresentationFormat>
  <Paragraphs>39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Chincheta</vt:lpstr>
      <vt:lpstr>UNIDADE DIDÁCTICA 8</vt:lpstr>
      <vt:lpstr>1. O ADN E OS ÁCIDOS NUCLEICOS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Vídeo niveis de empaquetamento.</vt:lpstr>
      <vt:lpstr>Presentación de PowerPoint</vt:lpstr>
      <vt:lpstr>Presentación de PowerPoint</vt:lpstr>
      <vt:lpstr>2. A replicación do ADN</vt:lpstr>
      <vt:lpstr>Presentación de PowerPoint</vt:lpstr>
      <vt:lpstr>Presentación de PowerPoint</vt:lpstr>
      <vt:lpstr>Presentación de PowerPoint</vt:lpstr>
      <vt:lpstr>Presentación de PowerPoint</vt:lpstr>
      <vt:lpstr>4. Como se expresa a información xenética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5. As mutacións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DIDÁCTICA 8</dc:title>
  <dc:creator>ADMIN</dc:creator>
  <cp:lastModifiedBy>ADMIN</cp:lastModifiedBy>
  <cp:revision>8</cp:revision>
  <dcterms:created xsi:type="dcterms:W3CDTF">2018-04-04T11:30:33Z</dcterms:created>
  <dcterms:modified xsi:type="dcterms:W3CDTF">2018-04-06T10:13:49Z</dcterms:modified>
</cp:coreProperties>
</file>