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E8227-978D-4BCE-BA68-90B5120A4234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76796-2AAE-419D-8A31-686F4323B2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32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02D9DB-294E-48AF-80F1-06E6F8A9E77A}" type="datetimeFigureOut">
              <a:rPr lang="es-ES" smtClean="0"/>
              <a:t>06/04/2018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B73FC6-E933-4F1C-A8FF-E1F96E5F9A3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kNJ_L5Urj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5lb40shVt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eCd2pVtGi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UNIDADE DIDÁCTICA 8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Información e manipulación </a:t>
            </a:r>
            <a:r>
              <a:rPr lang="es-ES" dirty="0" err="1" smtClean="0"/>
              <a:t>xenética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07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6007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436096" y="4261738"/>
            <a:ext cx="16561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Tipos de ARN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570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151: 3,4,5 e 6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166: 43, 44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167: 55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830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A replicación do ADN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Proceso se replicación</a:t>
            </a:r>
          </a:p>
          <a:p>
            <a:r>
              <a:rPr lang="es-ES" dirty="0" smtClean="0"/>
              <a:t>Cómo é a replicación do ADN? </a:t>
            </a:r>
            <a:r>
              <a:rPr lang="es-ES" dirty="0" err="1" smtClean="0"/>
              <a:t>Xustifica</a:t>
            </a:r>
            <a:r>
              <a:rPr lang="es-ES" dirty="0" smtClean="0"/>
              <a:t> a </a:t>
            </a:r>
            <a:r>
              <a:rPr lang="es-ES" dirty="0" err="1" smtClean="0"/>
              <a:t>resposta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899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1815"/>
            <a:ext cx="5861640" cy="20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51720" y="980728"/>
            <a:ext cx="41044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Dogma central de la Biología molecular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76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45986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95736" y="980728"/>
            <a:ext cx="41764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Modelo </a:t>
            </a:r>
            <a:r>
              <a:rPr lang="es-ES" dirty="0" err="1" smtClean="0"/>
              <a:t>semiconservativo</a:t>
            </a:r>
            <a:r>
              <a:rPr lang="es-ES" dirty="0" smtClean="0"/>
              <a:t> de replicación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466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1772816"/>
            <a:ext cx="6171605" cy="290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59832" y="908720"/>
            <a:ext cx="22322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Replicación do ADN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864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61339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47664" y="522920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www.youtube.com/watch?v=8kNJ_L5Urj0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2654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Como se expresa a información </a:t>
            </a:r>
            <a:r>
              <a:rPr lang="es-ES" dirty="0" err="1" smtClean="0"/>
              <a:t>xenética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Transcrición</a:t>
            </a:r>
            <a:r>
              <a:rPr lang="es-ES" dirty="0" smtClean="0"/>
              <a:t> do ADN</a:t>
            </a:r>
          </a:p>
          <a:p>
            <a:r>
              <a:rPr lang="es-ES" dirty="0" err="1" smtClean="0"/>
              <a:t>Tradución</a:t>
            </a:r>
            <a:r>
              <a:rPr lang="es-ES" dirty="0" smtClean="0"/>
              <a:t> do ADN</a:t>
            </a:r>
          </a:p>
          <a:p>
            <a:r>
              <a:rPr lang="es-ES" dirty="0" smtClean="0"/>
              <a:t>Qué elementos </a:t>
            </a:r>
            <a:r>
              <a:rPr lang="es-ES" dirty="0" err="1" smtClean="0"/>
              <a:t>interveñen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tradución</a:t>
            </a:r>
            <a:r>
              <a:rPr lang="es-ES" dirty="0" smtClean="0"/>
              <a:t>?</a:t>
            </a:r>
          </a:p>
          <a:p>
            <a:r>
              <a:rPr lang="es-ES" dirty="0" smtClean="0"/>
              <a:t>Que é o código </a:t>
            </a:r>
            <a:r>
              <a:rPr lang="es-ES" dirty="0" err="1" smtClean="0"/>
              <a:t>xenético</a:t>
            </a:r>
            <a:r>
              <a:rPr lang="es-ES" dirty="0" smtClean="0"/>
              <a:t>?</a:t>
            </a:r>
          </a:p>
          <a:p>
            <a:r>
              <a:rPr lang="es-ES" dirty="0" smtClean="0"/>
              <a:t>Características do código </a:t>
            </a:r>
            <a:r>
              <a:rPr lang="es-ES" dirty="0" err="1" smtClean="0"/>
              <a:t>xenético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437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196752"/>
            <a:ext cx="601410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79912" y="4797152"/>
            <a:ext cx="2304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Transcrición</a:t>
            </a:r>
            <a:r>
              <a:rPr lang="es-ES" dirty="0" smtClean="0"/>
              <a:t> do ADN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695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1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 O ADN E OS ÁCIDOS NUCLEICOS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é o ADN?</a:t>
            </a:r>
          </a:p>
          <a:p>
            <a:r>
              <a:rPr lang="es-ES" dirty="0" smtClean="0"/>
              <a:t>Composición química do ADN</a:t>
            </a:r>
          </a:p>
          <a:p>
            <a:r>
              <a:rPr lang="es-ES" dirty="0" err="1" smtClean="0"/>
              <a:t>Estrutura</a:t>
            </a:r>
            <a:r>
              <a:rPr lang="es-ES" dirty="0" smtClean="0"/>
              <a:t> do </a:t>
            </a:r>
            <a:r>
              <a:rPr lang="es-ES" dirty="0" smtClean="0"/>
              <a:t>ADN</a:t>
            </a:r>
          </a:p>
          <a:p>
            <a:r>
              <a:rPr lang="es-ES" dirty="0" smtClean="0"/>
              <a:t>Que é o ARN?</a:t>
            </a:r>
          </a:p>
          <a:p>
            <a:r>
              <a:rPr lang="es-ES" dirty="0" smtClean="0"/>
              <a:t>Tipos de ARN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2141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610153" cy="257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75856" y="4221088"/>
            <a:ext cx="27363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Tradución</a:t>
            </a:r>
            <a:r>
              <a:rPr lang="es-ES" dirty="0" smtClean="0"/>
              <a:t> do ADN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7746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4799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79912" y="537321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www.youtube.com/watch?v=Q5lb40shVtA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957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155:16, 17, 18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166: 46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167:56, 57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347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As </a:t>
            </a:r>
            <a:r>
              <a:rPr lang="es-ES" smtClean="0"/>
              <a:t>mutacións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45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31" y="2417193"/>
            <a:ext cx="6000300" cy="30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15816" y="1052736"/>
            <a:ext cx="27363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Estrutura</a:t>
            </a:r>
            <a:r>
              <a:rPr lang="es-ES" dirty="0" smtClean="0"/>
              <a:t> </a:t>
            </a:r>
            <a:r>
              <a:rPr lang="es-ES" dirty="0" err="1" smtClean="0"/>
              <a:t>dun</a:t>
            </a:r>
            <a:r>
              <a:rPr lang="es-ES" dirty="0" smtClean="0"/>
              <a:t> nucleótido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907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22860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90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150: </a:t>
            </a:r>
            <a:r>
              <a:rPr lang="es-ES" dirty="0" smtClean="0"/>
              <a:t>1,2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166: 42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71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79959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03848" y="949099"/>
            <a:ext cx="20882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Estrutura</a:t>
            </a:r>
            <a:r>
              <a:rPr lang="es-ES" dirty="0" smtClean="0"/>
              <a:t> do ADN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917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39952" y="5517232"/>
            <a:ext cx="27363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Estrutura</a:t>
            </a:r>
            <a:r>
              <a:rPr lang="es-ES" dirty="0" smtClean="0"/>
              <a:t> secundaria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886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047750"/>
            <a:ext cx="6381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80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Vídeo </a:t>
            </a:r>
            <a:r>
              <a:rPr lang="es-ES" dirty="0" err="1" smtClean="0"/>
              <a:t>niveis</a:t>
            </a:r>
            <a:r>
              <a:rPr lang="es-ES" dirty="0" smtClean="0"/>
              <a:t> de </a:t>
            </a:r>
            <a:r>
              <a:rPr lang="es-ES" dirty="0" err="1" smtClean="0"/>
              <a:t>empaquetamento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www.youtube.com/watch?v=ReCd2pVtGik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958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78</TotalTime>
  <Words>171</Words>
  <Application>Microsoft Office PowerPoint</Application>
  <PresentationFormat>Presentación en pantalla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Chincheta</vt:lpstr>
      <vt:lpstr>UNIDADE DIDÁCTICA 8</vt:lpstr>
      <vt:lpstr>1. O ADN E OS ÁCIDOS NUCLEICOS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Vídeo niveis de empaquetamento.</vt:lpstr>
      <vt:lpstr>Presentación de PowerPoint</vt:lpstr>
      <vt:lpstr>Presentación de PowerPoint</vt:lpstr>
      <vt:lpstr>2. A replicación do ADN</vt:lpstr>
      <vt:lpstr>Presentación de PowerPoint</vt:lpstr>
      <vt:lpstr>Presentación de PowerPoint</vt:lpstr>
      <vt:lpstr>Presentación de PowerPoint</vt:lpstr>
      <vt:lpstr>Presentación de PowerPoint</vt:lpstr>
      <vt:lpstr>4. Como se expresa a información xenética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As mutacións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DIDÁCTICA 8</dc:title>
  <dc:creator>ADMIN</dc:creator>
  <cp:lastModifiedBy>ADMIN</cp:lastModifiedBy>
  <cp:revision>8</cp:revision>
  <dcterms:created xsi:type="dcterms:W3CDTF">2018-04-04T11:30:33Z</dcterms:created>
  <dcterms:modified xsi:type="dcterms:W3CDTF">2018-04-06T10:13:49Z</dcterms:modified>
</cp:coreProperties>
</file>