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239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507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489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72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918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60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552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248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738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668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025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C7C2F-6887-41BE-B769-E2650E42EDD2}" type="datetimeFigureOut">
              <a:rPr lang="pt-PT" smtClean="0"/>
              <a:t>30-04-2011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F2D9F-59F0-4388-BD1A-54BD680FFD8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723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1.emf"/><Relationship Id="rId4" Type="http://schemas.openxmlformats.org/officeDocument/2006/relationships/image" Target="../media/image3.jpeg"/><Relationship Id="rId9" Type="http://schemas.openxmlformats.org/officeDocument/2006/relationships/package" Target="../embeddings/Documento_do_Microsoft_Word1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03400" y="3187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07" y="5238757"/>
            <a:ext cx="1527688" cy="148345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152348"/>
            <a:ext cx="1871472" cy="17145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07" y="188640"/>
            <a:ext cx="2444509" cy="190128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697" y="318130"/>
            <a:ext cx="1971303" cy="147668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18131"/>
            <a:ext cx="1147780" cy="1642302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128" y="5250558"/>
            <a:ext cx="2277118" cy="1518079"/>
          </a:xfrm>
          <a:prstGeom prst="rect">
            <a:avLst/>
          </a:prstGeom>
        </p:spPr>
      </p:pic>
      <p:graphicFrame>
        <p:nvGraphicFramePr>
          <p:cNvPr id="13" name="Objec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888187"/>
              </p:ext>
            </p:extLst>
          </p:nvPr>
        </p:nvGraphicFramePr>
        <p:xfrm>
          <a:off x="2483768" y="2089925"/>
          <a:ext cx="6335968" cy="3174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o" r:id="rId9" imgW="6448873" imgH="3230745" progId="Word.Document.12">
                  <p:embed/>
                </p:oleObj>
              </mc:Choice>
              <mc:Fallback>
                <p:oleObj name="Documento" r:id="rId9" imgW="6448873" imgH="323074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83768" y="2089925"/>
                        <a:ext cx="6335968" cy="3174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-22125" y="2767737"/>
            <a:ext cx="2339752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b="1" dirty="0" err="1" smtClean="0"/>
              <a:t>Cherche</a:t>
            </a:r>
            <a:r>
              <a:rPr lang="pt-PT" b="1" dirty="0" smtClean="0"/>
              <a:t>   </a:t>
            </a:r>
            <a:r>
              <a:rPr lang="pt-PT" b="1" dirty="0" err="1" smtClean="0"/>
              <a:t>les</a:t>
            </a:r>
            <a:r>
              <a:rPr lang="pt-PT" b="1" dirty="0" smtClean="0"/>
              <a:t>  10 </a:t>
            </a:r>
            <a:r>
              <a:rPr lang="pt-PT" b="1" dirty="0" err="1" smtClean="0"/>
              <a:t>mots</a:t>
            </a:r>
            <a:r>
              <a:rPr lang="pt-PT" b="1" dirty="0" smtClean="0"/>
              <a:t> </a:t>
            </a:r>
            <a:r>
              <a:rPr lang="pt-PT" b="1" dirty="0" err="1" smtClean="0"/>
              <a:t>qui</a:t>
            </a:r>
            <a:r>
              <a:rPr lang="pt-PT" b="1" dirty="0" smtClean="0"/>
              <a:t> </a:t>
            </a:r>
            <a:r>
              <a:rPr lang="pt-PT" b="1" dirty="0" err="1" smtClean="0"/>
              <a:t>ont</a:t>
            </a:r>
            <a:r>
              <a:rPr lang="pt-PT" b="1" dirty="0" smtClean="0"/>
              <a:t> </a:t>
            </a:r>
            <a:r>
              <a:rPr lang="pt-PT" b="1" dirty="0" err="1" smtClean="0"/>
              <a:t>un</a:t>
            </a:r>
            <a:r>
              <a:rPr lang="pt-PT" b="1" dirty="0" smtClean="0"/>
              <a:t> </a:t>
            </a:r>
            <a:r>
              <a:rPr lang="pt-PT" b="1" dirty="0" err="1" smtClean="0"/>
              <a:t>rapport</a:t>
            </a:r>
            <a:r>
              <a:rPr lang="pt-PT" b="1" dirty="0" smtClean="0"/>
              <a:t> </a:t>
            </a:r>
            <a:r>
              <a:rPr lang="pt-PT" b="1" dirty="0" err="1" smtClean="0"/>
              <a:t>avec</a:t>
            </a:r>
            <a:r>
              <a:rPr lang="pt-PT" b="1" dirty="0" smtClean="0"/>
              <a:t> </a:t>
            </a:r>
            <a:r>
              <a:rPr lang="pt-PT" b="1" dirty="0" err="1" smtClean="0"/>
              <a:t>les</a:t>
            </a:r>
            <a:r>
              <a:rPr lang="pt-PT" b="1" dirty="0" smtClean="0"/>
              <a:t>  </a:t>
            </a:r>
            <a:r>
              <a:rPr lang="pt-PT" b="1" dirty="0" err="1" smtClean="0"/>
              <a:t>dessins</a:t>
            </a:r>
            <a:r>
              <a:rPr lang="pt-PT" b="1" dirty="0" smtClean="0"/>
              <a:t>   </a:t>
            </a:r>
            <a:r>
              <a:rPr lang="pt-PT" b="1" dirty="0" err="1" smtClean="0"/>
              <a:t>et</a:t>
            </a:r>
            <a:r>
              <a:rPr lang="pt-PT" b="1" dirty="0" smtClean="0"/>
              <a:t>  </a:t>
            </a:r>
            <a:r>
              <a:rPr lang="pt-PT" b="1" dirty="0" err="1" smtClean="0"/>
              <a:t>découvre</a:t>
            </a:r>
            <a:r>
              <a:rPr lang="pt-PT" b="1" dirty="0" smtClean="0"/>
              <a:t> </a:t>
            </a:r>
            <a:r>
              <a:rPr lang="pt-PT" b="1" dirty="0" err="1" smtClean="0"/>
              <a:t>le</a:t>
            </a:r>
            <a:r>
              <a:rPr lang="pt-PT" b="1" dirty="0" smtClean="0"/>
              <a:t> </a:t>
            </a:r>
            <a:r>
              <a:rPr lang="pt-PT" b="1" dirty="0" err="1" smtClean="0"/>
              <a:t>nom</a:t>
            </a:r>
            <a:r>
              <a:rPr lang="pt-PT" b="1" dirty="0" smtClean="0"/>
              <a:t> </a:t>
            </a:r>
            <a:r>
              <a:rPr lang="pt-PT" b="1" dirty="0" err="1" smtClean="0"/>
              <a:t>du</a:t>
            </a:r>
            <a:r>
              <a:rPr lang="pt-PT" b="1" dirty="0" smtClean="0"/>
              <a:t> </a:t>
            </a:r>
            <a:r>
              <a:rPr lang="pt-PT" b="1" dirty="0" err="1" smtClean="0"/>
              <a:t>thème</a:t>
            </a:r>
            <a:r>
              <a:rPr lang="pt-PT" b="1" dirty="0" smtClean="0"/>
              <a:t>  à partir </a:t>
            </a:r>
            <a:r>
              <a:rPr lang="pt-PT" b="1" dirty="0" err="1" smtClean="0"/>
              <a:t>des</a:t>
            </a:r>
            <a:r>
              <a:rPr lang="pt-PT" b="1" dirty="0" smtClean="0"/>
              <a:t> </a:t>
            </a:r>
            <a:r>
              <a:rPr lang="pt-PT" b="1" dirty="0" err="1" smtClean="0"/>
              <a:t>lettres</a:t>
            </a:r>
            <a:r>
              <a:rPr lang="pt-PT" b="1" dirty="0" smtClean="0"/>
              <a:t> restantes</a:t>
            </a:r>
          </a:p>
        </p:txBody>
      </p:sp>
    </p:spTree>
    <p:extLst>
      <p:ext uri="{BB962C8B-B14F-4D97-AF65-F5344CB8AC3E}">
        <p14:creationId xmlns:p14="http://schemas.microsoft.com/office/powerpoint/2010/main" val="406374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Solutions</a:t>
            </a:r>
            <a:endParaRPr lang="pt-PT" dirty="0"/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911128"/>
              </p:ext>
            </p:extLst>
          </p:nvPr>
        </p:nvGraphicFramePr>
        <p:xfrm>
          <a:off x="827586" y="1844822"/>
          <a:ext cx="7672384" cy="4392491"/>
        </p:xfrm>
        <a:graphic>
          <a:graphicData uri="http://schemas.openxmlformats.org/drawingml/2006/table">
            <a:tbl>
              <a:tblPr firstRow="1" firstCol="1" bandRow="1"/>
              <a:tblGrid>
                <a:gridCol w="652748"/>
                <a:gridCol w="643209"/>
                <a:gridCol w="642413"/>
                <a:gridCol w="643209"/>
                <a:gridCol w="642413"/>
                <a:gridCol w="652748"/>
                <a:gridCol w="643209"/>
                <a:gridCol w="643209"/>
                <a:gridCol w="644003"/>
                <a:gridCol w="644003"/>
                <a:gridCol w="610610"/>
                <a:gridCol w="610610"/>
              </a:tblGrid>
              <a:tr h="6054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41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11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41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41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É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11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</a:tr>
              <a:tr h="641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508125" y="2730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105</Words>
  <Application>Microsoft Office PowerPoint</Application>
  <PresentationFormat>Apresentação no Ecrã (4:3)</PresentationFormat>
  <Paragraphs>86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4" baseType="lpstr">
      <vt:lpstr>Tema do Office</vt:lpstr>
      <vt:lpstr>Documento do Microsoft Word</vt:lpstr>
      <vt:lpstr>Apresentação do PowerPoint</vt:lpstr>
      <vt:lpstr>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cristina</dc:creator>
  <cp:lastModifiedBy>cristina</cp:lastModifiedBy>
  <cp:revision>4</cp:revision>
  <dcterms:created xsi:type="dcterms:W3CDTF">2011-04-30T09:06:07Z</dcterms:created>
  <dcterms:modified xsi:type="dcterms:W3CDTF">2011-04-30T09:39:45Z</dcterms:modified>
</cp:coreProperties>
</file>